
<file path=[Content_Types].xml><?xml version="1.0" encoding="utf-8"?>
<Types xmlns="http://schemas.openxmlformats.org/package/2006/content-types">
  <Default Extension="bin" ContentType="audio/unknown"/>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7"/>
  </p:notesMasterIdLst>
  <p:sldIdLst>
    <p:sldId id="310"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57"/>
    <p:restoredTop sz="83447"/>
  </p:normalViewPr>
  <p:slideViewPr>
    <p:cSldViewPr snapToGrid="0" snapToObjects="1">
      <p:cViewPr varScale="1">
        <p:scale>
          <a:sx n="108" d="100"/>
          <a:sy n="108" d="100"/>
        </p:scale>
        <p:origin x="36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4A234-7F54-7641-982E-C57E85D37AB1}" type="datetimeFigureOut">
              <a:rPr lang="en-US" smtClean="0"/>
              <a:t>4/8/20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46499-3475-6146-9A8F-B0C78392F890}" type="slidenum">
              <a:rPr lang="en-US" smtClean="0"/>
              <a:t>‹#›</a:t>
            </a:fld>
            <a:endParaRPr lang="en-US"/>
          </a:p>
        </p:txBody>
      </p:sp>
    </p:spTree>
    <p:extLst>
      <p:ext uri="{BB962C8B-B14F-4D97-AF65-F5344CB8AC3E}">
        <p14:creationId xmlns:p14="http://schemas.microsoft.com/office/powerpoint/2010/main" val="635723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3</a:t>
            </a:fld>
            <a:endParaRPr lang="en-US"/>
          </a:p>
        </p:txBody>
      </p:sp>
    </p:spTree>
    <p:extLst>
      <p:ext uri="{BB962C8B-B14F-4D97-AF65-F5344CB8AC3E}">
        <p14:creationId xmlns:p14="http://schemas.microsoft.com/office/powerpoint/2010/main" val="318322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17</a:t>
            </a:fld>
            <a:endParaRPr lang="en-US"/>
          </a:p>
        </p:txBody>
      </p:sp>
    </p:spTree>
    <p:extLst>
      <p:ext uri="{BB962C8B-B14F-4D97-AF65-F5344CB8AC3E}">
        <p14:creationId xmlns:p14="http://schemas.microsoft.com/office/powerpoint/2010/main" val="517408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18</a:t>
            </a:fld>
            <a:endParaRPr lang="en-US"/>
          </a:p>
        </p:txBody>
      </p:sp>
    </p:spTree>
    <p:extLst>
      <p:ext uri="{BB962C8B-B14F-4D97-AF65-F5344CB8AC3E}">
        <p14:creationId xmlns:p14="http://schemas.microsoft.com/office/powerpoint/2010/main" val="6329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19</a:t>
            </a:fld>
            <a:endParaRPr lang="en-US"/>
          </a:p>
        </p:txBody>
      </p:sp>
    </p:spTree>
    <p:extLst>
      <p:ext uri="{BB962C8B-B14F-4D97-AF65-F5344CB8AC3E}">
        <p14:creationId xmlns:p14="http://schemas.microsoft.com/office/powerpoint/2010/main" val="46674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20</a:t>
            </a:fld>
            <a:endParaRPr lang="en-US"/>
          </a:p>
        </p:txBody>
      </p:sp>
    </p:spTree>
    <p:extLst>
      <p:ext uri="{BB962C8B-B14F-4D97-AF65-F5344CB8AC3E}">
        <p14:creationId xmlns:p14="http://schemas.microsoft.com/office/powerpoint/2010/main" val="298501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22</a:t>
            </a:fld>
            <a:endParaRPr lang="en-US"/>
          </a:p>
        </p:txBody>
      </p:sp>
    </p:spTree>
    <p:extLst>
      <p:ext uri="{BB962C8B-B14F-4D97-AF65-F5344CB8AC3E}">
        <p14:creationId xmlns:p14="http://schemas.microsoft.com/office/powerpoint/2010/main" val="1669475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24</a:t>
            </a:fld>
            <a:endParaRPr lang="en-US"/>
          </a:p>
        </p:txBody>
      </p:sp>
    </p:spTree>
    <p:extLst>
      <p:ext uri="{BB962C8B-B14F-4D97-AF65-F5344CB8AC3E}">
        <p14:creationId xmlns:p14="http://schemas.microsoft.com/office/powerpoint/2010/main" val="1412277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26</a:t>
            </a:fld>
            <a:endParaRPr lang="en-US"/>
          </a:p>
        </p:txBody>
      </p:sp>
    </p:spTree>
    <p:extLst>
      <p:ext uri="{BB962C8B-B14F-4D97-AF65-F5344CB8AC3E}">
        <p14:creationId xmlns:p14="http://schemas.microsoft.com/office/powerpoint/2010/main" val="1088590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28</a:t>
            </a:fld>
            <a:endParaRPr lang="en-US"/>
          </a:p>
        </p:txBody>
      </p:sp>
    </p:spTree>
    <p:extLst>
      <p:ext uri="{BB962C8B-B14F-4D97-AF65-F5344CB8AC3E}">
        <p14:creationId xmlns:p14="http://schemas.microsoft.com/office/powerpoint/2010/main" val="305197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30</a:t>
            </a:fld>
            <a:endParaRPr lang="en-US"/>
          </a:p>
        </p:txBody>
      </p:sp>
    </p:spTree>
    <p:extLst>
      <p:ext uri="{BB962C8B-B14F-4D97-AF65-F5344CB8AC3E}">
        <p14:creationId xmlns:p14="http://schemas.microsoft.com/office/powerpoint/2010/main" val="1384095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31</a:t>
            </a:fld>
            <a:endParaRPr lang="en-US"/>
          </a:p>
        </p:txBody>
      </p:sp>
    </p:spTree>
    <p:extLst>
      <p:ext uri="{BB962C8B-B14F-4D97-AF65-F5344CB8AC3E}">
        <p14:creationId xmlns:p14="http://schemas.microsoft.com/office/powerpoint/2010/main" val="101382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4</a:t>
            </a:fld>
            <a:endParaRPr lang="en-US"/>
          </a:p>
        </p:txBody>
      </p:sp>
    </p:spTree>
    <p:extLst>
      <p:ext uri="{BB962C8B-B14F-4D97-AF65-F5344CB8AC3E}">
        <p14:creationId xmlns:p14="http://schemas.microsoft.com/office/powerpoint/2010/main" val="410409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32</a:t>
            </a:fld>
            <a:endParaRPr lang="en-US"/>
          </a:p>
        </p:txBody>
      </p:sp>
    </p:spTree>
    <p:extLst>
      <p:ext uri="{BB962C8B-B14F-4D97-AF65-F5344CB8AC3E}">
        <p14:creationId xmlns:p14="http://schemas.microsoft.com/office/powerpoint/2010/main" val="1447395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34</a:t>
            </a:fld>
            <a:endParaRPr lang="en-US"/>
          </a:p>
        </p:txBody>
      </p:sp>
    </p:spTree>
    <p:extLst>
      <p:ext uri="{BB962C8B-B14F-4D97-AF65-F5344CB8AC3E}">
        <p14:creationId xmlns:p14="http://schemas.microsoft.com/office/powerpoint/2010/main" val="370917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36</a:t>
            </a:fld>
            <a:endParaRPr lang="en-US"/>
          </a:p>
        </p:txBody>
      </p:sp>
    </p:spTree>
    <p:extLst>
      <p:ext uri="{BB962C8B-B14F-4D97-AF65-F5344CB8AC3E}">
        <p14:creationId xmlns:p14="http://schemas.microsoft.com/office/powerpoint/2010/main" val="95142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38</a:t>
            </a:fld>
            <a:endParaRPr lang="en-US"/>
          </a:p>
        </p:txBody>
      </p:sp>
    </p:spTree>
    <p:extLst>
      <p:ext uri="{BB962C8B-B14F-4D97-AF65-F5344CB8AC3E}">
        <p14:creationId xmlns:p14="http://schemas.microsoft.com/office/powerpoint/2010/main" val="21622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40</a:t>
            </a:fld>
            <a:endParaRPr lang="en-US"/>
          </a:p>
        </p:txBody>
      </p:sp>
    </p:spTree>
    <p:extLst>
      <p:ext uri="{BB962C8B-B14F-4D97-AF65-F5344CB8AC3E}">
        <p14:creationId xmlns:p14="http://schemas.microsoft.com/office/powerpoint/2010/main" val="1304811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42</a:t>
            </a:fld>
            <a:endParaRPr lang="en-US"/>
          </a:p>
        </p:txBody>
      </p:sp>
    </p:spTree>
    <p:extLst>
      <p:ext uri="{BB962C8B-B14F-4D97-AF65-F5344CB8AC3E}">
        <p14:creationId xmlns:p14="http://schemas.microsoft.com/office/powerpoint/2010/main" val="1610009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43</a:t>
            </a:fld>
            <a:endParaRPr lang="en-US"/>
          </a:p>
        </p:txBody>
      </p:sp>
    </p:spTree>
    <p:extLst>
      <p:ext uri="{BB962C8B-B14F-4D97-AF65-F5344CB8AC3E}">
        <p14:creationId xmlns:p14="http://schemas.microsoft.com/office/powerpoint/2010/main" val="1386353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44</a:t>
            </a:fld>
            <a:endParaRPr lang="en-US"/>
          </a:p>
        </p:txBody>
      </p:sp>
    </p:spTree>
    <p:extLst>
      <p:ext uri="{BB962C8B-B14F-4D97-AF65-F5344CB8AC3E}">
        <p14:creationId xmlns:p14="http://schemas.microsoft.com/office/powerpoint/2010/main" val="627992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46</a:t>
            </a:fld>
            <a:endParaRPr lang="en-US"/>
          </a:p>
        </p:txBody>
      </p:sp>
    </p:spTree>
    <p:extLst>
      <p:ext uri="{BB962C8B-B14F-4D97-AF65-F5344CB8AC3E}">
        <p14:creationId xmlns:p14="http://schemas.microsoft.com/office/powerpoint/2010/main" val="1238498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48</a:t>
            </a:fld>
            <a:endParaRPr lang="en-US"/>
          </a:p>
        </p:txBody>
      </p:sp>
    </p:spTree>
    <p:extLst>
      <p:ext uri="{BB962C8B-B14F-4D97-AF65-F5344CB8AC3E}">
        <p14:creationId xmlns:p14="http://schemas.microsoft.com/office/powerpoint/2010/main" val="160941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5</a:t>
            </a:fld>
            <a:endParaRPr lang="en-US"/>
          </a:p>
        </p:txBody>
      </p:sp>
    </p:spTree>
    <p:extLst>
      <p:ext uri="{BB962C8B-B14F-4D97-AF65-F5344CB8AC3E}">
        <p14:creationId xmlns:p14="http://schemas.microsoft.com/office/powerpoint/2010/main" val="2117303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49</a:t>
            </a:fld>
            <a:endParaRPr lang="en-US"/>
          </a:p>
        </p:txBody>
      </p:sp>
    </p:spTree>
    <p:extLst>
      <p:ext uri="{BB962C8B-B14F-4D97-AF65-F5344CB8AC3E}">
        <p14:creationId xmlns:p14="http://schemas.microsoft.com/office/powerpoint/2010/main" val="1441252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50</a:t>
            </a:fld>
            <a:endParaRPr lang="en-US"/>
          </a:p>
        </p:txBody>
      </p:sp>
    </p:spTree>
    <p:extLst>
      <p:ext uri="{BB962C8B-B14F-4D97-AF65-F5344CB8AC3E}">
        <p14:creationId xmlns:p14="http://schemas.microsoft.com/office/powerpoint/2010/main" val="413360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51</a:t>
            </a:fld>
            <a:endParaRPr lang="en-US"/>
          </a:p>
        </p:txBody>
      </p:sp>
    </p:spTree>
    <p:extLst>
      <p:ext uri="{BB962C8B-B14F-4D97-AF65-F5344CB8AC3E}">
        <p14:creationId xmlns:p14="http://schemas.microsoft.com/office/powerpoint/2010/main" val="1818128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52</a:t>
            </a:fld>
            <a:endParaRPr lang="en-US"/>
          </a:p>
        </p:txBody>
      </p:sp>
    </p:spTree>
    <p:extLst>
      <p:ext uri="{BB962C8B-B14F-4D97-AF65-F5344CB8AC3E}">
        <p14:creationId xmlns:p14="http://schemas.microsoft.com/office/powerpoint/2010/main" val="629580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54</a:t>
            </a:fld>
            <a:endParaRPr lang="en-US"/>
          </a:p>
        </p:txBody>
      </p:sp>
    </p:spTree>
    <p:extLst>
      <p:ext uri="{BB962C8B-B14F-4D97-AF65-F5344CB8AC3E}">
        <p14:creationId xmlns:p14="http://schemas.microsoft.com/office/powerpoint/2010/main" val="98597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6</a:t>
            </a:fld>
            <a:endParaRPr lang="en-US"/>
          </a:p>
        </p:txBody>
      </p:sp>
    </p:spTree>
    <p:extLst>
      <p:ext uri="{BB962C8B-B14F-4D97-AF65-F5344CB8AC3E}">
        <p14:creationId xmlns:p14="http://schemas.microsoft.com/office/powerpoint/2010/main" val="150519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8</a:t>
            </a:fld>
            <a:endParaRPr lang="en-US"/>
          </a:p>
        </p:txBody>
      </p:sp>
    </p:spTree>
    <p:extLst>
      <p:ext uri="{BB962C8B-B14F-4D97-AF65-F5344CB8AC3E}">
        <p14:creationId xmlns:p14="http://schemas.microsoft.com/office/powerpoint/2010/main" val="1051858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10</a:t>
            </a:fld>
            <a:endParaRPr lang="en-US"/>
          </a:p>
        </p:txBody>
      </p:sp>
    </p:spTree>
    <p:extLst>
      <p:ext uri="{BB962C8B-B14F-4D97-AF65-F5344CB8AC3E}">
        <p14:creationId xmlns:p14="http://schemas.microsoft.com/office/powerpoint/2010/main" val="174880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12</a:t>
            </a:fld>
            <a:endParaRPr lang="en-US"/>
          </a:p>
        </p:txBody>
      </p:sp>
    </p:spTree>
    <p:extLst>
      <p:ext uri="{BB962C8B-B14F-4D97-AF65-F5344CB8AC3E}">
        <p14:creationId xmlns:p14="http://schemas.microsoft.com/office/powerpoint/2010/main" val="970925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14</a:t>
            </a:fld>
            <a:endParaRPr lang="en-US"/>
          </a:p>
        </p:txBody>
      </p:sp>
    </p:spTree>
    <p:extLst>
      <p:ext uri="{BB962C8B-B14F-4D97-AF65-F5344CB8AC3E}">
        <p14:creationId xmlns:p14="http://schemas.microsoft.com/office/powerpoint/2010/main" val="136409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499-3475-6146-9A8F-B0C78392F890}" type="slidenum">
              <a:rPr lang="en-US" smtClean="0"/>
              <a:t>16</a:t>
            </a:fld>
            <a:endParaRPr lang="en-US"/>
          </a:p>
        </p:txBody>
      </p:sp>
    </p:spTree>
    <p:extLst>
      <p:ext uri="{BB962C8B-B14F-4D97-AF65-F5344CB8AC3E}">
        <p14:creationId xmlns:p14="http://schemas.microsoft.com/office/powerpoint/2010/main" val="1078898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answer">
    <p:spTree>
      <p:nvGrpSpPr>
        <p:cNvPr id="1" name=""/>
        <p:cNvGrpSpPr/>
        <p:nvPr/>
      </p:nvGrpSpPr>
      <p:grpSpPr>
        <a:xfrm>
          <a:off x="0" y="0"/>
          <a:ext cx="0" cy="0"/>
          <a:chOff x="0" y="0"/>
          <a:chExt cx="0" cy="0"/>
        </a:xfrm>
      </p:grpSpPr>
      <p:sp>
        <p:nvSpPr>
          <p:cNvPr id="2" name="Title 1"/>
          <p:cNvSpPr>
            <a:spLocks noGrp="1"/>
          </p:cNvSpPr>
          <p:nvPr>
            <p:ph type="title"/>
          </p:nvPr>
        </p:nvSpPr>
        <p:spPr>
          <a:xfrm>
            <a:off x="1251678" y="2189799"/>
            <a:ext cx="10178322" cy="1492132"/>
          </a:xfrm>
        </p:spPr>
        <p:txBody>
          <a:bodyPr/>
          <a:lstStyle/>
          <a:p>
            <a:r>
              <a:rPr lang="en-US"/>
              <a:t>Click to edit Master title style</a:t>
            </a:r>
            <a:endParaRPr lang="en-US" dirty="0"/>
          </a:p>
        </p:txBody>
      </p:sp>
      <p:sp>
        <p:nvSpPr>
          <p:cNvPr id="3" name="Content Placeholder 2"/>
          <p:cNvSpPr>
            <a:spLocks noGrp="1"/>
          </p:cNvSpPr>
          <p:nvPr>
            <p:ph idx="1"/>
          </p:nvPr>
        </p:nvSpPr>
        <p:spPr>
          <a:xfrm>
            <a:off x="1251678" y="3929974"/>
            <a:ext cx="10178322" cy="19496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51678" y="6375679"/>
            <a:ext cx="2329722" cy="348462"/>
          </a:xfrm>
          <a:prstGeom prst="rect">
            <a:avLst/>
          </a:prstGeom>
        </p:spPr>
        <p:txBody>
          <a:bodyPr/>
          <a:lstStyle/>
          <a:p>
            <a:fld id="{D9ECA155-F2B8-0949-9A8D-02238A539D30}" type="datetime1">
              <a:rPr lang="en-US" smtClean="0"/>
              <a:t>4/8/20</a:t>
            </a:fld>
            <a:endParaRPr lang="en-US"/>
          </a:p>
        </p:txBody>
      </p:sp>
      <p:sp>
        <p:nvSpPr>
          <p:cNvPr id="5" name="Footer Placeholder 4"/>
          <p:cNvSpPr>
            <a:spLocks noGrp="1"/>
          </p:cNvSpPr>
          <p:nvPr>
            <p:ph type="ftr" sz="quarter" idx="11"/>
          </p:nvPr>
        </p:nvSpPr>
        <p:spPr/>
        <p:txBody>
          <a:bodyPr/>
          <a:lstStyle/>
          <a:p>
            <a:r>
              <a:rPr lang="en-US"/>
              <a:t>Resource created by the MUSC Telehealth Outreach Program</a:t>
            </a:r>
          </a:p>
        </p:txBody>
      </p:sp>
      <p:sp>
        <p:nvSpPr>
          <p:cNvPr id="6" name="Slide Number Placeholder 5"/>
          <p:cNvSpPr>
            <a:spLocks noGrp="1"/>
          </p:cNvSpPr>
          <p:nvPr>
            <p:ph type="sldNum" sz="quarter" idx="12"/>
          </p:nvPr>
        </p:nvSpPr>
        <p:spPr/>
        <p:txBody>
          <a:bodyPr/>
          <a:lstStyle/>
          <a:p>
            <a:fld id="{73AD817A-223D-D444-BFC7-77470489545C}" type="slidenum">
              <a:rPr lang="en-US" smtClean="0"/>
              <a:t>‹#›</a:t>
            </a:fld>
            <a:endParaRPr lang="en-US"/>
          </a:p>
        </p:txBody>
      </p:sp>
      <p:sp>
        <p:nvSpPr>
          <p:cNvPr id="7" name="Action Button: Home 6">
            <a:hlinkClick r:id="rId2" action="ppaction://hlinksldjump" highlightClick="1"/>
          </p:cNvPr>
          <p:cNvSpPr/>
          <p:nvPr userDrawn="1"/>
        </p:nvSpPr>
        <p:spPr>
          <a:xfrm>
            <a:off x="8610600" y="6108970"/>
            <a:ext cx="3043136" cy="61250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32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a:prstGeom prst="rect">
            <a:avLst/>
          </a:prstGeom>
        </p:spPr>
        <p:txBody>
          <a:bodyPr/>
          <a:lstStyle/>
          <a:p>
            <a:fld id="{4A545132-B576-EE4E-A957-B03C3D721E9B}" type="datetime1">
              <a:rPr lang="en-US" smtClean="0"/>
              <a:t>4/8/20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r>
              <a:rPr lang="en-US"/>
              <a:t>Resource created by the MUSC Telehealth Outreach Program</a:t>
            </a:r>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51678" y="6375679"/>
            <a:ext cx="2329722" cy="348462"/>
          </a:xfrm>
          <a:prstGeom prst="rect">
            <a:avLst/>
          </a:prstGeom>
        </p:spPr>
        <p:txBody>
          <a:bodyPr/>
          <a:lstStyle/>
          <a:p>
            <a:fld id="{4976CD4C-5498-D747-AB50-13079AA31AD6}" type="datetime1">
              <a:rPr lang="en-US" smtClean="0"/>
              <a:t>4/8/20</a:t>
            </a:fld>
            <a:endParaRPr lang="en-US" dirty="0"/>
          </a:p>
        </p:txBody>
      </p:sp>
      <p:sp>
        <p:nvSpPr>
          <p:cNvPr id="5" name="Footer Placeholder 4"/>
          <p:cNvSpPr>
            <a:spLocks noGrp="1"/>
          </p:cNvSpPr>
          <p:nvPr>
            <p:ph type="ftr" sz="quarter" idx="11"/>
          </p:nvPr>
        </p:nvSpPr>
        <p:spPr/>
        <p:txBody>
          <a:bodyPr/>
          <a:lstStyle/>
          <a:p>
            <a:r>
              <a:rPr lang="en-US"/>
              <a:t>Resource created by the MUSC Telehealth Outreach Program</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51678" y="6375679"/>
            <a:ext cx="2329722" cy="348462"/>
          </a:xfrm>
          <a:prstGeom prst="rect">
            <a:avLst/>
          </a:prstGeom>
        </p:spPr>
        <p:txBody>
          <a:bodyPr/>
          <a:lstStyle/>
          <a:p>
            <a:fld id="{B91D6F0B-4BD8-BA4A-9BB0-682E29A6FF6F}" type="datetime1">
              <a:rPr lang="en-US" smtClean="0"/>
              <a:t>4/8/20</a:t>
            </a:fld>
            <a:endParaRPr lang="en-US" dirty="0"/>
          </a:p>
        </p:txBody>
      </p:sp>
      <p:sp>
        <p:nvSpPr>
          <p:cNvPr id="5" name="Footer Placeholder 4"/>
          <p:cNvSpPr>
            <a:spLocks noGrp="1"/>
          </p:cNvSpPr>
          <p:nvPr>
            <p:ph type="ftr" sz="quarter" idx="11"/>
          </p:nvPr>
        </p:nvSpPr>
        <p:spPr/>
        <p:txBody>
          <a:bodyPr/>
          <a:lstStyle/>
          <a:p>
            <a:r>
              <a:rPr lang="en-US"/>
              <a:t>Resource created by the MUSC Telehealth Outreach Program</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331D2B-E9A9-574E-94E3-052AE7011BF1}" type="datetime1">
              <a:rPr lang="en-US" smtClean="0"/>
              <a:t>4/8/20</a:t>
            </a:fld>
            <a:endParaRPr lang="en-US"/>
          </a:p>
        </p:txBody>
      </p:sp>
      <p:sp>
        <p:nvSpPr>
          <p:cNvPr id="5" name="Footer Placeholder 4"/>
          <p:cNvSpPr>
            <a:spLocks noGrp="1"/>
          </p:cNvSpPr>
          <p:nvPr>
            <p:ph type="ftr" sz="quarter" idx="11"/>
          </p:nvPr>
        </p:nvSpPr>
        <p:spPr/>
        <p:txBody>
          <a:bodyPr/>
          <a:lstStyle/>
          <a:p>
            <a:r>
              <a:rPr lang="en-US"/>
              <a:t>Resource created by the MUSC Telehealth Outreach Program</a:t>
            </a:r>
          </a:p>
        </p:txBody>
      </p:sp>
      <p:sp>
        <p:nvSpPr>
          <p:cNvPr id="6" name="Slide Number Placeholder 5"/>
          <p:cNvSpPr>
            <a:spLocks noGrp="1"/>
          </p:cNvSpPr>
          <p:nvPr>
            <p:ph type="sldNum" sz="quarter" idx="12"/>
          </p:nvPr>
        </p:nvSpPr>
        <p:spPr/>
        <p:txBody>
          <a:bodyPr/>
          <a:lstStyle/>
          <a:p>
            <a:fld id="{73AD817A-223D-D444-BFC7-77470489545C}" type="slidenum">
              <a:rPr lang="en-US" smtClean="0"/>
              <a:t>‹#›</a:t>
            </a:fld>
            <a:endParaRPr lang="en-US"/>
          </a:p>
        </p:txBody>
      </p:sp>
    </p:spTree>
    <p:extLst>
      <p:ext uri="{BB962C8B-B14F-4D97-AF65-F5344CB8AC3E}">
        <p14:creationId xmlns:p14="http://schemas.microsoft.com/office/powerpoint/2010/main" val="1516266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E19DAC-3E2B-BE4C-8C8D-90AAB63B37CA}" type="datetime1">
              <a:rPr lang="en-US" smtClean="0"/>
              <a:t>4/8/20</a:t>
            </a:fld>
            <a:endParaRPr lang="en-US"/>
          </a:p>
        </p:txBody>
      </p:sp>
      <p:sp>
        <p:nvSpPr>
          <p:cNvPr id="5" name="Footer Placeholder 4"/>
          <p:cNvSpPr>
            <a:spLocks noGrp="1"/>
          </p:cNvSpPr>
          <p:nvPr>
            <p:ph type="ftr" sz="quarter" idx="11"/>
          </p:nvPr>
        </p:nvSpPr>
        <p:spPr/>
        <p:txBody>
          <a:bodyPr/>
          <a:lstStyle/>
          <a:p>
            <a:r>
              <a:rPr lang="en-US"/>
              <a:t>Resource created by the MUSC Telehealth Outreach Program</a:t>
            </a:r>
          </a:p>
        </p:txBody>
      </p:sp>
      <p:sp>
        <p:nvSpPr>
          <p:cNvPr id="6" name="Slide Number Placeholder 5"/>
          <p:cNvSpPr>
            <a:spLocks noGrp="1"/>
          </p:cNvSpPr>
          <p:nvPr>
            <p:ph type="sldNum" sz="quarter" idx="12"/>
          </p:nvPr>
        </p:nvSpPr>
        <p:spPr/>
        <p:txBody>
          <a:bodyPr/>
          <a:lstStyle/>
          <a:p>
            <a:fld id="{73AD817A-223D-D444-BFC7-77470489545C}" type="slidenum">
              <a:rPr lang="en-US" smtClean="0"/>
              <a:t>‹#›</a:t>
            </a:fld>
            <a:endParaRPr lang="en-US"/>
          </a:p>
        </p:txBody>
      </p:sp>
    </p:spTree>
    <p:extLst>
      <p:ext uri="{BB962C8B-B14F-4D97-AF65-F5344CB8AC3E}">
        <p14:creationId xmlns:p14="http://schemas.microsoft.com/office/powerpoint/2010/main" val="1866000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E40A01-1A24-3D43-8B6E-32478CF4A085}" type="datetime1">
              <a:rPr lang="en-US" smtClean="0"/>
              <a:t>4/8/20</a:t>
            </a:fld>
            <a:endParaRPr lang="en-US"/>
          </a:p>
        </p:txBody>
      </p:sp>
      <p:sp>
        <p:nvSpPr>
          <p:cNvPr id="5" name="Footer Placeholder 4"/>
          <p:cNvSpPr>
            <a:spLocks noGrp="1"/>
          </p:cNvSpPr>
          <p:nvPr>
            <p:ph type="ftr" sz="quarter" idx="11"/>
          </p:nvPr>
        </p:nvSpPr>
        <p:spPr/>
        <p:txBody>
          <a:bodyPr/>
          <a:lstStyle/>
          <a:p>
            <a:r>
              <a:rPr lang="en-US"/>
              <a:t>Resource created by the MUSC Telehealth Outreach Program</a:t>
            </a:r>
          </a:p>
        </p:txBody>
      </p:sp>
      <p:sp>
        <p:nvSpPr>
          <p:cNvPr id="6" name="Slide Number Placeholder 5"/>
          <p:cNvSpPr>
            <a:spLocks noGrp="1"/>
          </p:cNvSpPr>
          <p:nvPr>
            <p:ph type="sldNum" sz="quarter" idx="12"/>
          </p:nvPr>
        </p:nvSpPr>
        <p:spPr/>
        <p:txBody>
          <a:bodyPr/>
          <a:lstStyle/>
          <a:p>
            <a:fld id="{73AD817A-223D-D444-BFC7-77470489545C}" type="slidenum">
              <a:rPr lang="en-US" smtClean="0"/>
              <a:t>‹#›</a:t>
            </a:fld>
            <a:endParaRPr lang="en-US"/>
          </a:p>
        </p:txBody>
      </p:sp>
    </p:spTree>
    <p:extLst>
      <p:ext uri="{BB962C8B-B14F-4D97-AF65-F5344CB8AC3E}">
        <p14:creationId xmlns:p14="http://schemas.microsoft.com/office/powerpoint/2010/main" val="1175526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3D0A17-A160-0C48-912B-FDC9FC548196}" type="datetime1">
              <a:rPr lang="en-US" smtClean="0"/>
              <a:t>4/8/20</a:t>
            </a:fld>
            <a:endParaRPr lang="en-US"/>
          </a:p>
        </p:txBody>
      </p:sp>
      <p:sp>
        <p:nvSpPr>
          <p:cNvPr id="6" name="Footer Placeholder 5"/>
          <p:cNvSpPr>
            <a:spLocks noGrp="1"/>
          </p:cNvSpPr>
          <p:nvPr>
            <p:ph type="ftr" sz="quarter" idx="11"/>
          </p:nvPr>
        </p:nvSpPr>
        <p:spPr/>
        <p:txBody>
          <a:bodyPr/>
          <a:lstStyle/>
          <a:p>
            <a:r>
              <a:rPr lang="en-US"/>
              <a:t>Resource created by the MUSC Telehealth Outreach Program</a:t>
            </a:r>
          </a:p>
        </p:txBody>
      </p:sp>
      <p:sp>
        <p:nvSpPr>
          <p:cNvPr id="7" name="Slide Number Placeholder 6"/>
          <p:cNvSpPr>
            <a:spLocks noGrp="1"/>
          </p:cNvSpPr>
          <p:nvPr>
            <p:ph type="sldNum" sz="quarter" idx="12"/>
          </p:nvPr>
        </p:nvSpPr>
        <p:spPr/>
        <p:txBody>
          <a:bodyPr/>
          <a:lstStyle/>
          <a:p>
            <a:fld id="{73AD817A-223D-D444-BFC7-77470489545C}" type="slidenum">
              <a:rPr lang="en-US" smtClean="0"/>
              <a:t>‹#›</a:t>
            </a:fld>
            <a:endParaRPr lang="en-US"/>
          </a:p>
        </p:txBody>
      </p:sp>
    </p:spTree>
    <p:extLst>
      <p:ext uri="{BB962C8B-B14F-4D97-AF65-F5344CB8AC3E}">
        <p14:creationId xmlns:p14="http://schemas.microsoft.com/office/powerpoint/2010/main" val="1586903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6E7598-E4AB-1648-9B42-29D4271C0277}" type="datetime1">
              <a:rPr lang="en-US" smtClean="0"/>
              <a:t>4/8/20</a:t>
            </a:fld>
            <a:endParaRPr lang="en-US"/>
          </a:p>
        </p:txBody>
      </p:sp>
      <p:sp>
        <p:nvSpPr>
          <p:cNvPr id="8" name="Footer Placeholder 7"/>
          <p:cNvSpPr>
            <a:spLocks noGrp="1"/>
          </p:cNvSpPr>
          <p:nvPr>
            <p:ph type="ftr" sz="quarter" idx="11"/>
          </p:nvPr>
        </p:nvSpPr>
        <p:spPr/>
        <p:txBody>
          <a:bodyPr/>
          <a:lstStyle/>
          <a:p>
            <a:r>
              <a:rPr lang="en-US"/>
              <a:t>Resource created by the MUSC Telehealth Outreach Program</a:t>
            </a:r>
          </a:p>
        </p:txBody>
      </p:sp>
      <p:sp>
        <p:nvSpPr>
          <p:cNvPr id="9" name="Slide Number Placeholder 8"/>
          <p:cNvSpPr>
            <a:spLocks noGrp="1"/>
          </p:cNvSpPr>
          <p:nvPr>
            <p:ph type="sldNum" sz="quarter" idx="12"/>
          </p:nvPr>
        </p:nvSpPr>
        <p:spPr/>
        <p:txBody>
          <a:bodyPr/>
          <a:lstStyle/>
          <a:p>
            <a:fld id="{73AD817A-223D-D444-BFC7-77470489545C}" type="slidenum">
              <a:rPr lang="en-US" smtClean="0"/>
              <a:t>‹#›</a:t>
            </a:fld>
            <a:endParaRPr lang="en-US"/>
          </a:p>
        </p:txBody>
      </p:sp>
    </p:spTree>
    <p:extLst>
      <p:ext uri="{BB962C8B-B14F-4D97-AF65-F5344CB8AC3E}">
        <p14:creationId xmlns:p14="http://schemas.microsoft.com/office/powerpoint/2010/main" val="200249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690751-F374-2B43-A447-79C126B4856D}" type="datetime1">
              <a:rPr lang="en-US" smtClean="0"/>
              <a:t>4/8/20</a:t>
            </a:fld>
            <a:endParaRPr lang="en-US"/>
          </a:p>
        </p:txBody>
      </p:sp>
      <p:sp>
        <p:nvSpPr>
          <p:cNvPr id="4" name="Footer Placeholder 3"/>
          <p:cNvSpPr>
            <a:spLocks noGrp="1"/>
          </p:cNvSpPr>
          <p:nvPr>
            <p:ph type="ftr" sz="quarter" idx="11"/>
          </p:nvPr>
        </p:nvSpPr>
        <p:spPr/>
        <p:txBody>
          <a:bodyPr/>
          <a:lstStyle/>
          <a:p>
            <a:r>
              <a:rPr lang="en-US"/>
              <a:t>Resource created by the MUSC Telehealth Outreach Program</a:t>
            </a:r>
          </a:p>
        </p:txBody>
      </p:sp>
      <p:sp>
        <p:nvSpPr>
          <p:cNvPr id="5" name="Slide Number Placeholder 4"/>
          <p:cNvSpPr>
            <a:spLocks noGrp="1"/>
          </p:cNvSpPr>
          <p:nvPr>
            <p:ph type="sldNum" sz="quarter" idx="12"/>
          </p:nvPr>
        </p:nvSpPr>
        <p:spPr/>
        <p:txBody>
          <a:bodyPr/>
          <a:lstStyle/>
          <a:p>
            <a:fld id="{73AD817A-223D-D444-BFC7-77470489545C}" type="slidenum">
              <a:rPr lang="en-US" smtClean="0"/>
              <a:t>‹#›</a:t>
            </a:fld>
            <a:endParaRPr lang="en-US"/>
          </a:p>
        </p:txBody>
      </p:sp>
    </p:spTree>
    <p:extLst>
      <p:ext uri="{BB962C8B-B14F-4D97-AF65-F5344CB8AC3E}">
        <p14:creationId xmlns:p14="http://schemas.microsoft.com/office/powerpoint/2010/main" val="500618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C5EBC-BF4F-8B44-9245-EBB42FA7206B}" type="datetime1">
              <a:rPr lang="en-US" smtClean="0"/>
              <a:t>4/8/20</a:t>
            </a:fld>
            <a:endParaRPr lang="en-US"/>
          </a:p>
        </p:txBody>
      </p:sp>
      <p:sp>
        <p:nvSpPr>
          <p:cNvPr id="3" name="Footer Placeholder 2"/>
          <p:cNvSpPr>
            <a:spLocks noGrp="1"/>
          </p:cNvSpPr>
          <p:nvPr>
            <p:ph type="ftr" sz="quarter" idx="11"/>
          </p:nvPr>
        </p:nvSpPr>
        <p:spPr/>
        <p:txBody>
          <a:bodyPr/>
          <a:lstStyle/>
          <a:p>
            <a:r>
              <a:rPr lang="en-US"/>
              <a:t>Resource created by the MUSC Telehealth Outreach Program</a:t>
            </a:r>
          </a:p>
        </p:txBody>
      </p:sp>
      <p:sp>
        <p:nvSpPr>
          <p:cNvPr id="4" name="Slide Number Placeholder 3"/>
          <p:cNvSpPr>
            <a:spLocks noGrp="1"/>
          </p:cNvSpPr>
          <p:nvPr>
            <p:ph type="sldNum" sz="quarter" idx="12"/>
          </p:nvPr>
        </p:nvSpPr>
        <p:spPr/>
        <p:txBody>
          <a:bodyPr/>
          <a:lstStyle/>
          <a:p>
            <a:fld id="{73AD817A-223D-D444-BFC7-77470489545C}" type="slidenum">
              <a:rPr lang="en-US" smtClean="0"/>
              <a:t>‹#›</a:t>
            </a:fld>
            <a:endParaRPr lang="en-US"/>
          </a:p>
        </p:txBody>
      </p:sp>
    </p:spTree>
    <p:extLst>
      <p:ext uri="{BB962C8B-B14F-4D97-AF65-F5344CB8AC3E}">
        <p14:creationId xmlns:p14="http://schemas.microsoft.com/office/powerpoint/2010/main" val="198980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r>
              <a:rPr lang="en-US" dirty="0"/>
              <a:t>Resource created by the MUSC Telehealth Outreach Program</a:t>
            </a: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B4506965-2FFE-EA43-9EAB-95D2F5560ED0}"/>
              </a:ext>
            </a:extLst>
          </p:cNvPr>
          <p:cNvPicPr>
            <a:picLocks noChangeAspect="1"/>
          </p:cNvPicPr>
          <p:nvPr userDrawn="1"/>
        </p:nvPicPr>
        <p:blipFill>
          <a:blip r:embed="rId2"/>
          <a:stretch>
            <a:fillRect/>
          </a:stretch>
        </p:blipFill>
        <p:spPr>
          <a:xfrm>
            <a:off x="700102" y="5666274"/>
            <a:ext cx="1220137" cy="88230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2EEDDE-A2C5-AF44-ABAF-7660AA35362D}" type="datetime1">
              <a:rPr lang="en-US" smtClean="0"/>
              <a:t>4/8/20</a:t>
            </a:fld>
            <a:endParaRPr lang="en-US"/>
          </a:p>
        </p:txBody>
      </p:sp>
      <p:sp>
        <p:nvSpPr>
          <p:cNvPr id="6" name="Footer Placeholder 5"/>
          <p:cNvSpPr>
            <a:spLocks noGrp="1"/>
          </p:cNvSpPr>
          <p:nvPr>
            <p:ph type="ftr" sz="quarter" idx="11"/>
          </p:nvPr>
        </p:nvSpPr>
        <p:spPr/>
        <p:txBody>
          <a:bodyPr/>
          <a:lstStyle/>
          <a:p>
            <a:r>
              <a:rPr lang="en-US"/>
              <a:t>Resource created by the MUSC Telehealth Outreach Program</a:t>
            </a:r>
          </a:p>
        </p:txBody>
      </p:sp>
      <p:sp>
        <p:nvSpPr>
          <p:cNvPr id="7" name="Slide Number Placeholder 6"/>
          <p:cNvSpPr>
            <a:spLocks noGrp="1"/>
          </p:cNvSpPr>
          <p:nvPr>
            <p:ph type="sldNum" sz="quarter" idx="12"/>
          </p:nvPr>
        </p:nvSpPr>
        <p:spPr/>
        <p:txBody>
          <a:bodyPr/>
          <a:lstStyle/>
          <a:p>
            <a:fld id="{73AD817A-223D-D444-BFC7-77470489545C}" type="slidenum">
              <a:rPr lang="en-US" smtClean="0"/>
              <a:t>‹#›</a:t>
            </a:fld>
            <a:endParaRPr lang="en-US"/>
          </a:p>
        </p:txBody>
      </p:sp>
    </p:spTree>
    <p:extLst>
      <p:ext uri="{BB962C8B-B14F-4D97-AF65-F5344CB8AC3E}">
        <p14:creationId xmlns:p14="http://schemas.microsoft.com/office/powerpoint/2010/main" val="1184214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28D330-0353-DA43-BF92-C4958F117CCC}" type="datetime1">
              <a:rPr lang="en-US" smtClean="0"/>
              <a:t>4/8/20</a:t>
            </a:fld>
            <a:endParaRPr lang="en-US"/>
          </a:p>
        </p:txBody>
      </p:sp>
      <p:sp>
        <p:nvSpPr>
          <p:cNvPr id="6" name="Footer Placeholder 5"/>
          <p:cNvSpPr>
            <a:spLocks noGrp="1"/>
          </p:cNvSpPr>
          <p:nvPr>
            <p:ph type="ftr" sz="quarter" idx="11"/>
          </p:nvPr>
        </p:nvSpPr>
        <p:spPr/>
        <p:txBody>
          <a:bodyPr/>
          <a:lstStyle/>
          <a:p>
            <a:r>
              <a:rPr lang="en-US"/>
              <a:t>Resource created by the MUSC Telehealth Outreach Program</a:t>
            </a:r>
          </a:p>
        </p:txBody>
      </p:sp>
      <p:sp>
        <p:nvSpPr>
          <p:cNvPr id="7" name="Slide Number Placeholder 6"/>
          <p:cNvSpPr>
            <a:spLocks noGrp="1"/>
          </p:cNvSpPr>
          <p:nvPr>
            <p:ph type="sldNum" sz="quarter" idx="12"/>
          </p:nvPr>
        </p:nvSpPr>
        <p:spPr/>
        <p:txBody>
          <a:bodyPr/>
          <a:lstStyle/>
          <a:p>
            <a:fld id="{73AD817A-223D-D444-BFC7-77470489545C}" type="slidenum">
              <a:rPr lang="en-US" smtClean="0"/>
              <a:t>‹#›</a:t>
            </a:fld>
            <a:endParaRPr lang="en-US"/>
          </a:p>
        </p:txBody>
      </p:sp>
    </p:spTree>
    <p:extLst>
      <p:ext uri="{BB962C8B-B14F-4D97-AF65-F5344CB8AC3E}">
        <p14:creationId xmlns:p14="http://schemas.microsoft.com/office/powerpoint/2010/main" val="2004504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EF131-A4DE-F844-BE28-24A1EF1DBD7F}" type="datetime1">
              <a:rPr lang="en-US" smtClean="0"/>
              <a:t>4/8/20</a:t>
            </a:fld>
            <a:endParaRPr lang="en-US"/>
          </a:p>
        </p:txBody>
      </p:sp>
      <p:sp>
        <p:nvSpPr>
          <p:cNvPr id="5" name="Footer Placeholder 4"/>
          <p:cNvSpPr>
            <a:spLocks noGrp="1"/>
          </p:cNvSpPr>
          <p:nvPr>
            <p:ph type="ftr" sz="quarter" idx="11"/>
          </p:nvPr>
        </p:nvSpPr>
        <p:spPr/>
        <p:txBody>
          <a:bodyPr/>
          <a:lstStyle/>
          <a:p>
            <a:r>
              <a:rPr lang="en-US"/>
              <a:t>Resource created by the MUSC Telehealth Outreach Program</a:t>
            </a:r>
          </a:p>
        </p:txBody>
      </p:sp>
      <p:sp>
        <p:nvSpPr>
          <p:cNvPr id="6" name="Slide Number Placeholder 5"/>
          <p:cNvSpPr>
            <a:spLocks noGrp="1"/>
          </p:cNvSpPr>
          <p:nvPr>
            <p:ph type="sldNum" sz="quarter" idx="12"/>
          </p:nvPr>
        </p:nvSpPr>
        <p:spPr/>
        <p:txBody>
          <a:bodyPr/>
          <a:lstStyle/>
          <a:p>
            <a:fld id="{73AD817A-223D-D444-BFC7-77470489545C}" type="slidenum">
              <a:rPr lang="en-US" smtClean="0"/>
              <a:t>‹#›</a:t>
            </a:fld>
            <a:endParaRPr lang="en-US"/>
          </a:p>
        </p:txBody>
      </p:sp>
    </p:spTree>
    <p:extLst>
      <p:ext uri="{BB962C8B-B14F-4D97-AF65-F5344CB8AC3E}">
        <p14:creationId xmlns:p14="http://schemas.microsoft.com/office/powerpoint/2010/main" val="1061730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288CB-E937-1846-887B-C1CBED4BF7F3}" type="datetime1">
              <a:rPr lang="en-US" smtClean="0"/>
              <a:t>4/8/20</a:t>
            </a:fld>
            <a:endParaRPr lang="en-US"/>
          </a:p>
        </p:txBody>
      </p:sp>
      <p:sp>
        <p:nvSpPr>
          <p:cNvPr id="5" name="Footer Placeholder 4"/>
          <p:cNvSpPr>
            <a:spLocks noGrp="1"/>
          </p:cNvSpPr>
          <p:nvPr>
            <p:ph type="ftr" sz="quarter" idx="11"/>
          </p:nvPr>
        </p:nvSpPr>
        <p:spPr/>
        <p:txBody>
          <a:bodyPr/>
          <a:lstStyle/>
          <a:p>
            <a:r>
              <a:rPr lang="en-US"/>
              <a:t>Resource created by the MUSC Telehealth Outreach Program</a:t>
            </a:r>
          </a:p>
        </p:txBody>
      </p:sp>
      <p:sp>
        <p:nvSpPr>
          <p:cNvPr id="6" name="Slide Number Placeholder 5"/>
          <p:cNvSpPr>
            <a:spLocks noGrp="1"/>
          </p:cNvSpPr>
          <p:nvPr>
            <p:ph type="sldNum" sz="quarter" idx="12"/>
          </p:nvPr>
        </p:nvSpPr>
        <p:spPr/>
        <p:txBody>
          <a:bodyPr/>
          <a:lstStyle/>
          <a:p>
            <a:fld id="{73AD817A-223D-D444-BFC7-77470489545C}" type="slidenum">
              <a:rPr lang="en-US" smtClean="0"/>
              <a:t>‹#›</a:t>
            </a:fld>
            <a:endParaRPr lang="en-US"/>
          </a:p>
        </p:txBody>
      </p:sp>
    </p:spTree>
    <p:extLst>
      <p:ext uri="{BB962C8B-B14F-4D97-AF65-F5344CB8AC3E}">
        <p14:creationId xmlns:p14="http://schemas.microsoft.com/office/powerpoint/2010/main" val="118663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Resource created by the MUSC Telehealth Outreach Program</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a:prstGeom prst="rect">
            <a:avLst/>
          </a:prstGeom>
        </p:spPr>
        <p:txBody>
          <a:bodyPr/>
          <a:lstStyle>
            <a:lvl1pPr>
              <a:defRPr baseline="0">
                <a:solidFill>
                  <a:schemeClr val="tx2"/>
                </a:solidFill>
              </a:defRPr>
            </a:lvl1pPr>
          </a:lstStyle>
          <a:p>
            <a:fld id="{67823B63-D965-C340-AD04-072EEAB3882A}" type="datetime1">
              <a:rPr lang="en-US" smtClean="0"/>
              <a:t>4/8/20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en-US"/>
              <a:t>Resource created by the MUSC Telehealth Outreach Program</a:t>
            </a:r>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251678" y="6375679"/>
            <a:ext cx="2329722" cy="348462"/>
          </a:xfrm>
          <a:prstGeom prst="rect">
            <a:avLst/>
          </a:prstGeom>
        </p:spPr>
        <p:txBody>
          <a:bodyPr/>
          <a:lstStyle/>
          <a:p>
            <a:fld id="{C02DF001-8DA0-0D47-9EC1-CE3815C1B764}" type="datetime1">
              <a:rPr lang="en-US" smtClean="0"/>
              <a:t>4/8/20</a:t>
            </a:fld>
            <a:endParaRPr lang="en-US" dirty="0"/>
          </a:p>
        </p:txBody>
      </p:sp>
      <p:sp>
        <p:nvSpPr>
          <p:cNvPr id="6" name="Footer Placeholder 5"/>
          <p:cNvSpPr>
            <a:spLocks noGrp="1"/>
          </p:cNvSpPr>
          <p:nvPr>
            <p:ph type="ftr" sz="quarter" idx="11"/>
          </p:nvPr>
        </p:nvSpPr>
        <p:spPr/>
        <p:txBody>
          <a:bodyPr/>
          <a:lstStyle/>
          <a:p>
            <a:r>
              <a:rPr lang="en-US"/>
              <a:t>Resource created by the MUSC Telehealth Outreach Program</a:t>
            </a:r>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251678" y="6375679"/>
            <a:ext cx="2329722" cy="348462"/>
          </a:xfrm>
          <a:prstGeom prst="rect">
            <a:avLst/>
          </a:prstGeom>
        </p:spPr>
        <p:txBody>
          <a:bodyPr/>
          <a:lstStyle/>
          <a:p>
            <a:fld id="{865DA858-AE05-244B-9668-F7CB874F7178}" type="datetime1">
              <a:rPr lang="en-US" smtClean="0"/>
              <a:t>4/8/20</a:t>
            </a:fld>
            <a:endParaRPr lang="en-US" dirty="0"/>
          </a:p>
        </p:txBody>
      </p:sp>
      <p:sp>
        <p:nvSpPr>
          <p:cNvPr id="8" name="Footer Placeholder 7"/>
          <p:cNvSpPr>
            <a:spLocks noGrp="1"/>
          </p:cNvSpPr>
          <p:nvPr>
            <p:ph type="ftr" sz="quarter" idx="11"/>
          </p:nvPr>
        </p:nvSpPr>
        <p:spPr/>
        <p:txBody>
          <a:bodyPr/>
          <a:lstStyle/>
          <a:p>
            <a:r>
              <a:rPr lang="en-US"/>
              <a:t>Resource created by the MUSC Telehealth Outreach Program</a:t>
            </a:r>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251678" y="6375679"/>
            <a:ext cx="2329722" cy="348462"/>
          </a:xfrm>
          <a:prstGeom prst="rect">
            <a:avLst/>
          </a:prstGeom>
        </p:spPr>
        <p:txBody>
          <a:bodyPr/>
          <a:lstStyle/>
          <a:p>
            <a:fld id="{F747088F-E8B7-4646-AD50-95F5BBEB3540}" type="datetime1">
              <a:rPr lang="en-US" smtClean="0"/>
              <a:t>4/8/20</a:t>
            </a:fld>
            <a:endParaRPr lang="en-US" dirty="0"/>
          </a:p>
        </p:txBody>
      </p:sp>
      <p:sp>
        <p:nvSpPr>
          <p:cNvPr id="4" name="Footer Placeholder 3"/>
          <p:cNvSpPr>
            <a:spLocks noGrp="1"/>
          </p:cNvSpPr>
          <p:nvPr>
            <p:ph type="ftr" sz="quarter" idx="11"/>
          </p:nvPr>
        </p:nvSpPr>
        <p:spPr/>
        <p:txBody>
          <a:bodyPr/>
          <a:lstStyle/>
          <a:p>
            <a:r>
              <a:rPr lang="en-US"/>
              <a:t>Resource created by the MUSC Telehealth Outreach Program</a:t>
            </a:r>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1678" y="6375679"/>
            <a:ext cx="2329722" cy="348462"/>
          </a:xfrm>
          <a:prstGeom prst="rect">
            <a:avLst/>
          </a:prstGeom>
        </p:spPr>
        <p:txBody>
          <a:bodyPr/>
          <a:lstStyle/>
          <a:p>
            <a:fld id="{5CEBCFAC-9708-B946-828A-B40B1EA4CA4B}" type="datetime1">
              <a:rPr lang="en-US" smtClean="0"/>
              <a:t>4/8/20</a:t>
            </a:fld>
            <a:endParaRPr lang="en-US" dirty="0"/>
          </a:p>
        </p:txBody>
      </p:sp>
      <p:sp>
        <p:nvSpPr>
          <p:cNvPr id="3" name="Footer Placeholder 2"/>
          <p:cNvSpPr>
            <a:spLocks noGrp="1"/>
          </p:cNvSpPr>
          <p:nvPr>
            <p:ph type="ftr" sz="quarter" idx="11"/>
          </p:nvPr>
        </p:nvSpPr>
        <p:spPr/>
        <p:txBody>
          <a:bodyPr/>
          <a:lstStyle/>
          <a:p>
            <a:r>
              <a:rPr lang="en-US"/>
              <a:t>Resource created by the MUSC Telehealth Outreach Program</a:t>
            </a:r>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a:prstGeom prst="rect">
            <a:avLst/>
          </a:prstGeom>
        </p:spPr>
        <p:txBody>
          <a:bodyPr/>
          <a:lstStyle/>
          <a:p>
            <a:fld id="{91930473-AE54-174F-9EDF-39DDEDBDC487}" type="datetime1">
              <a:rPr lang="en-US" smtClean="0"/>
              <a:t>4/8/20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r>
              <a:rPr lang="en-US"/>
              <a:t>Resource created by the MUSC Telehealth Outreach Program</a:t>
            </a:r>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2111833"/>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4100052"/>
            <a:ext cx="10178322" cy="1779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Resource created by the MUSC Telehealth Outreach Program</a:t>
            </a:r>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Action Button: Forward or Next 7">
            <a:hlinkClick r:id="" action="ppaction://hlinkshowjump?jump=nextslide" highlightClick="1"/>
          </p:cNvPr>
          <p:cNvSpPr/>
          <p:nvPr userDrawn="1"/>
        </p:nvSpPr>
        <p:spPr>
          <a:xfrm>
            <a:off x="10146890" y="6032090"/>
            <a:ext cx="1533833" cy="68938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ANSWER</a:t>
            </a:r>
          </a:p>
        </p:txBody>
      </p:sp>
      <p:pic>
        <p:nvPicPr>
          <p:cNvPr id="9" name="Picture 8">
            <a:extLst>
              <a:ext uri="{FF2B5EF4-FFF2-40B4-BE49-F238E27FC236}">
                <a16:creationId xmlns:a16="http://schemas.microsoft.com/office/drawing/2014/main" id="{5DBED0A7-928D-1A40-A103-53C6E4A1E66E}"/>
              </a:ext>
            </a:extLst>
          </p:cNvPr>
          <p:cNvPicPr>
            <a:picLocks noChangeAspect="1"/>
          </p:cNvPicPr>
          <p:nvPr userDrawn="1"/>
        </p:nvPicPr>
        <p:blipFill>
          <a:blip r:embed="rId14"/>
          <a:stretch>
            <a:fillRect/>
          </a:stretch>
        </p:blipFill>
        <p:spPr>
          <a:xfrm>
            <a:off x="1001097" y="6032090"/>
            <a:ext cx="1057753" cy="76488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4B387-D32A-6047-863F-171ADEF4EF1D}" type="datetime1">
              <a:rPr lang="en-US" smtClean="0"/>
              <a:t>4/8/20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Resource created by the MUSC Telehealth Outreach Program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D817A-223D-D444-BFC7-77470489545C}" type="slidenum">
              <a:rPr lang="en-US" smtClean="0"/>
              <a:t>‹#›</a:t>
            </a:fld>
            <a:endParaRPr lang="en-US"/>
          </a:p>
        </p:txBody>
      </p:sp>
    </p:spTree>
    <p:extLst>
      <p:ext uri="{BB962C8B-B14F-4D97-AF65-F5344CB8AC3E}">
        <p14:creationId xmlns:p14="http://schemas.microsoft.com/office/powerpoint/2010/main" val="847228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6.xml"/><Relationship Id="rId18" Type="http://schemas.openxmlformats.org/officeDocument/2006/relationships/slide" Target="slide36.xml"/><Relationship Id="rId26" Type="http://schemas.openxmlformats.org/officeDocument/2006/relationships/slide" Target="slide52.xml"/><Relationship Id="rId3" Type="http://schemas.openxmlformats.org/officeDocument/2006/relationships/slide" Target="slide6.xml"/><Relationship Id="rId21" Type="http://schemas.openxmlformats.org/officeDocument/2006/relationships/slide" Target="slide42.xml"/><Relationship Id="rId7" Type="http://schemas.openxmlformats.org/officeDocument/2006/relationships/slide" Target="slide14.xml"/><Relationship Id="rId12" Type="http://schemas.openxmlformats.org/officeDocument/2006/relationships/slide" Target="slide24.xml"/><Relationship Id="rId17" Type="http://schemas.openxmlformats.org/officeDocument/2006/relationships/slide" Target="slide34.xml"/><Relationship Id="rId25" Type="http://schemas.openxmlformats.org/officeDocument/2006/relationships/slide" Target="slide50.xml"/><Relationship Id="rId2" Type="http://schemas.openxmlformats.org/officeDocument/2006/relationships/notesSlide" Target="../notesSlides/notesSlide1.xml"/><Relationship Id="rId16" Type="http://schemas.openxmlformats.org/officeDocument/2006/relationships/slide" Target="slide32.xml"/><Relationship Id="rId20" Type="http://schemas.openxmlformats.org/officeDocument/2006/relationships/slide" Target="slide40.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2.xml"/><Relationship Id="rId24" Type="http://schemas.openxmlformats.org/officeDocument/2006/relationships/slide" Target="slide48.xml"/><Relationship Id="rId5" Type="http://schemas.openxmlformats.org/officeDocument/2006/relationships/slide" Target="slide10.xml"/><Relationship Id="rId15" Type="http://schemas.openxmlformats.org/officeDocument/2006/relationships/slide" Target="slide30.xml"/><Relationship Id="rId23" Type="http://schemas.openxmlformats.org/officeDocument/2006/relationships/slide" Target="slide46.xml"/><Relationship Id="rId10" Type="http://schemas.openxmlformats.org/officeDocument/2006/relationships/slide" Target="slide20.xml"/><Relationship Id="rId19" Type="http://schemas.openxmlformats.org/officeDocument/2006/relationships/slide" Target="slide38.xml"/><Relationship Id="rId4" Type="http://schemas.openxmlformats.org/officeDocument/2006/relationships/slide" Target="slide8.xml"/><Relationship Id="rId9" Type="http://schemas.openxmlformats.org/officeDocument/2006/relationships/slide" Target="slide18.xml"/><Relationship Id="rId14" Type="http://schemas.openxmlformats.org/officeDocument/2006/relationships/slide" Target="slide28.xml"/><Relationship Id="rId22" Type="http://schemas.openxmlformats.org/officeDocument/2006/relationships/slide" Target="slide44.xml"/><Relationship Id="rId27" Type="http://schemas.openxmlformats.org/officeDocument/2006/relationships/slide" Target="slide5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CF1083-1C89-4141-B331-9F90E049CD66}"/>
              </a:ext>
            </a:extLst>
          </p:cNvPr>
          <p:cNvPicPr>
            <a:picLocks noChangeAspect="1"/>
          </p:cNvPicPr>
          <p:nvPr/>
        </p:nvPicPr>
        <p:blipFill>
          <a:blip r:embed="rId2"/>
          <a:stretch>
            <a:fillRect/>
          </a:stretch>
        </p:blipFill>
        <p:spPr>
          <a:xfrm>
            <a:off x="249382" y="6035879"/>
            <a:ext cx="993330" cy="718293"/>
          </a:xfrm>
          <a:prstGeom prst="rect">
            <a:avLst/>
          </a:prstGeom>
        </p:spPr>
      </p:pic>
      <p:sp>
        <p:nvSpPr>
          <p:cNvPr id="5" name="Title 4">
            <a:extLst>
              <a:ext uri="{FF2B5EF4-FFF2-40B4-BE49-F238E27FC236}">
                <a16:creationId xmlns:a16="http://schemas.microsoft.com/office/drawing/2014/main" id="{23B8A7DD-DD44-F94E-932D-6DAABE3C8C88}"/>
              </a:ext>
            </a:extLst>
          </p:cNvPr>
          <p:cNvSpPr>
            <a:spLocks noGrp="1"/>
          </p:cNvSpPr>
          <p:nvPr>
            <p:ph type="title"/>
          </p:nvPr>
        </p:nvSpPr>
        <p:spPr/>
        <p:txBody>
          <a:bodyPr/>
          <a:lstStyle/>
          <a:p>
            <a:r>
              <a:rPr lang="en-US" dirty="0"/>
              <a:t>Instructions for Therapy Trivia</a:t>
            </a:r>
          </a:p>
        </p:txBody>
      </p:sp>
      <p:sp>
        <p:nvSpPr>
          <p:cNvPr id="6" name="Content Placeholder 5">
            <a:extLst>
              <a:ext uri="{FF2B5EF4-FFF2-40B4-BE49-F238E27FC236}">
                <a16:creationId xmlns:a16="http://schemas.microsoft.com/office/drawing/2014/main" id="{506A19DB-B2E4-354D-A751-33306879985D}"/>
              </a:ext>
            </a:extLst>
          </p:cNvPr>
          <p:cNvSpPr>
            <a:spLocks noGrp="1"/>
          </p:cNvSpPr>
          <p:nvPr>
            <p:ph idx="1"/>
          </p:nvPr>
        </p:nvSpPr>
        <p:spPr>
          <a:xfrm>
            <a:off x="838200" y="1427747"/>
            <a:ext cx="10515600" cy="4749216"/>
          </a:xfrm>
        </p:spPr>
        <p:txBody>
          <a:bodyPr>
            <a:normAutofit fontScale="92500"/>
          </a:bodyPr>
          <a:lstStyle/>
          <a:p>
            <a:r>
              <a:rPr lang="en-US" sz="1600" dirty="0"/>
              <a:t>Therapy Trivia is a game that can be used to get to know your clients while also beginning to assess your client’s knowledge of therapeutic themes. </a:t>
            </a:r>
          </a:p>
          <a:p>
            <a:pPr lvl="0"/>
            <a:r>
              <a:rPr lang="en-US" sz="1600" dirty="0"/>
              <a:t>To play, put your PowerPoint in</a:t>
            </a:r>
            <a:r>
              <a:rPr lang="en-AU" sz="1600" dirty="0"/>
              <a:t> “presentation mode”, share your screen with the client, and go to slide 3, which contains a board with five categories with point values ranging from 10 to 50. </a:t>
            </a:r>
            <a:endParaRPr lang="en-US" sz="1600" dirty="0"/>
          </a:p>
          <a:p>
            <a:pPr lvl="0"/>
            <a:r>
              <a:rPr lang="en-AU" sz="1600" dirty="0"/>
              <a:t>Explain to the client that the purpose of the game is to get to know more about them and for them to learn about some of the topics that will be a focus of therapy moving forward. </a:t>
            </a:r>
            <a:endParaRPr lang="en-US" sz="1600" dirty="0"/>
          </a:p>
          <a:p>
            <a:pPr lvl="0"/>
            <a:r>
              <a:rPr lang="en-AU" sz="1600" dirty="0"/>
              <a:t>Take turns with your client selecting numbers and responding to questions. </a:t>
            </a:r>
            <a:endParaRPr lang="en-US" sz="1600" dirty="0"/>
          </a:p>
          <a:p>
            <a:pPr lvl="0"/>
            <a:r>
              <a:rPr lang="en-AU" sz="1600" dirty="0"/>
              <a:t>When selecting a number, it is important to click on the numbers themselves, rather than simply clicking in the cell where the numbers are located.</a:t>
            </a:r>
            <a:endParaRPr lang="en-US" sz="1600" dirty="0"/>
          </a:p>
          <a:p>
            <a:pPr lvl="0"/>
            <a:r>
              <a:rPr lang="en-AU" sz="1600" dirty="0"/>
              <a:t>When you click on a number, you will be taken to a page that contains the question corresponding to that category and point value. On that page, click on the “Answer” button in the bottom right corner when the client is ready to answer the question. </a:t>
            </a:r>
            <a:endParaRPr lang="en-US" sz="1600" dirty="0"/>
          </a:p>
          <a:p>
            <a:pPr lvl="0"/>
            <a:r>
              <a:rPr lang="en-AU" sz="1600" dirty="0"/>
              <a:t>If they have answered the question correctly, click anywhere on the screen that follows the “Answer” button to prompt an animation with applause and information about the points earned. Then click on the “Home” button to return to the Trivia Board.</a:t>
            </a:r>
            <a:endParaRPr lang="en-US" sz="1600" dirty="0"/>
          </a:p>
          <a:p>
            <a:pPr lvl="0"/>
            <a:r>
              <a:rPr lang="en-AU" sz="1600" dirty="0"/>
              <a:t>If they have not answered the question correctly, click directly on the “Home” button to return to the Trivia Board without the applause animation.</a:t>
            </a:r>
            <a:endParaRPr lang="en-US" sz="1600" dirty="0"/>
          </a:p>
          <a:p>
            <a:pPr lvl="0"/>
            <a:r>
              <a:rPr lang="en-AU" sz="1600" dirty="0"/>
              <a:t>If keeping score, the therapist will need to keep score manually because the PowerPoint does not have an option to tally the score.</a:t>
            </a:r>
            <a:endParaRPr lang="en-US" sz="1600" dirty="0"/>
          </a:p>
          <a:p>
            <a:pPr lvl="0"/>
            <a:r>
              <a:rPr lang="en-AU" sz="1600" dirty="0"/>
              <a:t>Feel free to adapt this resource to include your own questions!</a:t>
            </a:r>
            <a:endParaRPr lang="en-US" sz="1600" dirty="0"/>
          </a:p>
        </p:txBody>
      </p:sp>
      <p:sp>
        <p:nvSpPr>
          <p:cNvPr id="4" name="Footer Placeholder 3">
            <a:extLst>
              <a:ext uri="{FF2B5EF4-FFF2-40B4-BE49-F238E27FC236}">
                <a16:creationId xmlns:a16="http://schemas.microsoft.com/office/drawing/2014/main" id="{4EF199A5-8925-224E-A1AC-1830438AEFB6}"/>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54628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FAMILY</a:t>
            </a:r>
            <a:br>
              <a:rPr lang="en-US" dirty="0"/>
            </a:br>
            <a:r>
              <a:rPr lang="en-US" dirty="0"/>
              <a:t>10 points</a:t>
            </a:r>
          </a:p>
        </p:txBody>
      </p:sp>
      <p:sp>
        <p:nvSpPr>
          <p:cNvPr id="3" name="Content Placeholder 2"/>
          <p:cNvSpPr>
            <a:spLocks noGrp="1"/>
          </p:cNvSpPr>
          <p:nvPr>
            <p:ph idx="1"/>
          </p:nvPr>
        </p:nvSpPr>
        <p:spPr/>
        <p:txBody>
          <a:bodyPr>
            <a:noAutofit/>
          </a:bodyPr>
          <a:lstStyle/>
          <a:p>
            <a:r>
              <a:rPr lang="en-US" sz="5400" dirty="0"/>
              <a:t>Tell me about who is a part of your family. </a:t>
            </a:r>
          </a:p>
        </p:txBody>
      </p:sp>
      <p:sp>
        <p:nvSpPr>
          <p:cNvPr id="4" name="Footer Placeholder 3">
            <a:extLst>
              <a:ext uri="{FF2B5EF4-FFF2-40B4-BE49-F238E27FC236}">
                <a16:creationId xmlns:a16="http://schemas.microsoft.com/office/drawing/2014/main" id="{95DF41D4-B000-F743-8F19-223DAFD1A267}"/>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10415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10 points!</a:t>
            </a:r>
          </a:p>
        </p:txBody>
      </p:sp>
      <p:sp>
        <p:nvSpPr>
          <p:cNvPr id="3" name="Footer Placeholder 2">
            <a:extLst>
              <a:ext uri="{FF2B5EF4-FFF2-40B4-BE49-F238E27FC236}">
                <a16:creationId xmlns:a16="http://schemas.microsoft.com/office/drawing/2014/main" id="{3CF1FC89-50F2-4A4A-8CF4-B4EF00948192}"/>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82604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a:t>
            </a:r>
            <a:br>
              <a:rPr lang="en-US" dirty="0"/>
            </a:br>
            <a:r>
              <a:rPr lang="en-US" dirty="0"/>
              <a:t>10 </a:t>
            </a:r>
            <a:r>
              <a:rPr lang="en-US" dirty="0" err="1"/>
              <a:t>pOINts</a:t>
            </a:r>
            <a:r>
              <a:rPr lang="en-US" dirty="0"/>
              <a:t> </a:t>
            </a:r>
          </a:p>
        </p:txBody>
      </p:sp>
      <p:sp>
        <p:nvSpPr>
          <p:cNvPr id="3" name="Content Placeholder 2"/>
          <p:cNvSpPr>
            <a:spLocks noGrp="1"/>
          </p:cNvSpPr>
          <p:nvPr>
            <p:ph idx="1"/>
          </p:nvPr>
        </p:nvSpPr>
        <p:spPr/>
        <p:txBody>
          <a:bodyPr>
            <a:noAutofit/>
          </a:bodyPr>
          <a:lstStyle/>
          <a:p>
            <a:r>
              <a:rPr lang="en-US" sz="5400" dirty="0"/>
              <a:t>What do you do to help yourself feel better?</a:t>
            </a:r>
          </a:p>
        </p:txBody>
      </p:sp>
      <p:sp>
        <p:nvSpPr>
          <p:cNvPr id="4" name="Footer Placeholder 3">
            <a:extLst>
              <a:ext uri="{FF2B5EF4-FFF2-40B4-BE49-F238E27FC236}">
                <a16:creationId xmlns:a16="http://schemas.microsoft.com/office/drawing/2014/main" id="{25DCE5F4-1E53-2743-A373-7A477F0BE06E}"/>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136935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Daily double!!!!</a:t>
            </a:r>
            <a:br>
              <a:rPr lang="en-US" dirty="0"/>
            </a:br>
            <a:r>
              <a:rPr lang="en-US" dirty="0"/>
              <a:t>You get 2o points!</a:t>
            </a:r>
          </a:p>
        </p:txBody>
      </p:sp>
      <p:sp>
        <p:nvSpPr>
          <p:cNvPr id="3" name="Footer Placeholder 2">
            <a:extLst>
              <a:ext uri="{FF2B5EF4-FFF2-40B4-BE49-F238E27FC236}">
                <a16:creationId xmlns:a16="http://schemas.microsoft.com/office/drawing/2014/main" id="{6F8B9323-1CF2-824A-BE9E-2EA234A7A769}"/>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30919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2" name="Cymbal"/>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about me</a:t>
            </a:r>
            <a:br>
              <a:rPr lang="en-US" dirty="0"/>
            </a:br>
            <a:r>
              <a:rPr lang="en-US" dirty="0"/>
              <a:t>20 points</a:t>
            </a:r>
          </a:p>
        </p:txBody>
      </p:sp>
      <p:sp>
        <p:nvSpPr>
          <p:cNvPr id="3" name="Content Placeholder 2"/>
          <p:cNvSpPr>
            <a:spLocks noGrp="1"/>
          </p:cNvSpPr>
          <p:nvPr>
            <p:ph idx="1"/>
          </p:nvPr>
        </p:nvSpPr>
        <p:spPr/>
        <p:txBody>
          <a:bodyPr>
            <a:normAutofit/>
          </a:bodyPr>
          <a:lstStyle/>
          <a:p>
            <a:r>
              <a:rPr lang="en-US" sz="5400" dirty="0"/>
              <a:t>What is your favorite food to eat?</a:t>
            </a:r>
          </a:p>
        </p:txBody>
      </p:sp>
      <p:sp>
        <p:nvSpPr>
          <p:cNvPr id="4" name="Footer Placeholder 3">
            <a:extLst>
              <a:ext uri="{FF2B5EF4-FFF2-40B4-BE49-F238E27FC236}">
                <a16:creationId xmlns:a16="http://schemas.microsoft.com/office/drawing/2014/main" id="{5419980F-2D30-A54B-BAA0-AC613E2D9A58}"/>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153423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t>you get 20 points!</a:t>
            </a:r>
          </a:p>
        </p:txBody>
      </p:sp>
      <p:sp>
        <p:nvSpPr>
          <p:cNvPr id="3" name="Footer Placeholder 2">
            <a:extLst>
              <a:ext uri="{FF2B5EF4-FFF2-40B4-BE49-F238E27FC236}">
                <a16:creationId xmlns:a16="http://schemas.microsoft.com/office/drawing/2014/main" id="{65CF5F4F-5744-8946-AFF5-81ED14944BAE}"/>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110839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Feelings	</a:t>
            </a:r>
            <a:br>
              <a:rPr lang="en-US" dirty="0"/>
            </a:br>
            <a:r>
              <a:rPr lang="en-US" dirty="0"/>
              <a:t>20 points</a:t>
            </a:r>
          </a:p>
        </p:txBody>
      </p:sp>
      <p:sp>
        <p:nvSpPr>
          <p:cNvPr id="3" name="Content Placeholder 2"/>
          <p:cNvSpPr>
            <a:spLocks noGrp="1"/>
          </p:cNvSpPr>
          <p:nvPr>
            <p:ph idx="1"/>
          </p:nvPr>
        </p:nvSpPr>
        <p:spPr/>
        <p:txBody>
          <a:bodyPr>
            <a:normAutofit/>
          </a:bodyPr>
          <a:lstStyle/>
          <a:p>
            <a:r>
              <a:rPr lang="en-US" sz="4800" dirty="0"/>
              <a:t>How can you tell when someone is feeling “mad”?</a:t>
            </a:r>
          </a:p>
        </p:txBody>
      </p:sp>
      <p:sp>
        <p:nvSpPr>
          <p:cNvPr id="4" name="Footer Placeholder 3">
            <a:extLst>
              <a:ext uri="{FF2B5EF4-FFF2-40B4-BE49-F238E27FC236}">
                <a16:creationId xmlns:a16="http://schemas.microsoft.com/office/drawing/2014/main" id="{41CDD307-57B4-8645-831A-B2E17DBB4810}"/>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1341443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20 points!</a:t>
            </a:r>
          </a:p>
        </p:txBody>
      </p:sp>
      <p:sp>
        <p:nvSpPr>
          <p:cNvPr id="3" name="Footer Placeholder 2">
            <a:extLst>
              <a:ext uri="{FF2B5EF4-FFF2-40B4-BE49-F238E27FC236}">
                <a16:creationId xmlns:a16="http://schemas.microsoft.com/office/drawing/2014/main" id="{515950AD-D32D-304C-9C77-11EFC9685FAF}"/>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124299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br>
              <a:rPr lang="en-US" dirty="0"/>
            </a:br>
            <a:r>
              <a:rPr lang="en-US" dirty="0"/>
              <a:t>20 points</a:t>
            </a:r>
          </a:p>
        </p:txBody>
      </p:sp>
      <p:sp>
        <p:nvSpPr>
          <p:cNvPr id="3" name="Content Placeholder 2"/>
          <p:cNvSpPr>
            <a:spLocks noGrp="1"/>
          </p:cNvSpPr>
          <p:nvPr>
            <p:ph idx="1"/>
          </p:nvPr>
        </p:nvSpPr>
        <p:spPr/>
        <p:txBody>
          <a:bodyPr>
            <a:normAutofit/>
          </a:bodyPr>
          <a:lstStyle/>
          <a:p>
            <a:r>
              <a:rPr lang="en-US" sz="4800" dirty="0"/>
              <a:t>Who can you tell if someone gives you a “not okay” touch?</a:t>
            </a:r>
          </a:p>
        </p:txBody>
      </p:sp>
      <p:sp>
        <p:nvSpPr>
          <p:cNvPr id="4" name="Footer Placeholder 3">
            <a:extLst>
              <a:ext uri="{FF2B5EF4-FFF2-40B4-BE49-F238E27FC236}">
                <a16:creationId xmlns:a16="http://schemas.microsoft.com/office/drawing/2014/main" id="{5C56A9A5-C388-0941-8EB6-CA29EA87EB83}"/>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144276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20 points!</a:t>
            </a:r>
          </a:p>
        </p:txBody>
      </p:sp>
      <p:sp>
        <p:nvSpPr>
          <p:cNvPr id="3" name="Footer Placeholder 2">
            <a:extLst>
              <a:ext uri="{FF2B5EF4-FFF2-40B4-BE49-F238E27FC236}">
                <a16:creationId xmlns:a16="http://schemas.microsoft.com/office/drawing/2014/main" id="{E416C630-B7EA-4040-8D96-F73C63407BB7}"/>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162338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Therapy Trivia</a:t>
            </a:r>
            <a:endParaRPr lang="en-US" dirty="0"/>
          </a:p>
        </p:txBody>
      </p:sp>
      <p:sp>
        <p:nvSpPr>
          <p:cNvPr id="3" name="Footer Placeholder 2">
            <a:extLst>
              <a:ext uri="{FF2B5EF4-FFF2-40B4-BE49-F238E27FC236}">
                <a16:creationId xmlns:a16="http://schemas.microsoft.com/office/drawing/2014/main" id="{2985E8CF-9C47-1140-8FBF-11419C2D2A9C}"/>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1957747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family</a:t>
            </a:r>
            <a:br>
              <a:rPr lang="en-US" dirty="0"/>
            </a:br>
            <a:r>
              <a:rPr lang="en-US" dirty="0"/>
              <a:t>20 points</a:t>
            </a:r>
          </a:p>
        </p:txBody>
      </p:sp>
      <p:sp>
        <p:nvSpPr>
          <p:cNvPr id="3" name="Content Placeholder 2"/>
          <p:cNvSpPr>
            <a:spLocks noGrp="1"/>
          </p:cNvSpPr>
          <p:nvPr>
            <p:ph idx="1"/>
          </p:nvPr>
        </p:nvSpPr>
        <p:spPr/>
        <p:txBody>
          <a:bodyPr>
            <a:noAutofit/>
          </a:bodyPr>
          <a:lstStyle/>
          <a:p>
            <a:r>
              <a:rPr lang="en-US" sz="6000" dirty="0"/>
              <a:t>Where does your family live?</a:t>
            </a:r>
          </a:p>
        </p:txBody>
      </p:sp>
      <p:sp>
        <p:nvSpPr>
          <p:cNvPr id="4" name="Footer Placeholder 3">
            <a:extLst>
              <a:ext uri="{FF2B5EF4-FFF2-40B4-BE49-F238E27FC236}">
                <a16:creationId xmlns:a16="http://schemas.microsoft.com/office/drawing/2014/main" id="{4B9C3B4E-B3A7-3648-8416-46D900F70162}"/>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128785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20 points!</a:t>
            </a:r>
          </a:p>
        </p:txBody>
      </p:sp>
      <p:sp>
        <p:nvSpPr>
          <p:cNvPr id="3" name="Footer Placeholder 2">
            <a:extLst>
              <a:ext uri="{FF2B5EF4-FFF2-40B4-BE49-F238E27FC236}">
                <a16:creationId xmlns:a16="http://schemas.microsoft.com/office/drawing/2014/main" id="{480A311F-2BC5-4643-BE25-3F897812629B}"/>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30911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a:t>
            </a:r>
            <a:br>
              <a:rPr lang="en-US" dirty="0"/>
            </a:br>
            <a:r>
              <a:rPr lang="en-US" dirty="0"/>
              <a:t>20 points </a:t>
            </a:r>
          </a:p>
        </p:txBody>
      </p:sp>
      <p:sp>
        <p:nvSpPr>
          <p:cNvPr id="3" name="Content Placeholder 2"/>
          <p:cNvSpPr>
            <a:spLocks noGrp="1"/>
          </p:cNvSpPr>
          <p:nvPr>
            <p:ph idx="1"/>
          </p:nvPr>
        </p:nvSpPr>
        <p:spPr/>
        <p:txBody>
          <a:bodyPr>
            <a:noAutofit/>
          </a:bodyPr>
          <a:lstStyle/>
          <a:p>
            <a:r>
              <a:rPr lang="en-US" sz="5400" dirty="0"/>
              <a:t>What can an adult say to help a kid feel better?</a:t>
            </a:r>
          </a:p>
        </p:txBody>
      </p:sp>
      <p:sp>
        <p:nvSpPr>
          <p:cNvPr id="4" name="Footer Placeholder 3">
            <a:extLst>
              <a:ext uri="{FF2B5EF4-FFF2-40B4-BE49-F238E27FC236}">
                <a16:creationId xmlns:a16="http://schemas.microsoft.com/office/drawing/2014/main" id="{8470F0B5-AB77-C449-B8F9-FE9CC7BDD2E0}"/>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42068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20 points!</a:t>
            </a:r>
          </a:p>
        </p:txBody>
      </p:sp>
      <p:sp>
        <p:nvSpPr>
          <p:cNvPr id="3" name="Footer Placeholder 2">
            <a:extLst>
              <a:ext uri="{FF2B5EF4-FFF2-40B4-BE49-F238E27FC236}">
                <a16:creationId xmlns:a16="http://schemas.microsoft.com/office/drawing/2014/main" id="{8B42209D-5807-5446-83A6-03DEA5ADB73F}"/>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181308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about me</a:t>
            </a:r>
            <a:br>
              <a:rPr lang="en-US" dirty="0"/>
            </a:br>
            <a:r>
              <a:rPr lang="en-US" dirty="0"/>
              <a:t>30 points</a:t>
            </a:r>
          </a:p>
        </p:txBody>
      </p:sp>
      <p:sp>
        <p:nvSpPr>
          <p:cNvPr id="3" name="Content Placeholder 2"/>
          <p:cNvSpPr>
            <a:spLocks noGrp="1"/>
          </p:cNvSpPr>
          <p:nvPr>
            <p:ph idx="1"/>
          </p:nvPr>
        </p:nvSpPr>
        <p:spPr/>
        <p:txBody>
          <a:bodyPr>
            <a:normAutofit/>
          </a:bodyPr>
          <a:lstStyle/>
          <a:p>
            <a:r>
              <a:rPr lang="en-US" sz="4800" dirty="0"/>
              <a:t>What is your favorite movie, book, or TV show?</a:t>
            </a:r>
          </a:p>
        </p:txBody>
      </p:sp>
      <p:sp>
        <p:nvSpPr>
          <p:cNvPr id="4" name="Footer Placeholder 3">
            <a:extLst>
              <a:ext uri="{FF2B5EF4-FFF2-40B4-BE49-F238E27FC236}">
                <a16:creationId xmlns:a16="http://schemas.microsoft.com/office/drawing/2014/main" id="{0420BF69-D92C-294A-BB5B-1CE849D061EF}"/>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617909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30 points!</a:t>
            </a:r>
          </a:p>
        </p:txBody>
      </p:sp>
      <p:sp>
        <p:nvSpPr>
          <p:cNvPr id="3" name="Footer Placeholder 2">
            <a:extLst>
              <a:ext uri="{FF2B5EF4-FFF2-40B4-BE49-F238E27FC236}">
                <a16:creationId xmlns:a16="http://schemas.microsoft.com/office/drawing/2014/main" id="{A46F0990-A888-F349-B55A-A4AA9E823FB3}"/>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203366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Feelings	</a:t>
            </a:r>
            <a:br>
              <a:rPr lang="en-US" dirty="0"/>
            </a:br>
            <a:r>
              <a:rPr lang="en-US" dirty="0"/>
              <a:t>30 points</a:t>
            </a:r>
          </a:p>
        </p:txBody>
      </p:sp>
      <p:sp>
        <p:nvSpPr>
          <p:cNvPr id="3" name="Content Placeholder 2"/>
          <p:cNvSpPr>
            <a:spLocks noGrp="1"/>
          </p:cNvSpPr>
          <p:nvPr>
            <p:ph idx="1"/>
          </p:nvPr>
        </p:nvSpPr>
        <p:spPr/>
        <p:txBody>
          <a:bodyPr>
            <a:noAutofit/>
          </a:bodyPr>
          <a:lstStyle/>
          <a:p>
            <a:r>
              <a:rPr lang="en-US" sz="5400" dirty="0"/>
              <a:t>Can you feel more than one feeling at a time?</a:t>
            </a:r>
          </a:p>
        </p:txBody>
      </p:sp>
      <p:sp>
        <p:nvSpPr>
          <p:cNvPr id="4" name="Footer Placeholder 3">
            <a:extLst>
              <a:ext uri="{FF2B5EF4-FFF2-40B4-BE49-F238E27FC236}">
                <a16:creationId xmlns:a16="http://schemas.microsoft.com/office/drawing/2014/main" id="{C49EC34D-A8A2-8544-87F6-6F294FA6D20C}"/>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476564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30 points!</a:t>
            </a:r>
          </a:p>
        </p:txBody>
      </p:sp>
      <p:sp>
        <p:nvSpPr>
          <p:cNvPr id="3" name="Footer Placeholder 2">
            <a:extLst>
              <a:ext uri="{FF2B5EF4-FFF2-40B4-BE49-F238E27FC236}">
                <a16:creationId xmlns:a16="http://schemas.microsoft.com/office/drawing/2014/main" id="{9279A418-BD29-1446-91D6-1BC6000C3FB3}"/>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167173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br>
              <a:rPr lang="en-US" dirty="0"/>
            </a:br>
            <a:r>
              <a:rPr lang="en-US" dirty="0"/>
              <a:t>30 points</a:t>
            </a:r>
          </a:p>
        </p:txBody>
      </p:sp>
      <p:sp>
        <p:nvSpPr>
          <p:cNvPr id="3" name="Content Placeholder 2"/>
          <p:cNvSpPr>
            <a:spLocks noGrp="1"/>
          </p:cNvSpPr>
          <p:nvPr>
            <p:ph idx="1"/>
          </p:nvPr>
        </p:nvSpPr>
        <p:spPr/>
        <p:txBody>
          <a:bodyPr>
            <a:normAutofit/>
          </a:bodyPr>
          <a:lstStyle/>
          <a:p>
            <a:r>
              <a:rPr lang="en-US" sz="4400" dirty="0"/>
              <a:t>What should you do if the adult you tell about something scary doesn’t help you?</a:t>
            </a:r>
          </a:p>
        </p:txBody>
      </p:sp>
      <p:sp>
        <p:nvSpPr>
          <p:cNvPr id="4" name="Footer Placeholder 3">
            <a:extLst>
              <a:ext uri="{FF2B5EF4-FFF2-40B4-BE49-F238E27FC236}">
                <a16:creationId xmlns:a16="http://schemas.microsoft.com/office/drawing/2014/main" id="{B04AB993-5FB9-FB45-B610-926740BAD77A}"/>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2010794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30 points!</a:t>
            </a:r>
          </a:p>
        </p:txBody>
      </p:sp>
      <p:sp>
        <p:nvSpPr>
          <p:cNvPr id="3" name="Footer Placeholder 2">
            <a:extLst>
              <a:ext uri="{FF2B5EF4-FFF2-40B4-BE49-F238E27FC236}">
                <a16:creationId xmlns:a16="http://schemas.microsoft.com/office/drawing/2014/main" id="{5C310C09-ED10-6A44-BA1C-6D5A8D64F803}"/>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63265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53900059"/>
              </p:ext>
            </p:extLst>
          </p:nvPr>
        </p:nvGraphicFramePr>
        <p:xfrm>
          <a:off x="1250950" y="464694"/>
          <a:ext cx="9753380" cy="5494674"/>
        </p:xfrm>
        <a:graphic>
          <a:graphicData uri="http://schemas.openxmlformats.org/drawingml/2006/table">
            <a:tbl>
              <a:tblPr firstRow="1" bandRow="1">
                <a:tableStyleId>{5C22544A-7EE6-4342-B048-85BDC9FD1C3A}</a:tableStyleId>
              </a:tblPr>
              <a:tblGrid>
                <a:gridCol w="1950676">
                  <a:extLst>
                    <a:ext uri="{9D8B030D-6E8A-4147-A177-3AD203B41FA5}">
                      <a16:colId xmlns:a16="http://schemas.microsoft.com/office/drawing/2014/main" val="20000"/>
                    </a:ext>
                  </a:extLst>
                </a:gridCol>
                <a:gridCol w="1950676">
                  <a:extLst>
                    <a:ext uri="{9D8B030D-6E8A-4147-A177-3AD203B41FA5}">
                      <a16:colId xmlns:a16="http://schemas.microsoft.com/office/drawing/2014/main" val="20001"/>
                    </a:ext>
                  </a:extLst>
                </a:gridCol>
                <a:gridCol w="1950676">
                  <a:extLst>
                    <a:ext uri="{9D8B030D-6E8A-4147-A177-3AD203B41FA5}">
                      <a16:colId xmlns:a16="http://schemas.microsoft.com/office/drawing/2014/main" val="20002"/>
                    </a:ext>
                  </a:extLst>
                </a:gridCol>
                <a:gridCol w="1950676">
                  <a:extLst>
                    <a:ext uri="{9D8B030D-6E8A-4147-A177-3AD203B41FA5}">
                      <a16:colId xmlns:a16="http://schemas.microsoft.com/office/drawing/2014/main" val="20003"/>
                    </a:ext>
                  </a:extLst>
                </a:gridCol>
                <a:gridCol w="1950676">
                  <a:extLst>
                    <a:ext uri="{9D8B030D-6E8A-4147-A177-3AD203B41FA5}">
                      <a16:colId xmlns:a16="http://schemas.microsoft.com/office/drawing/2014/main" val="20004"/>
                    </a:ext>
                  </a:extLst>
                </a:gridCol>
              </a:tblGrid>
              <a:tr h="915779">
                <a:tc>
                  <a:txBody>
                    <a:bodyPr/>
                    <a:lstStyle/>
                    <a:p>
                      <a:pPr algn="ctr"/>
                      <a:r>
                        <a:rPr lang="en-US" dirty="0"/>
                        <a:t>ALL ABOUT ME</a:t>
                      </a:r>
                    </a:p>
                  </a:txBody>
                  <a:tcPr/>
                </a:tc>
                <a:tc>
                  <a:txBody>
                    <a:bodyPr/>
                    <a:lstStyle/>
                    <a:p>
                      <a:pPr algn="ctr"/>
                      <a:r>
                        <a:rPr lang="en-US" dirty="0"/>
                        <a:t>FEELINGS</a:t>
                      </a:r>
                      <a:r>
                        <a:rPr lang="en-US" baseline="0" dirty="0"/>
                        <a:t> </a:t>
                      </a:r>
                      <a:endParaRPr lang="en-US" dirty="0"/>
                    </a:p>
                  </a:txBody>
                  <a:tcPr/>
                </a:tc>
                <a:tc>
                  <a:txBody>
                    <a:bodyPr/>
                    <a:lstStyle/>
                    <a:p>
                      <a:pPr algn="ctr"/>
                      <a:r>
                        <a:rPr lang="en-US" dirty="0"/>
                        <a:t>SAFETY</a:t>
                      </a:r>
                    </a:p>
                  </a:txBody>
                  <a:tcPr/>
                </a:tc>
                <a:tc>
                  <a:txBody>
                    <a:bodyPr/>
                    <a:lstStyle/>
                    <a:p>
                      <a:pPr algn="ctr"/>
                      <a:r>
                        <a:rPr lang="en-US" dirty="0"/>
                        <a:t>MY</a:t>
                      </a:r>
                      <a:r>
                        <a:rPr lang="en-US" baseline="0" dirty="0"/>
                        <a:t> FAMILY</a:t>
                      </a:r>
                      <a:endParaRPr lang="en-US" dirty="0"/>
                    </a:p>
                  </a:txBody>
                  <a:tcPr/>
                </a:tc>
                <a:tc>
                  <a:txBody>
                    <a:bodyPr/>
                    <a:lstStyle/>
                    <a:p>
                      <a:pPr algn="ctr"/>
                      <a:r>
                        <a:rPr lang="en-US" dirty="0"/>
                        <a:t>RANDOM</a:t>
                      </a:r>
                    </a:p>
                  </a:txBody>
                  <a:tcPr/>
                </a:tc>
                <a:extLst>
                  <a:ext uri="{0D108BD9-81ED-4DB2-BD59-A6C34878D82A}">
                    <a16:rowId xmlns:a16="http://schemas.microsoft.com/office/drawing/2014/main" val="10000"/>
                  </a:ext>
                </a:extLst>
              </a:tr>
              <a:tr h="915779">
                <a:tc>
                  <a:txBody>
                    <a:bodyPr/>
                    <a:lstStyle/>
                    <a:p>
                      <a:pPr algn="ctr"/>
                      <a:r>
                        <a:rPr lang="en-US" sz="3600" dirty="0">
                          <a:hlinkClick r:id="" action="ppaction://hlinkshowjump?jump=nextslide"/>
                        </a:rPr>
                        <a:t>10</a:t>
                      </a:r>
                      <a:endParaRPr lang="en-US" sz="3600" dirty="0"/>
                    </a:p>
                  </a:txBody>
                  <a:tcPr/>
                </a:tc>
                <a:tc>
                  <a:txBody>
                    <a:bodyPr/>
                    <a:lstStyle/>
                    <a:p>
                      <a:pPr algn="ctr"/>
                      <a:r>
                        <a:rPr lang="en-US" sz="3600" dirty="0">
                          <a:hlinkClick r:id="rId3" action="ppaction://hlinksldjump"/>
                        </a:rPr>
                        <a:t>10</a:t>
                      </a:r>
                      <a:endParaRPr lang="en-US" sz="3600" dirty="0"/>
                    </a:p>
                  </a:txBody>
                  <a:tcPr/>
                </a:tc>
                <a:tc>
                  <a:txBody>
                    <a:bodyPr/>
                    <a:lstStyle/>
                    <a:p>
                      <a:pPr algn="ctr"/>
                      <a:r>
                        <a:rPr lang="en-US" sz="3600" dirty="0">
                          <a:hlinkClick r:id="rId4" action="ppaction://hlinksldjump"/>
                        </a:rPr>
                        <a:t>10</a:t>
                      </a:r>
                      <a:endParaRPr lang="en-US" sz="3600" dirty="0"/>
                    </a:p>
                  </a:txBody>
                  <a:tcPr/>
                </a:tc>
                <a:tc>
                  <a:txBody>
                    <a:bodyPr/>
                    <a:lstStyle/>
                    <a:p>
                      <a:pPr algn="ctr"/>
                      <a:r>
                        <a:rPr lang="en-US" sz="3600" dirty="0">
                          <a:hlinkClick r:id="rId5" action="ppaction://hlinksldjump"/>
                        </a:rPr>
                        <a:t>10</a:t>
                      </a:r>
                      <a:endParaRPr lang="en-US" sz="3600" dirty="0"/>
                    </a:p>
                  </a:txBody>
                  <a:tcPr/>
                </a:tc>
                <a:tc>
                  <a:txBody>
                    <a:bodyPr/>
                    <a:lstStyle/>
                    <a:p>
                      <a:pPr algn="ctr"/>
                      <a:r>
                        <a:rPr lang="en-US" sz="3600" dirty="0">
                          <a:hlinkClick r:id="rId6" action="ppaction://hlinksldjump"/>
                        </a:rPr>
                        <a:t>10</a:t>
                      </a:r>
                      <a:endParaRPr lang="en-US" sz="3600" dirty="0"/>
                    </a:p>
                  </a:txBody>
                  <a:tcPr/>
                </a:tc>
                <a:extLst>
                  <a:ext uri="{0D108BD9-81ED-4DB2-BD59-A6C34878D82A}">
                    <a16:rowId xmlns:a16="http://schemas.microsoft.com/office/drawing/2014/main" val="10001"/>
                  </a:ext>
                </a:extLst>
              </a:tr>
              <a:tr h="915779">
                <a:tc>
                  <a:txBody>
                    <a:bodyPr/>
                    <a:lstStyle/>
                    <a:p>
                      <a:pPr algn="ctr"/>
                      <a:r>
                        <a:rPr lang="en-US" sz="3600" dirty="0">
                          <a:hlinkClick r:id="rId7" action="ppaction://hlinksldjump"/>
                        </a:rPr>
                        <a:t>20</a:t>
                      </a:r>
                      <a:endParaRPr lang="en-US" sz="3600" dirty="0"/>
                    </a:p>
                  </a:txBody>
                  <a:tcPr/>
                </a:tc>
                <a:tc>
                  <a:txBody>
                    <a:bodyPr/>
                    <a:lstStyle/>
                    <a:p>
                      <a:pPr algn="ctr"/>
                      <a:r>
                        <a:rPr lang="en-US" sz="3600" dirty="0">
                          <a:hlinkClick r:id="rId8" action="ppaction://hlinksldjump"/>
                        </a:rPr>
                        <a:t>20</a:t>
                      </a:r>
                      <a:endParaRPr lang="en-US" sz="3600" dirty="0"/>
                    </a:p>
                  </a:txBody>
                  <a:tcPr/>
                </a:tc>
                <a:tc>
                  <a:txBody>
                    <a:bodyPr/>
                    <a:lstStyle/>
                    <a:p>
                      <a:pPr algn="ctr"/>
                      <a:r>
                        <a:rPr lang="en-US" sz="3600" dirty="0">
                          <a:hlinkClick r:id="rId9" action="ppaction://hlinksldjump"/>
                        </a:rPr>
                        <a:t>20</a:t>
                      </a:r>
                      <a:endParaRPr lang="en-US" sz="3600" dirty="0"/>
                    </a:p>
                  </a:txBody>
                  <a:tcPr/>
                </a:tc>
                <a:tc>
                  <a:txBody>
                    <a:bodyPr/>
                    <a:lstStyle/>
                    <a:p>
                      <a:pPr algn="ctr"/>
                      <a:r>
                        <a:rPr lang="en-US" sz="3600" dirty="0">
                          <a:hlinkClick r:id="rId10" action="ppaction://hlinksldjump"/>
                        </a:rPr>
                        <a:t>20</a:t>
                      </a:r>
                      <a:endParaRPr lang="en-US" sz="3600" dirty="0"/>
                    </a:p>
                  </a:txBody>
                  <a:tcPr/>
                </a:tc>
                <a:tc>
                  <a:txBody>
                    <a:bodyPr/>
                    <a:lstStyle/>
                    <a:p>
                      <a:pPr algn="ctr"/>
                      <a:r>
                        <a:rPr lang="en-US" sz="3600" dirty="0">
                          <a:hlinkClick r:id="rId11" action="ppaction://hlinksldjump"/>
                        </a:rPr>
                        <a:t>20</a:t>
                      </a:r>
                      <a:endParaRPr lang="en-US" sz="3600" dirty="0"/>
                    </a:p>
                  </a:txBody>
                  <a:tcPr/>
                </a:tc>
                <a:extLst>
                  <a:ext uri="{0D108BD9-81ED-4DB2-BD59-A6C34878D82A}">
                    <a16:rowId xmlns:a16="http://schemas.microsoft.com/office/drawing/2014/main" val="10002"/>
                  </a:ext>
                </a:extLst>
              </a:tr>
              <a:tr h="915779">
                <a:tc>
                  <a:txBody>
                    <a:bodyPr/>
                    <a:lstStyle/>
                    <a:p>
                      <a:pPr algn="ctr"/>
                      <a:r>
                        <a:rPr lang="en-US" sz="3600" dirty="0">
                          <a:hlinkClick r:id="rId12" action="ppaction://hlinksldjump"/>
                        </a:rPr>
                        <a:t>30</a:t>
                      </a:r>
                      <a:endParaRPr lang="en-US" sz="3600" dirty="0"/>
                    </a:p>
                  </a:txBody>
                  <a:tcPr/>
                </a:tc>
                <a:tc>
                  <a:txBody>
                    <a:bodyPr/>
                    <a:lstStyle/>
                    <a:p>
                      <a:pPr algn="ctr"/>
                      <a:r>
                        <a:rPr lang="en-US" sz="3600" dirty="0">
                          <a:hlinkClick r:id="rId13" action="ppaction://hlinksldjump"/>
                        </a:rPr>
                        <a:t>30</a:t>
                      </a:r>
                      <a:endParaRPr lang="en-US" sz="3600" dirty="0"/>
                    </a:p>
                  </a:txBody>
                  <a:tcPr/>
                </a:tc>
                <a:tc>
                  <a:txBody>
                    <a:bodyPr/>
                    <a:lstStyle/>
                    <a:p>
                      <a:pPr algn="ctr"/>
                      <a:r>
                        <a:rPr lang="en-US" sz="3600" dirty="0">
                          <a:hlinkClick r:id="rId14" action="ppaction://hlinksldjump"/>
                        </a:rPr>
                        <a:t>30</a:t>
                      </a:r>
                      <a:endParaRPr lang="en-US" sz="3600" dirty="0"/>
                    </a:p>
                  </a:txBody>
                  <a:tcPr/>
                </a:tc>
                <a:tc>
                  <a:txBody>
                    <a:bodyPr/>
                    <a:lstStyle/>
                    <a:p>
                      <a:pPr algn="ctr"/>
                      <a:r>
                        <a:rPr lang="en-US" sz="3600" dirty="0">
                          <a:hlinkClick r:id="rId15" action="ppaction://hlinksldjump"/>
                        </a:rPr>
                        <a:t>30</a:t>
                      </a:r>
                      <a:endParaRPr lang="en-US" sz="3600" dirty="0"/>
                    </a:p>
                  </a:txBody>
                  <a:tcPr/>
                </a:tc>
                <a:tc>
                  <a:txBody>
                    <a:bodyPr/>
                    <a:lstStyle/>
                    <a:p>
                      <a:pPr algn="ctr"/>
                      <a:r>
                        <a:rPr lang="en-US" sz="3600" dirty="0">
                          <a:hlinkClick r:id="rId16" action="ppaction://hlinksldjump"/>
                        </a:rPr>
                        <a:t>30</a:t>
                      </a:r>
                      <a:endParaRPr lang="en-US" sz="3600" dirty="0"/>
                    </a:p>
                  </a:txBody>
                  <a:tcPr/>
                </a:tc>
                <a:extLst>
                  <a:ext uri="{0D108BD9-81ED-4DB2-BD59-A6C34878D82A}">
                    <a16:rowId xmlns:a16="http://schemas.microsoft.com/office/drawing/2014/main" val="10003"/>
                  </a:ext>
                </a:extLst>
              </a:tr>
              <a:tr h="915779">
                <a:tc>
                  <a:txBody>
                    <a:bodyPr/>
                    <a:lstStyle/>
                    <a:p>
                      <a:pPr algn="ctr"/>
                      <a:r>
                        <a:rPr lang="en-US" sz="3600" dirty="0">
                          <a:hlinkClick r:id="rId17" action="ppaction://hlinksldjump"/>
                        </a:rPr>
                        <a:t>40</a:t>
                      </a:r>
                      <a:endParaRPr lang="en-US" sz="3600" dirty="0"/>
                    </a:p>
                  </a:txBody>
                  <a:tcPr/>
                </a:tc>
                <a:tc>
                  <a:txBody>
                    <a:bodyPr/>
                    <a:lstStyle/>
                    <a:p>
                      <a:pPr algn="ctr"/>
                      <a:r>
                        <a:rPr lang="en-US" sz="3600" dirty="0">
                          <a:hlinkClick r:id="rId18" action="ppaction://hlinksldjump"/>
                        </a:rPr>
                        <a:t>40</a:t>
                      </a:r>
                      <a:endParaRPr lang="en-US" sz="3600" dirty="0"/>
                    </a:p>
                  </a:txBody>
                  <a:tcPr/>
                </a:tc>
                <a:tc>
                  <a:txBody>
                    <a:bodyPr/>
                    <a:lstStyle/>
                    <a:p>
                      <a:pPr algn="ctr"/>
                      <a:r>
                        <a:rPr lang="en-US" sz="3600" dirty="0">
                          <a:hlinkClick r:id="rId19" action="ppaction://hlinksldjump"/>
                        </a:rPr>
                        <a:t>40</a:t>
                      </a:r>
                      <a:endParaRPr lang="en-US" sz="3600" dirty="0"/>
                    </a:p>
                  </a:txBody>
                  <a:tcPr/>
                </a:tc>
                <a:tc>
                  <a:txBody>
                    <a:bodyPr/>
                    <a:lstStyle/>
                    <a:p>
                      <a:pPr algn="ctr"/>
                      <a:r>
                        <a:rPr lang="en-US" sz="3600" dirty="0">
                          <a:hlinkClick r:id="rId20" action="ppaction://hlinksldjump"/>
                        </a:rPr>
                        <a:t>40</a:t>
                      </a:r>
                      <a:endParaRPr lang="en-US" sz="3600" dirty="0"/>
                    </a:p>
                  </a:txBody>
                  <a:tcPr/>
                </a:tc>
                <a:tc>
                  <a:txBody>
                    <a:bodyPr/>
                    <a:lstStyle/>
                    <a:p>
                      <a:pPr algn="ctr"/>
                      <a:r>
                        <a:rPr lang="en-US" sz="3600" dirty="0">
                          <a:hlinkClick r:id="rId21" action="ppaction://hlinksldjump"/>
                        </a:rPr>
                        <a:t>40</a:t>
                      </a:r>
                      <a:endParaRPr lang="en-US" sz="3600" dirty="0"/>
                    </a:p>
                  </a:txBody>
                  <a:tcPr/>
                </a:tc>
                <a:extLst>
                  <a:ext uri="{0D108BD9-81ED-4DB2-BD59-A6C34878D82A}">
                    <a16:rowId xmlns:a16="http://schemas.microsoft.com/office/drawing/2014/main" val="10004"/>
                  </a:ext>
                </a:extLst>
              </a:tr>
              <a:tr h="915779">
                <a:tc>
                  <a:txBody>
                    <a:bodyPr/>
                    <a:lstStyle/>
                    <a:p>
                      <a:pPr algn="ctr"/>
                      <a:r>
                        <a:rPr lang="en-US" sz="3600" dirty="0">
                          <a:hlinkClick r:id="rId22" action="ppaction://hlinksldjump"/>
                        </a:rPr>
                        <a:t>50</a:t>
                      </a:r>
                      <a:endParaRPr lang="en-US" sz="3600" dirty="0"/>
                    </a:p>
                  </a:txBody>
                  <a:tcPr/>
                </a:tc>
                <a:tc>
                  <a:txBody>
                    <a:bodyPr/>
                    <a:lstStyle/>
                    <a:p>
                      <a:pPr algn="ctr"/>
                      <a:r>
                        <a:rPr lang="en-US" sz="3600" dirty="0">
                          <a:hlinkClick r:id="rId23" action="ppaction://hlinksldjump"/>
                        </a:rPr>
                        <a:t>50</a:t>
                      </a:r>
                      <a:endParaRPr lang="en-US" sz="3600" dirty="0"/>
                    </a:p>
                  </a:txBody>
                  <a:tcPr/>
                </a:tc>
                <a:tc>
                  <a:txBody>
                    <a:bodyPr/>
                    <a:lstStyle/>
                    <a:p>
                      <a:pPr algn="ctr"/>
                      <a:r>
                        <a:rPr lang="en-US" sz="3600" dirty="0">
                          <a:hlinkClick r:id="rId24" action="ppaction://hlinksldjump"/>
                        </a:rPr>
                        <a:t>50</a:t>
                      </a:r>
                      <a:endParaRPr lang="en-US" sz="3600" dirty="0"/>
                    </a:p>
                  </a:txBody>
                  <a:tcPr/>
                </a:tc>
                <a:tc>
                  <a:txBody>
                    <a:bodyPr/>
                    <a:lstStyle/>
                    <a:p>
                      <a:pPr algn="ctr"/>
                      <a:r>
                        <a:rPr lang="en-US" sz="3600" dirty="0">
                          <a:hlinkClick r:id="rId25" action="ppaction://hlinksldjump"/>
                        </a:rPr>
                        <a:t>50</a:t>
                      </a:r>
                      <a:endParaRPr lang="en-US" sz="3600" dirty="0"/>
                    </a:p>
                  </a:txBody>
                  <a:tcPr/>
                </a:tc>
                <a:tc>
                  <a:txBody>
                    <a:bodyPr/>
                    <a:lstStyle/>
                    <a:p>
                      <a:pPr algn="ctr"/>
                      <a:r>
                        <a:rPr lang="en-US" sz="3600" dirty="0">
                          <a:hlinkClick r:id="rId26" action="ppaction://hlinksldjump"/>
                        </a:rPr>
                        <a:t>50</a:t>
                      </a:r>
                      <a:endParaRPr lang="en-US" sz="3600" dirty="0"/>
                    </a:p>
                  </a:txBody>
                  <a:tcPr/>
                </a:tc>
                <a:extLst>
                  <a:ext uri="{0D108BD9-81ED-4DB2-BD59-A6C34878D82A}">
                    <a16:rowId xmlns:a16="http://schemas.microsoft.com/office/drawing/2014/main" val="10005"/>
                  </a:ext>
                </a:extLst>
              </a:tr>
            </a:tbl>
          </a:graphicData>
        </a:graphic>
      </p:graphicFrame>
      <p:sp>
        <p:nvSpPr>
          <p:cNvPr id="5" name="Explosion 1 4">
            <a:hlinkClick r:id="rId27" action="ppaction://hlinksldjump"/>
          </p:cNvPr>
          <p:cNvSpPr/>
          <p:nvPr/>
        </p:nvSpPr>
        <p:spPr>
          <a:xfrm>
            <a:off x="11004331" y="5959366"/>
            <a:ext cx="1187669" cy="89863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3775F9B-7D38-D44B-B73F-70B7E30AC842}"/>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233665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family</a:t>
            </a:r>
            <a:br>
              <a:rPr lang="en-US" dirty="0"/>
            </a:br>
            <a:r>
              <a:rPr lang="en-US" dirty="0"/>
              <a:t>30 points</a:t>
            </a:r>
          </a:p>
        </p:txBody>
      </p:sp>
      <p:sp>
        <p:nvSpPr>
          <p:cNvPr id="3" name="Content Placeholder 2"/>
          <p:cNvSpPr>
            <a:spLocks noGrp="1"/>
          </p:cNvSpPr>
          <p:nvPr>
            <p:ph idx="1"/>
          </p:nvPr>
        </p:nvSpPr>
        <p:spPr/>
        <p:txBody>
          <a:bodyPr>
            <a:normAutofit/>
          </a:bodyPr>
          <a:lstStyle/>
          <a:p>
            <a:r>
              <a:rPr lang="en-US" sz="4800" dirty="0"/>
              <a:t>Who is the person in your family you talk to the most?</a:t>
            </a:r>
          </a:p>
        </p:txBody>
      </p:sp>
      <p:sp>
        <p:nvSpPr>
          <p:cNvPr id="4" name="Footer Placeholder 3">
            <a:extLst>
              <a:ext uri="{FF2B5EF4-FFF2-40B4-BE49-F238E27FC236}">
                <a16:creationId xmlns:a16="http://schemas.microsoft.com/office/drawing/2014/main" id="{B19D974F-4551-F34A-9290-B6833459D802}"/>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1204754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30 points!</a:t>
            </a:r>
          </a:p>
        </p:txBody>
      </p:sp>
      <p:sp>
        <p:nvSpPr>
          <p:cNvPr id="3" name="Footer Placeholder 2">
            <a:extLst>
              <a:ext uri="{FF2B5EF4-FFF2-40B4-BE49-F238E27FC236}">
                <a16:creationId xmlns:a16="http://schemas.microsoft.com/office/drawing/2014/main" id="{6C142662-F7F3-254E-A0CA-21829F05FBA1}"/>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187564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a:t>
            </a:r>
            <a:br>
              <a:rPr lang="en-US" dirty="0"/>
            </a:br>
            <a:r>
              <a:rPr lang="en-US" dirty="0"/>
              <a:t>30 points </a:t>
            </a:r>
          </a:p>
        </p:txBody>
      </p:sp>
      <p:sp>
        <p:nvSpPr>
          <p:cNvPr id="3" name="Content Placeholder 2"/>
          <p:cNvSpPr>
            <a:spLocks noGrp="1"/>
          </p:cNvSpPr>
          <p:nvPr>
            <p:ph idx="1"/>
          </p:nvPr>
        </p:nvSpPr>
        <p:spPr/>
        <p:txBody>
          <a:bodyPr>
            <a:noAutofit/>
          </a:bodyPr>
          <a:lstStyle/>
          <a:p>
            <a:r>
              <a:rPr lang="en-US" sz="5400" dirty="0"/>
              <a:t>How do kids feel when adults say mean things to them?</a:t>
            </a:r>
          </a:p>
        </p:txBody>
      </p:sp>
      <p:sp>
        <p:nvSpPr>
          <p:cNvPr id="4" name="Footer Placeholder 3">
            <a:extLst>
              <a:ext uri="{FF2B5EF4-FFF2-40B4-BE49-F238E27FC236}">
                <a16:creationId xmlns:a16="http://schemas.microsoft.com/office/drawing/2014/main" id="{C96ADF4C-898C-EC42-90EE-AB3CF89C59CA}"/>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500037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30 points!</a:t>
            </a:r>
          </a:p>
        </p:txBody>
      </p:sp>
      <p:sp>
        <p:nvSpPr>
          <p:cNvPr id="3" name="Footer Placeholder 2">
            <a:extLst>
              <a:ext uri="{FF2B5EF4-FFF2-40B4-BE49-F238E27FC236}">
                <a16:creationId xmlns:a16="http://schemas.microsoft.com/office/drawing/2014/main" id="{48164C20-8EE7-9449-9AFF-A86470C9D83F}"/>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135153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about me</a:t>
            </a:r>
            <a:br>
              <a:rPr lang="en-US" dirty="0"/>
            </a:br>
            <a:r>
              <a:rPr lang="en-US" dirty="0"/>
              <a:t>40 points</a:t>
            </a:r>
          </a:p>
        </p:txBody>
      </p:sp>
      <p:sp>
        <p:nvSpPr>
          <p:cNvPr id="3" name="Content Placeholder 2"/>
          <p:cNvSpPr>
            <a:spLocks noGrp="1"/>
          </p:cNvSpPr>
          <p:nvPr>
            <p:ph idx="1"/>
          </p:nvPr>
        </p:nvSpPr>
        <p:spPr/>
        <p:txBody>
          <a:bodyPr>
            <a:normAutofit/>
          </a:bodyPr>
          <a:lstStyle/>
          <a:p>
            <a:r>
              <a:rPr lang="en-US" sz="4400" dirty="0"/>
              <a:t>If you could go anywhere in the world, where would you go?</a:t>
            </a:r>
          </a:p>
        </p:txBody>
      </p:sp>
      <p:sp>
        <p:nvSpPr>
          <p:cNvPr id="4" name="Footer Placeholder 3">
            <a:extLst>
              <a:ext uri="{FF2B5EF4-FFF2-40B4-BE49-F238E27FC236}">
                <a16:creationId xmlns:a16="http://schemas.microsoft.com/office/drawing/2014/main" id="{6DD46C13-5E89-BF44-BAB4-8AF81320747E}"/>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1889804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You get 40 points!</a:t>
            </a:r>
            <a:endParaRPr lang="en-US" dirty="0"/>
          </a:p>
        </p:txBody>
      </p:sp>
      <p:sp>
        <p:nvSpPr>
          <p:cNvPr id="3" name="Footer Placeholder 2">
            <a:extLst>
              <a:ext uri="{FF2B5EF4-FFF2-40B4-BE49-F238E27FC236}">
                <a16:creationId xmlns:a16="http://schemas.microsoft.com/office/drawing/2014/main" id="{29A8B1EE-4E14-784F-9ED4-5907395BC47C}"/>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38437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feelings	</a:t>
            </a:r>
            <a:br>
              <a:rPr lang="en-US" dirty="0"/>
            </a:br>
            <a:r>
              <a:rPr lang="en-US" dirty="0"/>
              <a:t>40 points</a:t>
            </a:r>
          </a:p>
        </p:txBody>
      </p:sp>
      <p:sp>
        <p:nvSpPr>
          <p:cNvPr id="3" name="Content Placeholder 2"/>
          <p:cNvSpPr>
            <a:spLocks noGrp="1"/>
          </p:cNvSpPr>
          <p:nvPr>
            <p:ph idx="1"/>
          </p:nvPr>
        </p:nvSpPr>
        <p:spPr/>
        <p:txBody>
          <a:bodyPr>
            <a:normAutofit/>
          </a:bodyPr>
          <a:lstStyle/>
          <a:p>
            <a:r>
              <a:rPr lang="en-US" sz="4800" dirty="0"/>
              <a:t>What does you body feel like when you are scared?</a:t>
            </a:r>
          </a:p>
        </p:txBody>
      </p:sp>
      <p:sp>
        <p:nvSpPr>
          <p:cNvPr id="4" name="Footer Placeholder 3">
            <a:extLst>
              <a:ext uri="{FF2B5EF4-FFF2-40B4-BE49-F238E27FC236}">
                <a16:creationId xmlns:a16="http://schemas.microsoft.com/office/drawing/2014/main" id="{0DD2A840-2FA3-5E4D-A481-8F1EC1F7B9AD}"/>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772634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40 points!</a:t>
            </a:r>
          </a:p>
        </p:txBody>
      </p:sp>
      <p:sp>
        <p:nvSpPr>
          <p:cNvPr id="3" name="Footer Placeholder 2">
            <a:extLst>
              <a:ext uri="{FF2B5EF4-FFF2-40B4-BE49-F238E27FC236}">
                <a16:creationId xmlns:a16="http://schemas.microsoft.com/office/drawing/2014/main" id="{39A7C900-E3BE-FA4B-9110-482F92362E19}"/>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81327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br>
              <a:rPr lang="en-US" dirty="0"/>
            </a:br>
            <a:r>
              <a:rPr lang="en-US" dirty="0"/>
              <a:t>40 points</a:t>
            </a:r>
          </a:p>
        </p:txBody>
      </p:sp>
      <p:sp>
        <p:nvSpPr>
          <p:cNvPr id="3" name="Content Placeholder 2"/>
          <p:cNvSpPr>
            <a:spLocks noGrp="1"/>
          </p:cNvSpPr>
          <p:nvPr>
            <p:ph idx="1"/>
          </p:nvPr>
        </p:nvSpPr>
        <p:spPr/>
        <p:txBody>
          <a:bodyPr>
            <a:normAutofit/>
          </a:bodyPr>
          <a:lstStyle/>
          <a:p>
            <a:r>
              <a:rPr lang="en-US" sz="4400" dirty="0"/>
              <a:t>How do kids feel when someone gives them a “not okay” touch?</a:t>
            </a:r>
          </a:p>
        </p:txBody>
      </p:sp>
      <p:sp>
        <p:nvSpPr>
          <p:cNvPr id="4" name="Footer Placeholder 3">
            <a:extLst>
              <a:ext uri="{FF2B5EF4-FFF2-40B4-BE49-F238E27FC236}">
                <a16:creationId xmlns:a16="http://schemas.microsoft.com/office/drawing/2014/main" id="{B6B5D2B7-B5DF-7D47-BB87-99454FBDACA6}"/>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1390543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40 points!</a:t>
            </a:r>
          </a:p>
        </p:txBody>
      </p:sp>
      <p:sp>
        <p:nvSpPr>
          <p:cNvPr id="3" name="Footer Placeholder 2">
            <a:extLst>
              <a:ext uri="{FF2B5EF4-FFF2-40B4-BE49-F238E27FC236}">
                <a16:creationId xmlns:a16="http://schemas.microsoft.com/office/drawing/2014/main" id="{2387FF25-FFD0-8E40-A161-7E4C9C6A87D7}"/>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69946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about me</a:t>
            </a:r>
            <a:br>
              <a:rPr lang="en-US" dirty="0"/>
            </a:br>
            <a:r>
              <a:rPr lang="en-US" dirty="0"/>
              <a:t>10 points</a:t>
            </a:r>
          </a:p>
        </p:txBody>
      </p:sp>
      <p:sp>
        <p:nvSpPr>
          <p:cNvPr id="3" name="Content Placeholder 2"/>
          <p:cNvSpPr>
            <a:spLocks noGrp="1"/>
          </p:cNvSpPr>
          <p:nvPr>
            <p:ph idx="1"/>
          </p:nvPr>
        </p:nvSpPr>
        <p:spPr/>
        <p:txBody>
          <a:bodyPr>
            <a:normAutofit/>
          </a:bodyPr>
          <a:lstStyle/>
          <a:p>
            <a:r>
              <a:rPr lang="en-US" sz="6000" dirty="0"/>
              <a:t>What’s your favorite color?</a:t>
            </a:r>
          </a:p>
        </p:txBody>
      </p:sp>
      <p:sp>
        <p:nvSpPr>
          <p:cNvPr id="4" name="Footer Placeholder 3">
            <a:extLst>
              <a:ext uri="{FF2B5EF4-FFF2-40B4-BE49-F238E27FC236}">
                <a16:creationId xmlns:a16="http://schemas.microsoft.com/office/drawing/2014/main" id="{EFC8C584-B280-FA48-BAB5-2DB323A2F6FF}"/>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468703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family</a:t>
            </a:r>
            <a:br>
              <a:rPr lang="en-US" dirty="0"/>
            </a:br>
            <a:r>
              <a:rPr lang="en-US" dirty="0"/>
              <a:t>40 points</a:t>
            </a:r>
          </a:p>
        </p:txBody>
      </p:sp>
      <p:sp>
        <p:nvSpPr>
          <p:cNvPr id="3" name="Content Placeholder 2"/>
          <p:cNvSpPr>
            <a:spLocks noGrp="1"/>
          </p:cNvSpPr>
          <p:nvPr>
            <p:ph idx="1"/>
          </p:nvPr>
        </p:nvSpPr>
        <p:spPr/>
        <p:txBody>
          <a:bodyPr>
            <a:noAutofit/>
          </a:bodyPr>
          <a:lstStyle/>
          <a:p>
            <a:r>
              <a:rPr lang="en-US" sz="5400" dirty="0"/>
              <a:t>What are some things you like to do with your family?</a:t>
            </a:r>
          </a:p>
        </p:txBody>
      </p:sp>
      <p:sp>
        <p:nvSpPr>
          <p:cNvPr id="4" name="Footer Placeholder 3">
            <a:extLst>
              <a:ext uri="{FF2B5EF4-FFF2-40B4-BE49-F238E27FC236}">
                <a16:creationId xmlns:a16="http://schemas.microsoft.com/office/drawing/2014/main" id="{7C3588B9-5467-5D49-9A34-D7EB9CF36681}"/>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1867107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40 points!</a:t>
            </a:r>
          </a:p>
        </p:txBody>
      </p:sp>
      <p:sp>
        <p:nvSpPr>
          <p:cNvPr id="3" name="Footer Placeholder 2">
            <a:extLst>
              <a:ext uri="{FF2B5EF4-FFF2-40B4-BE49-F238E27FC236}">
                <a16:creationId xmlns:a16="http://schemas.microsoft.com/office/drawing/2014/main" id="{058D3BE8-0816-3D46-9424-A4C30BFA75C1}"/>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22371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a:t>
            </a:r>
            <a:br>
              <a:rPr lang="en-US" dirty="0"/>
            </a:br>
            <a:r>
              <a:rPr lang="en-US" dirty="0"/>
              <a:t>40 points </a:t>
            </a:r>
          </a:p>
        </p:txBody>
      </p:sp>
      <p:sp>
        <p:nvSpPr>
          <p:cNvPr id="3" name="Content Placeholder 2"/>
          <p:cNvSpPr>
            <a:spLocks noGrp="1"/>
          </p:cNvSpPr>
          <p:nvPr>
            <p:ph idx="1"/>
          </p:nvPr>
        </p:nvSpPr>
        <p:spPr/>
        <p:txBody>
          <a:bodyPr>
            <a:normAutofit/>
          </a:bodyPr>
          <a:lstStyle/>
          <a:p>
            <a:r>
              <a:rPr lang="en-US" sz="4800" dirty="0"/>
              <a:t>What is your favorite part of school? What is your least favorite part?</a:t>
            </a:r>
          </a:p>
        </p:txBody>
      </p:sp>
      <p:sp>
        <p:nvSpPr>
          <p:cNvPr id="4" name="Footer Placeholder 3">
            <a:extLst>
              <a:ext uri="{FF2B5EF4-FFF2-40B4-BE49-F238E27FC236}">
                <a16:creationId xmlns:a16="http://schemas.microsoft.com/office/drawing/2014/main" id="{EF07BBD7-1CD7-1B49-925F-87B263D9BF21}"/>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1730418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40 points!</a:t>
            </a:r>
          </a:p>
        </p:txBody>
      </p:sp>
      <p:sp>
        <p:nvSpPr>
          <p:cNvPr id="3" name="Footer Placeholder 2">
            <a:extLst>
              <a:ext uri="{FF2B5EF4-FFF2-40B4-BE49-F238E27FC236}">
                <a16:creationId xmlns:a16="http://schemas.microsoft.com/office/drawing/2014/main" id="{FA98C6B1-46E4-FD4E-A0E9-F701903103CE}"/>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85636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about me</a:t>
            </a:r>
            <a:br>
              <a:rPr lang="en-US" dirty="0"/>
            </a:br>
            <a:r>
              <a:rPr lang="en-US" dirty="0"/>
              <a:t>50 points</a:t>
            </a:r>
          </a:p>
        </p:txBody>
      </p:sp>
      <p:sp>
        <p:nvSpPr>
          <p:cNvPr id="3" name="Content Placeholder 2"/>
          <p:cNvSpPr>
            <a:spLocks noGrp="1"/>
          </p:cNvSpPr>
          <p:nvPr>
            <p:ph idx="1"/>
          </p:nvPr>
        </p:nvSpPr>
        <p:spPr/>
        <p:txBody>
          <a:bodyPr>
            <a:normAutofit/>
          </a:bodyPr>
          <a:lstStyle/>
          <a:p>
            <a:r>
              <a:rPr lang="en-US" sz="4800" dirty="0"/>
              <a:t>What do you want to be when you grow up?</a:t>
            </a:r>
          </a:p>
        </p:txBody>
      </p:sp>
      <p:sp>
        <p:nvSpPr>
          <p:cNvPr id="4" name="Footer Placeholder 3">
            <a:extLst>
              <a:ext uri="{FF2B5EF4-FFF2-40B4-BE49-F238E27FC236}">
                <a16:creationId xmlns:a16="http://schemas.microsoft.com/office/drawing/2014/main" id="{110E9F48-54B5-EB44-875E-B6698522AECA}"/>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1012836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50 points!</a:t>
            </a:r>
          </a:p>
        </p:txBody>
      </p:sp>
      <p:sp>
        <p:nvSpPr>
          <p:cNvPr id="3" name="Footer Placeholder 2">
            <a:extLst>
              <a:ext uri="{FF2B5EF4-FFF2-40B4-BE49-F238E27FC236}">
                <a16:creationId xmlns:a16="http://schemas.microsoft.com/office/drawing/2014/main" id="{83C764CA-8B5D-4444-8E43-7E3720815D25}"/>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48192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feelings	</a:t>
            </a:r>
            <a:br>
              <a:rPr lang="en-US" dirty="0"/>
            </a:br>
            <a:r>
              <a:rPr lang="en-US" dirty="0"/>
              <a:t>50 points</a:t>
            </a:r>
          </a:p>
        </p:txBody>
      </p:sp>
      <p:sp>
        <p:nvSpPr>
          <p:cNvPr id="3" name="Content Placeholder 2"/>
          <p:cNvSpPr>
            <a:spLocks noGrp="1"/>
          </p:cNvSpPr>
          <p:nvPr>
            <p:ph idx="1"/>
          </p:nvPr>
        </p:nvSpPr>
        <p:spPr/>
        <p:txBody>
          <a:bodyPr>
            <a:noAutofit/>
          </a:bodyPr>
          <a:lstStyle/>
          <a:p>
            <a:r>
              <a:rPr lang="en-US" sz="5400" dirty="0"/>
              <a:t>How can you tell when you feel happy?</a:t>
            </a:r>
          </a:p>
        </p:txBody>
      </p:sp>
      <p:sp>
        <p:nvSpPr>
          <p:cNvPr id="4" name="Footer Placeholder 3">
            <a:extLst>
              <a:ext uri="{FF2B5EF4-FFF2-40B4-BE49-F238E27FC236}">
                <a16:creationId xmlns:a16="http://schemas.microsoft.com/office/drawing/2014/main" id="{D66B3475-E885-424F-93B2-45785212A1D2}"/>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528433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50 points!</a:t>
            </a:r>
          </a:p>
        </p:txBody>
      </p:sp>
      <p:sp>
        <p:nvSpPr>
          <p:cNvPr id="3" name="Footer Placeholder 2">
            <a:extLst>
              <a:ext uri="{FF2B5EF4-FFF2-40B4-BE49-F238E27FC236}">
                <a16:creationId xmlns:a16="http://schemas.microsoft.com/office/drawing/2014/main" id="{63578854-702A-CF44-B009-D5A1D36613BF}"/>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64675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br>
              <a:rPr lang="en-US" dirty="0"/>
            </a:br>
            <a:r>
              <a:rPr lang="en-US" dirty="0"/>
              <a:t>50 points</a:t>
            </a:r>
          </a:p>
        </p:txBody>
      </p:sp>
      <p:sp>
        <p:nvSpPr>
          <p:cNvPr id="3" name="Content Placeholder 2"/>
          <p:cNvSpPr>
            <a:spLocks noGrp="1"/>
          </p:cNvSpPr>
          <p:nvPr>
            <p:ph idx="1"/>
          </p:nvPr>
        </p:nvSpPr>
        <p:spPr/>
        <p:txBody>
          <a:bodyPr>
            <a:normAutofit/>
          </a:bodyPr>
          <a:lstStyle/>
          <a:p>
            <a:r>
              <a:rPr lang="en-US" sz="4400" dirty="0"/>
              <a:t>Who are three people you can tell if someone gives you a “not okay” touch?</a:t>
            </a:r>
          </a:p>
        </p:txBody>
      </p:sp>
      <p:sp>
        <p:nvSpPr>
          <p:cNvPr id="4" name="Footer Placeholder 3">
            <a:extLst>
              <a:ext uri="{FF2B5EF4-FFF2-40B4-BE49-F238E27FC236}">
                <a16:creationId xmlns:a16="http://schemas.microsoft.com/office/drawing/2014/main" id="{FE767D7E-D456-DE48-BE64-186E9FB21716}"/>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270754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50 points!</a:t>
            </a:r>
          </a:p>
        </p:txBody>
      </p:sp>
      <p:sp>
        <p:nvSpPr>
          <p:cNvPr id="3" name="Footer Placeholder 2">
            <a:extLst>
              <a:ext uri="{FF2B5EF4-FFF2-40B4-BE49-F238E27FC236}">
                <a16:creationId xmlns:a16="http://schemas.microsoft.com/office/drawing/2014/main" id="{7643EDBD-F8B1-0B4B-BE38-0D37F42001D6}"/>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103112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10 points!</a:t>
            </a:r>
          </a:p>
        </p:txBody>
      </p:sp>
      <p:sp>
        <p:nvSpPr>
          <p:cNvPr id="3" name="Footer Placeholder 2">
            <a:extLst>
              <a:ext uri="{FF2B5EF4-FFF2-40B4-BE49-F238E27FC236}">
                <a16:creationId xmlns:a16="http://schemas.microsoft.com/office/drawing/2014/main" id="{C8034176-45E8-0546-8290-4E81578599C8}"/>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187479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family</a:t>
            </a:r>
            <a:br>
              <a:rPr lang="en-US" dirty="0"/>
            </a:br>
            <a:r>
              <a:rPr lang="en-US" dirty="0"/>
              <a:t>50 points</a:t>
            </a:r>
          </a:p>
        </p:txBody>
      </p:sp>
      <p:sp>
        <p:nvSpPr>
          <p:cNvPr id="3" name="Content Placeholder 2"/>
          <p:cNvSpPr>
            <a:spLocks noGrp="1"/>
          </p:cNvSpPr>
          <p:nvPr>
            <p:ph idx="1"/>
          </p:nvPr>
        </p:nvSpPr>
        <p:spPr/>
        <p:txBody>
          <a:bodyPr>
            <a:normAutofit/>
          </a:bodyPr>
          <a:lstStyle/>
          <a:p>
            <a:r>
              <a:rPr lang="en-US" sz="4400" dirty="0"/>
              <a:t>What do you and your family do to celebrate things (holidays, birthdays)?</a:t>
            </a:r>
          </a:p>
        </p:txBody>
      </p:sp>
      <p:sp>
        <p:nvSpPr>
          <p:cNvPr id="4" name="Footer Placeholder 3">
            <a:extLst>
              <a:ext uri="{FF2B5EF4-FFF2-40B4-BE49-F238E27FC236}">
                <a16:creationId xmlns:a16="http://schemas.microsoft.com/office/drawing/2014/main" id="{DF0F402F-F448-3545-8456-E0BB15FDCBFB}"/>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1043388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50 points!</a:t>
            </a:r>
          </a:p>
        </p:txBody>
      </p:sp>
      <p:sp>
        <p:nvSpPr>
          <p:cNvPr id="3" name="Footer Placeholder 2">
            <a:extLst>
              <a:ext uri="{FF2B5EF4-FFF2-40B4-BE49-F238E27FC236}">
                <a16:creationId xmlns:a16="http://schemas.microsoft.com/office/drawing/2014/main" id="{3306D4AC-ED98-1842-BA80-C12102992EF9}"/>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184440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a:t>
            </a:r>
            <a:br>
              <a:rPr lang="en-US" dirty="0"/>
            </a:br>
            <a:r>
              <a:rPr lang="en-US" dirty="0"/>
              <a:t>50 points </a:t>
            </a:r>
          </a:p>
        </p:txBody>
      </p:sp>
      <p:sp>
        <p:nvSpPr>
          <p:cNvPr id="3" name="Content Placeholder 2"/>
          <p:cNvSpPr>
            <a:spLocks noGrp="1"/>
          </p:cNvSpPr>
          <p:nvPr>
            <p:ph idx="1"/>
          </p:nvPr>
        </p:nvSpPr>
        <p:spPr/>
        <p:txBody>
          <a:bodyPr>
            <a:noAutofit/>
          </a:bodyPr>
          <a:lstStyle/>
          <a:p>
            <a:r>
              <a:rPr lang="en-US" sz="6600" dirty="0"/>
              <a:t>What makes you proud of yourself?</a:t>
            </a:r>
          </a:p>
        </p:txBody>
      </p:sp>
      <p:sp>
        <p:nvSpPr>
          <p:cNvPr id="4" name="Footer Placeholder 3">
            <a:extLst>
              <a:ext uri="{FF2B5EF4-FFF2-40B4-BE49-F238E27FC236}">
                <a16:creationId xmlns:a16="http://schemas.microsoft.com/office/drawing/2014/main" id="{973A8097-6863-1043-AC41-A11FD429AF11}"/>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286448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50 points!</a:t>
            </a:r>
          </a:p>
        </p:txBody>
      </p:sp>
      <p:sp>
        <p:nvSpPr>
          <p:cNvPr id="3" name="Footer Placeholder 2">
            <a:extLst>
              <a:ext uri="{FF2B5EF4-FFF2-40B4-BE49-F238E27FC236}">
                <a16:creationId xmlns:a16="http://schemas.microsoft.com/office/drawing/2014/main" id="{1A072254-8665-FD47-8C86-B6C3B23D9839}"/>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39637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a:t>Congratulations!</a:t>
            </a:r>
          </a:p>
        </p:txBody>
      </p:sp>
      <p:sp>
        <p:nvSpPr>
          <p:cNvPr id="3" name="Footer Placeholder 2">
            <a:extLst>
              <a:ext uri="{FF2B5EF4-FFF2-40B4-BE49-F238E27FC236}">
                <a16:creationId xmlns:a16="http://schemas.microsoft.com/office/drawing/2014/main" id="{30300E35-A384-A54A-99A8-D21C6EE5D723}"/>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190207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Drum Roll"/>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FEELINGS	</a:t>
            </a:r>
            <a:br>
              <a:rPr lang="en-US" dirty="0"/>
            </a:br>
            <a:r>
              <a:rPr lang="en-US" dirty="0"/>
              <a:t>10 pts</a:t>
            </a:r>
          </a:p>
        </p:txBody>
      </p:sp>
      <p:sp>
        <p:nvSpPr>
          <p:cNvPr id="3" name="Content Placeholder 2"/>
          <p:cNvSpPr>
            <a:spLocks noGrp="1"/>
          </p:cNvSpPr>
          <p:nvPr>
            <p:ph idx="1"/>
          </p:nvPr>
        </p:nvSpPr>
        <p:spPr/>
        <p:txBody>
          <a:bodyPr>
            <a:noAutofit/>
          </a:bodyPr>
          <a:lstStyle/>
          <a:p>
            <a:r>
              <a:rPr lang="en-US" sz="5400" dirty="0"/>
              <a:t>What can you do to calm yourself down?</a:t>
            </a:r>
          </a:p>
        </p:txBody>
      </p:sp>
      <p:sp>
        <p:nvSpPr>
          <p:cNvPr id="4" name="Footer Placeholder 3">
            <a:extLst>
              <a:ext uri="{FF2B5EF4-FFF2-40B4-BE49-F238E27FC236}">
                <a16:creationId xmlns:a16="http://schemas.microsoft.com/office/drawing/2014/main" id="{6F3D3DB4-5F72-0C4C-898C-08D34E933C72}"/>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70788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10 points!</a:t>
            </a:r>
          </a:p>
        </p:txBody>
      </p:sp>
      <p:sp>
        <p:nvSpPr>
          <p:cNvPr id="3" name="Footer Placeholder 2">
            <a:extLst>
              <a:ext uri="{FF2B5EF4-FFF2-40B4-BE49-F238E27FC236}">
                <a16:creationId xmlns:a16="http://schemas.microsoft.com/office/drawing/2014/main" id="{A1C329DD-6B59-F447-BE27-892F92110F06}"/>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11127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br>
              <a:rPr lang="en-US" dirty="0"/>
            </a:br>
            <a:r>
              <a:rPr lang="en-US" dirty="0"/>
              <a:t>10 points</a:t>
            </a:r>
          </a:p>
        </p:txBody>
      </p:sp>
      <p:sp>
        <p:nvSpPr>
          <p:cNvPr id="3" name="Content Placeholder 2"/>
          <p:cNvSpPr>
            <a:spLocks noGrp="1"/>
          </p:cNvSpPr>
          <p:nvPr>
            <p:ph idx="1"/>
          </p:nvPr>
        </p:nvSpPr>
        <p:spPr/>
        <p:txBody>
          <a:bodyPr>
            <a:normAutofit/>
          </a:bodyPr>
          <a:lstStyle/>
          <a:p>
            <a:r>
              <a:rPr lang="en-US" sz="4800" dirty="0"/>
              <a:t>Do you know what “okay” and “not okay” touches are?</a:t>
            </a:r>
          </a:p>
        </p:txBody>
      </p:sp>
      <p:sp>
        <p:nvSpPr>
          <p:cNvPr id="4" name="Footer Placeholder 3">
            <a:extLst>
              <a:ext uri="{FF2B5EF4-FFF2-40B4-BE49-F238E27FC236}">
                <a16:creationId xmlns:a16="http://schemas.microsoft.com/office/drawing/2014/main" id="{FEA711E1-A64F-BD4D-8583-7444E74CF099}"/>
              </a:ext>
            </a:extLst>
          </p:cNvPr>
          <p:cNvSpPr>
            <a:spLocks noGrp="1"/>
          </p:cNvSpPr>
          <p:nvPr>
            <p:ph type="ftr" sz="quarter" idx="11"/>
          </p:nvPr>
        </p:nvSpPr>
        <p:spPr/>
        <p:txBody>
          <a:bodyPr/>
          <a:lstStyle/>
          <a:p>
            <a:r>
              <a:rPr lang="en-US"/>
              <a:t>Resource created by the MUSC Telehealth Outreach Program</a:t>
            </a:r>
            <a:endParaRPr lang="en-US" dirty="0"/>
          </a:p>
        </p:txBody>
      </p:sp>
    </p:spTree>
    <p:extLst>
      <p:ext uri="{BB962C8B-B14F-4D97-AF65-F5344CB8AC3E}">
        <p14:creationId xmlns:p14="http://schemas.microsoft.com/office/powerpoint/2010/main" val="24190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get 10 points!</a:t>
            </a:r>
          </a:p>
        </p:txBody>
      </p:sp>
      <p:sp>
        <p:nvSpPr>
          <p:cNvPr id="3" name="Footer Placeholder 2">
            <a:extLst>
              <a:ext uri="{FF2B5EF4-FFF2-40B4-BE49-F238E27FC236}">
                <a16:creationId xmlns:a16="http://schemas.microsoft.com/office/drawing/2014/main" id="{3016E377-147D-DE42-B9BB-787F1C37738C}"/>
              </a:ext>
            </a:extLst>
          </p:cNvPr>
          <p:cNvSpPr>
            <a:spLocks noGrp="1"/>
          </p:cNvSpPr>
          <p:nvPr>
            <p:ph type="ftr" sz="quarter" idx="11"/>
          </p:nvPr>
        </p:nvSpPr>
        <p:spPr/>
        <p:txBody>
          <a:bodyPr/>
          <a:lstStyle/>
          <a:p>
            <a:r>
              <a:rPr lang="en-US"/>
              <a:t>Resource created by the MUSC Telehealth Outreach Program</a:t>
            </a:r>
          </a:p>
        </p:txBody>
      </p:sp>
    </p:spTree>
    <p:extLst>
      <p:ext uri="{BB962C8B-B14F-4D97-AF65-F5344CB8AC3E}">
        <p14:creationId xmlns:p14="http://schemas.microsoft.com/office/powerpoint/2010/main" val="109596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question">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156</TotalTime>
  <Words>1360</Words>
  <Application>Microsoft Macintosh PowerPoint</Application>
  <PresentationFormat>Widescreen</PresentationFormat>
  <Paragraphs>206</Paragraphs>
  <Slides>54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Arial</vt:lpstr>
      <vt:lpstr>Calibri</vt:lpstr>
      <vt:lpstr>Calibri Light</vt:lpstr>
      <vt:lpstr>Gill Sans MT</vt:lpstr>
      <vt:lpstr>Impact</vt:lpstr>
      <vt:lpstr>question</vt:lpstr>
      <vt:lpstr>Custom Design</vt:lpstr>
      <vt:lpstr>Instructions for Therapy Trivia</vt:lpstr>
      <vt:lpstr>Therapy Trivia</vt:lpstr>
      <vt:lpstr>PowerPoint Presentation</vt:lpstr>
      <vt:lpstr>all about me 10 points</vt:lpstr>
      <vt:lpstr>You get 10 points!</vt:lpstr>
      <vt:lpstr>FEELINGS  10 pts</vt:lpstr>
      <vt:lpstr>You get 10 points!</vt:lpstr>
      <vt:lpstr>SAFETY 10 points</vt:lpstr>
      <vt:lpstr>You get 10 points!</vt:lpstr>
      <vt:lpstr>MY FAMILY 10 points</vt:lpstr>
      <vt:lpstr>You get 10 points!</vt:lpstr>
      <vt:lpstr>RANDOM 10 pOINts </vt:lpstr>
      <vt:lpstr>Daily double!!!! You get 2o points!</vt:lpstr>
      <vt:lpstr>All about me 20 points</vt:lpstr>
      <vt:lpstr> you get 20 points!</vt:lpstr>
      <vt:lpstr>Feelings  20 points</vt:lpstr>
      <vt:lpstr>You get 20 points!</vt:lpstr>
      <vt:lpstr>safety 20 points</vt:lpstr>
      <vt:lpstr>You get 20 points!</vt:lpstr>
      <vt:lpstr>My family 20 points</vt:lpstr>
      <vt:lpstr>You get 20 points!</vt:lpstr>
      <vt:lpstr>random 20 points </vt:lpstr>
      <vt:lpstr>You get 20 points!</vt:lpstr>
      <vt:lpstr>All about me 30 points</vt:lpstr>
      <vt:lpstr>You get 30 points!</vt:lpstr>
      <vt:lpstr>Feelings  30 points</vt:lpstr>
      <vt:lpstr>You get 30 points!</vt:lpstr>
      <vt:lpstr>safety 30 points</vt:lpstr>
      <vt:lpstr>You get 30 points!</vt:lpstr>
      <vt:lpstr>My family 30 points</vt:lpstr>
      <vt:lpstr>You get 30 points!</vt:lpstr>
      <vt:lpstr>random 30 points </vt:lpstr>
      <vt:lpstr>You get 30 points!</vt:lpstr>
      <vt:lpstr>All about me 40 points</vt:lpstr>
      <vt:lpstr>You get 40 points!</vt:lpstr>
      <vt:lpstr>feelings  40 points</vt:lpstr>
      <vt:lpstr>You get 40 points!</vt:lpstr>
      <vt:lpstr>safety 40 points</vt:lpstr>
      <vt:lpstr>You get 40 points!</vt:lpstr>
      <vt:lpstr>My family 40 points</vt:lpstr>
      <vt:lpstr>You get 40 points!</vt:lpstr>
      <vt:lpstr>random 40 points </vt:lpstr>
      <vt:lpstr>You get 40 points!</vt:lpstr>
      <vt:lpstr>All about me 50 points</vt:lpstr>
      <vt:lpstr>You get 50 points!</vt:lpstr>
      <vt:lpstr>feelings  50 points</vt:lpstr>
      <vt:lpstr>You get 50 points!</vt:lpstr>
      <vt:lpstr>safety 50 points</vt:lpstr>
      <vt:lpstr>You get 50 points!</vt:lpstr>
      <vt:lpstr>My family 50 points</vt:lpstr>
      <vt:lpstr>You get 50 points!</vt:lpstr>
      <vt:lpstr>random 50 points </vt:lpstr>
      <vt:lpstr>You get 50 points!</vt:lpstr>
      <vt:lpstr>Congratulations!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Therapy jeopardy</dc:title>
  <dc:creator>Microsoft Office User</dc:creator>
  <cp:lastModifiedBy>Dueweke, Aubrey</cp:lastModifiedBy>
  <cp:revision>25</cp:revision>
  <dcterms:created xsi:type="dcterms:W3CDTF">2016-04-19T22:11:07Z</dcterms:created>
  <dcterms:modified xsi:type="dcterms:W3CDTF">2020-04-08T17:10:21Z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-1283029154</vt:i4>
  </property>
  <property fmtid="{D5CDD505-2E9C-101B-9397-08002B2CF9AE}" pid="3" name="_NewReviewCycle">
    <vt:lpwstr/>
  </property>
  <property fmtid="{D5CDD505-2E9C-101B-9397-08002B2CF9AE}" pid="4" name="_EmailSubject">
    <vt:lpwstr/>
  </property>
  <property fmtid="{D5CDD505-2E9C-101B-9397-08002B2CF9AE}" pid="5" name="_AuthorEmail">
    <vt:lpwstr>wallam@musc.edu</vt:lpwstr>
  </property>
  <property fmtid="{D5CDD505-2E9C-101B-9397-08002B2CF9AE}" pid="6" name="_AuthorEmailDisplayName">
    <vt:lpwstr>Wallace, Megan</vt:lpwstr>
  </property>
</Properties>
</file>