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74" r:id="rId5"/>
    <p:sldId id="262" r:id="rId6"/>
    <p:sldId id="268" r:id="rId7"/>
    <p:sldId id="267" r:id="rId8"/>
    <p:sldId id="269" r:id="rId9"/>
    <p:sldId id="270" r:id="rId10"/>
    <p:sldId id="261" r:id="rId11"/>
    <p:sldId id="271" r:id="rId12"/>
    <p:sldId id="258" r:id="rId13"/>
    <p:sldId id="272" r:id="rId14"/>
    <p:sldId id="259" r:id="rId15"/>
    <p:sldId id="273" r:id="rId16"/>
    <p:sldId id="277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0DA4E1-5A81-4B0C-B8E8-37E9550F6902}" v="359" dt="2023-09-11T18:33:44.0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 Mangold" clId="Web-{0D0DA4E1-5A81-4B0C-B8E8-37E9550F6902}"/>
    <pc:docChg chg="modSld">
      <pc:chgData name="Ani Mangold" userId="" providerId="" clId="Web-{0D0DA4E1-5A81-4B0C-B8E8-37E9550F6902}" dt="2023-09-11T18:33:43.620" v="283" actId="20577"/>
      <pc:docMkLst>
        <pc:docMk/>
      </pc:docMkLst>
      <pc:sldChg chg="modSp">
        <pc:chgData name="Ani Mangold" userId="" providerId="" clId="Web-{0D0DA4E1-5A81-4B0C-B8E8-37E9550F6902}" dt="2023-09-11T18:15:48.870" v="4" actId="20577"/>
        <pc:sldMkLst>
          <pc:docMk/>
          <pc:sldMk cId="2134945737" sldId="257"/>
        </pc:sldMkLst>
        <pc:spChg chg="mod">
          <ac:chgData name="Ani Mangold" userId="" providerId="" clId="Web-{0D0DA4E1-5A81-4B0C-B8E8-37E9550F6902}" dt="2023-09-11T18:15:48.870" v="4" actId="20577"/>
          <ac:spMkLst>
            <pc:docMk/>
            <pc:sldMk cId="2134945737" sldId="257"/>
            <ac:spMk id="2" creationId="{04C57DE6-5B8F-4B82-BD66-365BFBE02335}"/>
          </ac:spMkLst>
        </pc:spChg>
      </pc:sldChg>
      <pc:sldChg chg="modSp">
        <pc:chgData name="Ani Mangold" userId="" providerId="" clId="Web-{0D0DA4E1-5A81-4B0C-B8E8-37E9550F6902}" dt="2023-09-11T18:32:33.774" v="268" actId="20577"/>
        <pc:sldMkLst>
          <pc:docMk/>
          <pc:sldMk cId="909486842" sldId="258"/>
        </pc:sldMkLst>
        <pc:spChg chg="mod">
          <ac:chgData name="Ani Mangold" userId="" providerId="" clId="Web-{0D0DA4E1-5A81-4B0C-B8E8-37E9550F6902}" dt="2023-09-11T18:32:33.774" v="268" actId="20577"/>
          <ac:spMkLst>
            <pc:docMk/>
            <pc:sldMk cId="909486842" sldId="258"/>
            <ac:spMk id="3" creationId="{35265142-147F-4A24-AD74-42F3ED02A968}"/>
          </ac:spMkLst>
        </pc:spChg>
      </pc:sldChg>
      <pc:sldChg chg="modSp">
        <pc:chgData name="Ani Mangold" userId="" providerId="" clId="Web-{0D0DA4E1-5A81-4B0C-B8E8-37E9550F6902}" dt="2023-09-11T18:33:43.620" v="283" actId="20577"/>
        <pc:sldMkLst>
          <pc:docMk/>
          <pc:sldMk cId="1514111469" sldId="259"/>
        </pc:sldMkLst>
        <pc:spChg chg="mod">
          <ac:chgData name="Ani Mangold" userId="" providerId="" clId="Web-{0D0DA4E1-5A81-4B0C-B8E8-37E9550F6902}" dt="2023-09-11T18:23:05.930" v="97" actId="20577"/>
          <ac:spMkLst>
            <pc:docMk/>
            <pc:sldMk cId="1514111469" sldId="259"/>
            <ac:spMk id="2" creationId="{4D869A1E-BE6E-42CF-A628-0E116FED8D93}"/>
          </ac:spMkLst>
        </pc:spChg>
        <pc:spChg chg="mod">
          <ac:chgData name="Ani Mangold" userId="" providerId="" clId="Web-{0D0DA4E1-5A81-4B0C-B8E8-37E9550F6902}" dt="2023-09-11T18:33:43.620" v="283" actId="20577"/>
          <ac:spMkLst>
            <pc:docMk/>
            <pc:sldMk cId="1514111469" sldId="259"/>
            <ac:spMk id="3" creationId="{664388D7-79F2-4C68-AAF0-9EB425F54F57}"/>
          </ac:spMkLst>
        </pc:spChg>
        <pc:picChg chg="mod">
          <ac:chgData name="Ani Mangold" userId="" providerId="" clId="Web-{0D0DA4E1-5A81-4B0C-B8E8-37E9550F6902}" dt="2023-09-11T18:23:35.993" v="106" actId="14100"/>
          <ac:picMkLst>
            <pc:docMk/>
            <pc:sldMk cId="1514111469" sldId="259"/>
            <ac:picMk id="4" creationId="{CC007E1E-5401-4519-8BD2-1A5C9B21DC73}"/>
          </ac:picMkLst>
        </pc:picChg>
      </pc:sldChg>
      <pc:sldChg chg="modSp">
        <pc:chgData name="Ani Mangold" userId="" providerId="" clId="Web-{0D0DA4E1-5A81-4B0C-B8E8-37E9550F6902}" dt="2023-09-11T18:28:41.627" v="205" actId="20577"/>
        <pc:sldMkLst>
          <pc:docMk/>
          <pc:sldMk cId="73815938" sldId="260"/>
        </pc:sldMkLst>
        <pc:spChg chg="mod">
          <ac:chgData name="Ani Mangold" userId="" providerId="" clId="Web-{0D0DA4E1-5A81-4B0C-B8E8-37E9550F6902}" dt="2023-09-11T18:28:41.627" v="205" actId="20577"/>
          <ac:spMkLst>
            <pc:docMk/>
            <pc:sldMk cId="73815938" sldId="260"/>
            <ac:spMk id="3" creationId="{58B2E8CA-F297-4EE8-AC73-233DE10E8B1D}"/>
          </ac:spMkLst>
        </pc:spChg>
      </pc:sldChg>
      <pc:sldChg chg="modSp">
        <pc:chgData name="Ani Mangold" userId="" providerId="" clId="Web-{0D0DA4E1-5A81-4B0C-B8E8-37E9550F6902}" dt="2023-09-11T18:30:57.568" v="223" actId="20577"/>
        <pc:sldMkLst>
          <pc:docMk/>
          <pc:sldMk cId="2430648677" sldId="261"/>
        </pc:sldMkLst>
        <pc:spChg chg="mod">
          <ac:chgData name="Ani Mangold" userId="" providerId="" clId="Web-{0D0DA4E1-5A81-4B0C-B8E8-37E9550F6902}" dt="2023-09-11T18:21:23.552" v="80" actId="20577"/>
          <ac:spMkLst>
            <pc:docMk/>
            <pc:sldMk cId="2430648677" sldId="261"/>
            <ac:spMk id="2" creationId="{6CD88E7C-A837-4D30-AC84-18F0ADCBBCE5}"/>
          </ac:spMkLst>
        </pc:spChg>
        <pc:spChg chg="mod">
          <ac:chgData name="Ani Mangold" userId="" providerId="" clId="Web-{0D0DA4E1-5A81-4B0C-B8E8-37E9550F6902}" dt="2023-09-11T18:30:57.568" v="223" actId="20577"/>
          <ac:spMkLst>
            <pc:docMk/>
            <pc:sldMk cId="2430648677" sldId="261"/>
            <ac:spMk id="3" creationId="{1C04955D-A9A9-4B63-A9ED-5D3E2B279EBF}"/>
          </ac:spMkLst>
        </pc:spChg>
      </pc:sldChg>
      <pc:sldChg chg="modSp">
        <pc:chgData name="Ani Mangold" userId="" providerId="" clId="Web-{0D0DA4E1-5A81-4B0C-B8E8-37E9550F6902}" dt="2023-09-11T18:18:29.078" v="29" actId="20577"/>
        <pc:sldMkLst>
          <pc:docMk/>
          <pc:sldMk cId="389391279" sldId="262"/>
        </pc:sldMkLst>
        <pc:spChg chg="mod">
          <ac:chgData name="Ani Mangold" userId="" providerId="" clId="Web-{0D0DA4E1-5A81-4B0C-B8E8-37E9550F6902}" dt="2023-09-11T18:17:56.093" v="26" actId="20577"/>
          <ac:spMkLst>
            <pc:docMk/>
            <pc:sldMk cId="389391279" sldId="262"/>
            <ac:spMk id="5" creationId="{77E256C5-4EA1-4B03-BA88-7B320D66CB70}"/>
          </ac:spMkLst>
        </pc:spChg>
        <pc:spChg chg="mod">
          <ac:chgData name="Ani Mangold" userId="" providerId="" clId="Web-{0D0DA4E1-5A81-4B0C-B8E8-37E9550F6902}" dt="2023-09-11T18:18:29.078" v="29" actId="20577"/>
          <ac:spMkLst>
            <pc:docMk/>
            <pc:sldMk cId="389391279" sldId="262"/>
            <ac:spMk id="8" creationId="{20B92A0C-98E0-4D8F-9AC7-CB8E4358CAC6}"/>
          </ac:spMkLst>
        </pc:spChg>
        <pc:spChg chg="mod">
          <ac:chgData name="Ani Mangold" userId="" providerId="" clId="Web-{0D0DA4E1-5A81-4B0C-B8E8-37E9550F6902}" dt="2023-09-11T18:17:49.670" v="24" actId="20577"/>
          <ac:spMkLst>
            <pc:docMk/>
            <pc:sldMk cId="389391279" sldId="262"/>
            <ac:spMk id="10" creationId="{5A210CE7-05EF-4429-A3C3-AE0FF6610F3F}"/>
          </ac:spMkLst>
        </pc:spChg>
        <pc:spChg chg="mod">
          <ac:chgData name="Ani Mangold" userId="" providerId="" clId="Web-{0D0DA4E1-5A81-4B0C-B8E8-37E9550F6902}" dt="2023-09-11T18:17:04.029" v="7" actId="20577"/>
          <ac:spMkLst>
            <pc:docMk/>
            <pc:sldMk cId="389391279" sldId="262"/>
            <ac:spMk id="11" creationId="{04B0A7D4-3241-4937-A1D8-1979F836BDAF}"/>
          </ac:spMkLst>
        </pc:spChg>
        <pc:spChg chg="mod">
          <ac:chgData name="Ani Mangold" userId="" providerId="" clId="Web-{0D0DA4E1-5A81-4B0C-B8E8-37E9550F6902}" dt="2023-09-11T18:17:06.404" v="8" actId="20577"/>
          <ac:spMkLst>
            <pc:docMk/>
            <pc:sldMk cId="389391279" sldId="262"/>
            <ac:spMk id="12" creationId="{6BEFB9A5-2C6E-4BA5-A82E-8BBD4E9EF1B4}"/>
          </ac:spMkLst>
        </pc:spChg>
        <pc:spChg chg="mod">
          <ac:chgData name="Ani Mangold" userId="" providerId="" clId="Web-{0D0DA4E1-5A81-4B0C-B8E8-37E9550F6902}" dt="2023-09-11T18:17:09.451" v="9" actId="20577"/>
          <ac:spMkLst>
            <pc:docMk/>
            <pc:sldMk cId="389391279" sldId="262"/>
            <ac:spMk id="13" creationId="{45B49826-32AC-4976-A589-C8A8BB802183}"/>
          </ac:spMkLst>
        </pc:spChg>
      </pc:sldChg>
      <pc:sldChg chg="modSp">
        <pc:chgData name="Ani Mangold" userId="" providerId="" clId="Web-{0D0DA4E1-5A81-4B0C-B8E8-37E9550F6902}" dt="2023-09-11T18:19:11.220" v="45" actId="20577"/>
        <pc:sldMkLst>
          <pc:docMk/>
          <pc:sldMk cId="635769445" sldId="267"/>
        </pc:sldMkLst>
        <pc:spChg chg="mod">
          <ac:chgData name="Ani Mangold" userId="" providerId="" clId="Web-{0D0DA4E1-5A81-4B0C-B8E8-37E9550F6902}" dt="2023-09-11T18:19:08.282" v="44" actId="20577"/>
          <ac:spMkLst>
            <pc:docMk/>
            <pc:sldMk cId="635769445" sldId="267"/>
            <ac:spMk id="5" creationId="{77E256C5-4EA1-4B03-BA88-7B320D66CB70}"/>
          </ac:spMkLst>
        </pc:spChg>
        <pc:spChg chg="mod">
          <ac:chgData name="Ani Mangold" userId="" providerId="" clId="Web-{0D0DA4E1-5A81-4B0C-B8E8-37E9550F6902}" dt="2023-09-11T18:19:11.220" v="45" actId="20577"/>
          <ac:spMkLst>
            <pc:docMk/>
            <pc:sldMk cId="635769445" sldId="267"/>
            <ac:spMk id="8" creationId="{20B92A0C-98E0-4D8F-9AC7-CB8E4358CAC6}"/>
          </ac:spMkLst>
        </pc:spChg>
        <pc:spChg chg="mod">
          <ac:chgData name="Ani Mangold" userId="" providerId="" clId="Web-{0D0DA4E1-5A81-4B0C-B8E8-37E9550F6902}" dt="2023-09-11T18:19:06.235" v="43" actId="20577"/>
          <ac:spMkLst>
            <pc:docMk/>
            <pc:sldMk cId="635769445" sldId="267"/>
            <ac:spMk id="10" creationId="{5A210CE7-05EF-4429-A3C3-AE0FF6610F3F}"/>
          </ac:spMkLst>
        </pc:spChg>
        <pc:spChg chg="mod">
          <ac:chgData name="Ani Mangold" userId="" providerId="" clId="Web-{0D0DA4E1-5A81-4B0C-B8E8-37E9550F6902}" dt="2023-09-11T18:19:03.782" v="42" actId="20577"/>
          <ac:spMkLst>
            <pc:docMk/>
            <pc:sldMk cId="635769445" sldId="267"/>
            <ac:spMk id="11" creationId="{04B0A7D4-3241-4937-A1D8-1979F836BDAF}"/>
          </ac:spMkLst>
        </pc:spChg>
        <pc:spChg chg="mod">
          <ac:chgData name="Ani Mangold" userId="" providerId="" clId="Web-{0D0DA4E1-5A81-4B0C-B8E8-37E9550F6902}" dt="2023-09-11T18:19:01.673" v="41" actId="20577"/>
          <ac:spMkLst>
            <pc:docMk/>
            <pc:sldMk cId="635769445" sldId="267"/>
            <ac:spMk id="12" creationId="{6BEFB9A5-2C6E-4BA5-A82E-8BBD4E9EF1B4}"/>
          </ac:spMkLst>
        </pc:spChg>
        <pc:spChg chg="mod">
          <ac:chgData name="Ani Mangold" userId="" providerId="" clId="Web-{0D0DA4E1-5A81-4B0C-B8E8-37E9550F6902}" dt="2023-09-11T18:18:59.329" v="40" actId="20577"/>
          <ac:spMkLst>
            <pc:docMk/>
            <pc:sldMk cId="635769445" sldId="267"/>
            <ac:spMk id="13" creationId="{45B49826-32AC-4976-A589-C8A8BB802183}"/>
          </ac:spMkLst>
        </pc:spChg>
      </pc:sldChg>
      <pc:sldChg chg="modSp">
        <pc:chgData name="Ani Mangold" userId="" providerId="" clId="Web-{0D0DA4E1-5A81-4B0C-B8E8-37E9550F6902}" dt="2023-09-11T18:29:45.785" v="209" actId="20577"/>
        <pc:sldMkLst>
          <pc:docMk/>
          <pc:sldMk cId="754015723" sldId="268"/>
        </pc:sldMkLst>
        <pc:spChg chg="mod">
          <ac:chgData name="Ani Mangold" userId="" providerId="" clId="Web-{0D0DA4E1-5A81-4B0C-B8E8-37E9550F6902}" dt="2023-09-11T18:29:45.785" v="209" actId="20577"/>
          <ac:spMkLst>
            <pc:docMk/>
            <pc:sldMk cId="754015723" sldId="268"/>
            <ac:spMk id="5" creationId="{77E256C5-4EA1-4B03-BA88-7B320D66CB70}"/>
          </ac:spMkLst>
        </pc:spChg>
        <pc:spChg chg="mod">
          <ac:chgData name="Ani Mangold" userId="" providerId="" clId="Web-{0D0DA4E1-5A81-4B0C-B8E8-37E9550F6902}" dt="2023-09-11T18:18:32.906" v="31" actId="20577"/>
          <ac:spMkLst>
            <pc:docMk/>
            <pc:sldMk cId="754015723" sldId="268"/>
            <ac:spMk id="8" creationId="{20B92A0C-98E0-4D8F-9AC7-CB8E4358CAC6}"/>
          </ac:spMkLst>
        </pc:spChg>
        <pc:spChg chg="mod">
          <ac:chgData name="Ani Mangold" userId="" providerId="" clId="Web-{0D0DA4E1-5A81-4B0C-B8E8-37E9550F6902}" dt="2023-09-11T18:29:40.660" v="207" actId="20577"/>
          <ac:spMkLst>
            <pc:docMk/>
            <pc:sldMk cId="754015723" sldId="268"/>
            <ac:spMk id="10" creationId="{5A210CE7-05EF-4429-A3C3-AE0FF6610F3F}"/>
          </ac:spMkLst>
        </pc:spChg>
        <pc:spChg chg="mod">
          <ac:chgData name="Ani Mangold" userId="" providerId="" clId="Web-{0D0DA4E1-5A81-4B0C-B8E8-37E9550F6902}" dt="2023-09-11T18:17:25.373" v="13" actId="20577"/>
          <ac:spMkLst>
            <pc:docMk/>
            <pc:sldMk cId="754015723" sldId="268"/>
            <ac:spMk id="11" creationId="{04B0A7D4-3241-4937-A1D8-1979F836BDAF}"/>
          </ac:spMkLst>
        </pc:spChg>
        <pc:spChg chg="mod">
          <ac:chgData name="Ani Mangold" userId="" providerId="" clId="Web-{0D0DA4E1-5A81-4B0C-B8E8-37E9550F6902}" dt="2023-09-11T18:17:22.138" v="12" actId="20577"/>
          <ac:spMkLst>
            <pc:docMk/>
            <pc:sldMk cId="754015723" sldId="268"/>
            <ac:spMk id="12" creationId="{6BEFB9A5-2C6E-4BA5-A82E-8BBD4E9EF1B4}"/>
          </ac:spMkLst>
        </pc:spChg>
        <pc:spChg chg="mod">
          <ac:chgData name="Ani Mangold" userId="" providerId="" clId="Web-{0D0DA4E1-5A81-4B0C-B8E8-37E9550F6902}" dt="2023-09-11T18:17:19.545" v="11" actId="20577"/>
          <ac:spMkLst>
            <pc:docMk/>
            <pc:sldMk cId="754015723" sldId="268"/>
            <ac:spMk id="13" creationId="{45B49826-32AC-4976-A589-C8A8BB802183}"/>
          </ac:spMkLst>
        </pc:spChg>
      </pc:sldChg>
      <pc:sldChg chg="modSp">
        <pc:chgData name="Ani Mangold" userId="" providerId="" clId="Web-{0D0DA4E1-5A81-4B0C-B8E8-37E9550F6902}" dt="2023-09-11T18:30:25.052" v="219" actId="20577"/>
        <pc:sldMkLst>
          <pc:docMk/>
          <pc:sldMk cId="29676846" sldId="269"/>
        </pc:sldMkLst>
        <pc:spChg chg="mod">
          <ac:chgData name="Ani Mangold" userId="" providerId="" clId="Web-{0D0DA4E1-5A81-4B0C-B8E8-37E9550F6902}" dt="2023-09-11T18:30:25.052" v="219" actId="20577"/>
          <ac:spMkLst>
            <pc:docMk/>
            <pc:sldMk cId="29676846" sldId="269"/>
            <ac:spMk id="5" creationId="{77E256C5-4EA1-4B03-BA88-7B320D66CB70}"/>
          </ac:spMkLst>
        </pc:spChg>
        <pc:spChg chg="mod">
          <ac:chgData name="Ani Mangold" userId="" providerId="" clId="Web-{0D0DA4E1-5A81-4B0C-B8E8-37E9550F6902}" dt="2023-09-11T18:19:30.205" v="53" actId="20577"/>
          <ac:spMkLst>
            <pc:docMk/>
            <pc:sldMk cId="29676846" sldId="269"/>
            <ac:spMk id="8" creationId="{20B92A0C-98E0-4D8F-9AC7-CB8E4358CAC6}"/>
          </ac:spMkLst>
        </pc:spChg>
        <pc:spChg chg="mod">
          <ac:chgData name="Ani Mangold" userId="" providerId="" clId="Web-{0D0DA4E1-5A81-4B0C-B8E8-37E9550F6902}" dt="2023-09-11T18:30:22.552" v="218" actId="20577"/>
          <ac:spMkLst>
            <pc:docMk/>
            <pc:sldMk cId="29676846" sldId="269"/>
            <ac:spMk id="10" creationId="{5A210CE7-05EF-4429-A3C3-AE0FF6610F3F}"/>
          </ac:spMkLst>
        </pc:spChg>
        <pc:spChg chg="mod">
          <ac:chgData name="Ani Mangold" userId="" providerId="" clId="Web-{0D0DA4E1-5A81-4B0C-B8E8-37E9550F6902}" dt="2023-09-11T18:30:08.629" v="213" actId="20577"/>
          <ac:spMkLst>
            <pc:docMk/>
            <pc:sldMk cId="29676846" sldId="269"/>
            <ac:spMk id="11" creationId="{04B0A7D4-3241-4937-A1D8-1979F836BDAF}"/>
          </ac:spMkLst>
        </pc:spChg>
        <pc:spChg chg="mod">
          <ac:chgData name="Ani Mangold" userId="" providerId="" clId="Web-{0D0DA4E1-5A81-4B0C-B8E8-37E9550F6902}" dt="2023-09-11T18:30:04.567" v="212" actId="20577"/>
          <ac:spMkLst>
            <pc:docMk/>
            <pc:sldMk cId="29676846" sldId="269"/>
            <ac:spMk id="12" creationId="{6BEFB9A5-2C6E-4BA5-A82E-8BBD4E9EF1B4}"/>
          </ac:spMkLst>
        </pc:spChg>
        <pc:spChg chg="mod">
          <ac:chgData name="Ani Mangold" userId="" providerId="" clId="Web-{0D0DA4E1-5A81-4B0C-B8E8-37E9550F6902}" dt="2023-09-11T18:30:04.254" v="211" actId="20577"/>
          <ac:spMkLst>
            <pc:docMk/>
            <pc:sldMk cId="29676846" sldId="269"/>
            <ac:spMk id="13" creationId="{45B49826-32AC-4976-A589-C8A8BB802183}"/>
          </ac:spMkLst>
        </pc:spChg>
      </pc:sldChg>
      <pc:sldChg chg="modSp">
        <pc:chgData name="Ani Mangold" userId="" providerId="" clId="Web-{0D0DA4E1-5A81-4B0C-B8E8-37E9550F6902}" dt="2023-09-11T18:20:07.174" v="62" actId="20577"/>
        <pc:sldMkLst>
          <pc:docMk/>
          <pc:sldMk cId="1481783047" sldId="270"/>
        </pc:sldMkLst>
        <pc:spChg chg="mod">
          <ac:chgData name="Ani Mangold" userId="" providerId="" clId="Web-{0D0DA4E1-5A81-4B0C-B8E8-37E9550F6902}" dt="2023-09-11T18:20:07.174" v="62" actId="20577"/>
          <ac:spMkLst>
            <pc:docMk/>
            <pc:sldMk cId="1481783047" sldId="270"/>
            <ac:spMk id="5" creationId="{77E256C5-4EA1-4B03-BA88-7B320D66CB70}"/>
          </ac:spMkLst>
        </pc:spChg>
        <pc:spChg chg="mod">
          <ac:chgData name="Ani Mangold" userId="" providerId="" clId="Web-{0D0DA4E1-5A81-4B0C-B8E8-37E9550F6902}" dt="2023-09-11T18:19:50.018" v="57" actId="20577"/>
          <ac:spMkLst>
            <pc:docMk/>
            <pc:sldMk cId="1481783047" sldId="270"/>
            <ac:spMk id="8" creationId="{20B92A0C-98E0-4D8F-9AC7-CB8E4358CAC6}"/>
          </ac:spMkLst>
        </pc:spChg>
        <pc:spChg chg="mod">
          <ac:chgData name="Ani Mangold" userId="" providerId="" clId="Web-{0D0DA4E1-5A81-4B0C-B8E8-37E9550F6902}" dt="2023-09-11T18:20:04.784" v="61" actId="20577"/>
          <ac:spMkLst>
            <pc:docMk/>
            <pc:sldMk cId="1481783047" sldId="270"/>
            <ac:spMk id="10" creationId="{5A210CE7-05EF-4429-A3C3-AE0FF6610F3F}"/>
          </ac:spMkLst>
        </pc:spChg>
        <pc:spChg chg="mod">
          <ac:chgData name="Ani Mangold" userId="" providerId="" clId="Web-{0D0DA4E1-5A81-4B0C-B8E8-37E9550F6902}" dt="2023-09-11T18:20:01.831" v="60" actId="20577"/>
          <ac:spMkLst>
            <pc:docMk/>
            <pc:sldMk cId="1481783047" sldId="270"/>
            <ac:spMk id="11" creationId="{04B0A7D4-3241-4937-A1D8-1979F836BDAF}"/>
          </ac:spMkLst>
        </pc:spChg>
        <pc:spChg chg="mod">
          <ac:chgData name="Ani Mangold" userId="" providerId="" clId="Web-{0D0DA4E1-5A81-4B0C-B8E8-37E9550F6902}" dt="2023-09-11T18:19:58.768" v="59" actId="20577"/>
          <ac:spMkLst>
            <pc:docMk/>
            <pc:sldMk cId="1481783047" sldId="270"/>
            <ac:spMk id="12" creationId="{6BEFB9A5-2C6E-4BA5-A82E-8BBD4E9EF1B4}"/>
          </ac:spMkLst>
        </pc:spChg>
        <pc:spChg chg="mod">
          <ac:chgData name="Ani Mangold" userId="" providerId="" clId="Web-{0D0DA4E1-5A81-4B0C-B8E8-37E9550F6902}" dt="2023-09-11T18:19:55.174" v="58" actId="20577"/>
          <ac:spMkLst>
            <pc:docMk/>
            <pc:sldMk cId="1481783047" sldId="270"/>
            <ac:spMk id="13" creationId="{45B49826-32AC-4976-A589-C8A8BB802183}"/>
          </ac:spMkLst>
        </pc:spChg>
      </pc:sldChg>
      <pc:sldChg chg="modSp">
        <pc:chgData name="Ani Mangold" userId="" providerId="" clId="Web-{0D0DA4E1-5A81-4B0C-B8E8-37E9550F6902}" dt="2023-09-11T18:21:56.053" v="89" actId="20577"/>
        <pc:sldMkLst>
          <pc:docMk/>
          <pc:sldMk cId="3427154043" sldId="271"/>
        </pc:sldMkLst>
        <pc:spChg chg="mod">
          <ac:chgData name="Ani Mangold" userId="" providerId="" clId="Web-{0D0DA4E1-5A81-4B0C-B8E8-37E9550F6902}" dt="2023-09-11T18:21:56.053" v="89" actId="20577"/>
          <ac:spMkLst>
            <pc:docMk/>
            <pc:sldMk cId="3427154043" sldId="271"/>
            <ac:spMk id="5" creationId="{77E256C5-4EA1-4B03-BA88-7B320D66CB70}"/>
          </ac:spMkLst>
        </pc:spChg>
        <pc:spChg chg="mod">
          <ac:chgData name="Ani Mangold" userId="" providerId="" clId="Web-{0D0DA4E1-5A81-4B0C-B8E8-37E9550F6902}" dt="2023-09-11T18:21:50.677" v="87" actId="20577"/>
          <ac:spMkLst>
            <pc:docMk/>
            <pc:sldMk cId="3427154043" sldId="271"/>
            <ac:spMk id="10" creationId="{5A210CE7-05EF-4429-A3C3-AE0FF6610F3F}"/>
          </ac:spMkLst>
        </pc:spChg>
        <pc:spChg chg="mod">
          <ac:chgData name="Ani Mangold" userId="" providerId="" clId="Web-{0D0DA4E1-5A81-4B0C-B8E8-37E9550F6902}" dt="2023-09-11T18:21:39.771" v="83" actId="20577"/>
          <ac:spMkLst>
            <pc:docMk/>
            <pc:sldMk cId="3427154043" sldId="271"/>
            <ac:spMk id="11" creationId="{04B0A7D4-3241-4937-A1D8-1979F836BDAF}"/>
          </ac:spMkLst>
        </pc:spChg>
        <pc:spChg chg="mod">
          <ac:chgData name="Ani Mangold" userId="" providerId="" clId="Web-{0D0DA4E1-5A81-4B0C-B8E8-37E9550F6902}" dt="2023-09-11T18:21:37.177" v="82" actId="20577"/>
          <ac:spMkLst>
            <pc:docMk/>
            <pc:sldMk cId="3427154043" sldId="271"/>
            <ac:spMk id="12" creationId="{6BEFB9A5-2C6E-4BA5-A82E-8BBD4E9EF1B4}"/>
          </ac:spMkLst>
        </pc:spChg>
        <pc:spChg chg="mod">
          <ac:chgData name="Ani Mangold" userId="" providerId="" clId="Web-{0D0DA4E1-5A81-4B0C-B8E8-37E9550F6902}" dt="2023-09-11T18:21:34.599" v="81" actId="20577"/>
          <ac:spMkLst>
            <pc:docMk/>
            <pc:sldMk cId="3427154043" sldId="271"/>
            <ac:spMk id="13" creationId="{45B49826-32AC-4976-A589-C8A8BB802183}"/>
          </ac:spMkLst>
        </pc:spChg>
      </pc:sldChg>
      <pc:sldChg chg="modSp">
        <pc:chgData name="Ani Mangold" userId="" providerId="" clId="Web-{0D0DA4E1-5A81-4B0C-B8E8-37E9550F6902}" dt="2023-09-11T18:33:00.619" v="271" actId="20577"/>
        <pc:sldMkLst>
          <pc:docMk/>
          <pc:sldMk cId="4031670615" sldId="272"/>
        </pc:sldMkLst>
        <pc:spChg chg="mod">
          <ac:chgData name="Ani Mangold" userId="" providerId="" clId="Web-{0D0DA4E1-5A81-4B0C-B8E8-37E9550F6902}" dt="2023-09-11T18:33:00.619" v="271" actId="20577"/>
          <ac:spMkLst>
            <pc:docMk/>
            <pc:sldMk cId="4031670615" sldId="272"/>
            <ac:spMk id="6" creationId="{B1639BC5-A036-4D17-9B44-44B7848E315B}"/>
          </ac:spMkLst>
        </pc:spChg>
      </pc:sldChg>
      <pc:sldChg chg="modSp">
        <pc:chgData name="Ani Mangold" userId="" providerId="" clId="Web-{0D0DA4E1-5A81-4B0C-B8E8-37E9550F6902}" dt="2023-09-11T18:28:52.643" v="206" actId="14100"/>
        <pc:sldMkLst>
          <pc:docMk/>
          <pc:sldMk cId="1449664569" sldId="274"/>
        </pc:sldMkLst>
        <pc:spChg chg="mod">
          <ac:chgData name="Ani Mangold" userId="" providerId="" clId="Web-{0D0DA4E1-5A81-4B0C-B8E8-37E9550F6902}" dt="2023-09-11T18:28:52.643" v="206" actId="14100"/>
          <ac:spMkLst>
            <pc:docMk/>
            <pc:sldMk cId="1449664569" sldId="274"/>
            <ac:spMk id="4" creationId="{DD98A63A-5CBA-48F3-8C5F-4572ACAE839F}"/>
          </ac:spMkLst>
        </pc:spChg>
      </pc:sldChg>
      <pc:sldChg chg="modSp">
        <pc:chgData name="Ani Mangold" userId="" providerId="" clId="Web-{0D0DA4E1-5A81-4B0C-B8E8-37E9550F6902}" dt="2023-09-11T18:26:53.046" v="185" actId="20577"/>
        <pc:sldMkLst>
          <pc:docMk/>
          <pc:sldMk cId="4050577005" sldId="275"/>
        </pc:sldMkLst>
        <pc:spChg chg="mod">
          <ac:chgData name="Ani Mangold" userId="" providerId="" clId="Web-{0D0DA4E1-5A81-4B0C-B8E8-37E9550F6902}" dt="2023-09-11T18:24:34.620" v="115" actId="20577"/>
          <ac:spMkLst>
            <pc:docMk/>
            <pc:sldMk cId="4050577005" sldId="275"/>
            <ac:spMk id="2" creationId="{8C23D012-B8FE-4879-B5FA-A5E14498082B}"/>
          </ac:spMkLst>
        </pc:spChg>
        <pc:spChg chg="mod">
          <ac:chgData name="Ani Mangold" userId="" providerId="" clId="Web-{0D0DA4E1-5A81-4B0C-B8E8-37E9550F6902}" dt="2023-09-11T18:26:53.046" v="185" actId="20577"/>
          <ac:spMkLst>
            <pc:docMk/>
            <pc:sldMk cId="4050577005" sldId="275"/>
            <ac:spMk id="3" creationId="{9F91EF70-BEFC-4B67-9140-8EB211D4C7A4}"/>
          </ac:spMkLst>
        </pc:spChg>
      </pc:sldChg>
      <pc:sldChg chg="modSp">
        <pc:chgData name="Ani Mangold" userId="" providerId="" clId="Web-{0D0DA4E1-5A81-4B0C-B8E8-37E9550F6902}" dt="2023-09-11T18:24:06.978" v="111" actId="20577"/>
        <pc:sldMkLst>
          <pc:docMk/>
          <pc:sldMk cId="4233302020" sldId="277"/>
        </pc:sldMkLst>
        <pc:spChg chg="mod">
          <ac:chgData name="Ani Mangold" userId="" providerId="" clId="Web-{0D0DA4E1-5A81-4B0C-B8E8-37E9550F6902}" dt="2023-09-11T18:24:06.978" v="111" actId="20577"/>
          <ac:spMkLst>
            <pc:docMk/>
            <pc:sldMk cId="4233302020" sldId="277"/>
            <ac:spMk id="5" creationId="{77E256C5-4EA1-4B03-BA88-7B320D66CB70}"/>
          </ac:spMkLst>
        </pc:spChg>
        <pc:spChg chg="mod">
          <ac:chgData name="Ani Mangold" userId="" providerId="" clId="Web-{0D0DA4E1-5A81-4B0C-B8E8-37E9550F6902}" dt="2023-09-11T18:24:03.181" v="107" actId="20577"/>
          <ac:spMkLst>
            <pc:docMk/>
            <pc:sldMk cId="4233302020" sldId="277"/>
            <ac:spMk id="8" creationId="{20B92A0C-98E0-4D8F-9AC7-CB8E4358CAC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540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4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3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92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7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4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5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6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0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460B61-1B40-423D-9EA0-07B4CA34D3C9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E7000EE-99C0-454E-82B6-6B23272510C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49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0298-93A1-458C-AFBB-7DA5108D0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0385" y="2184267"/>
            <a:ext cx="8148507" cy="19355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Conquering the court! </a:t>
            </a:r>
            <a:br>
              <a:rPr lang="en-US" sz="8900" dirty="0"/>
            </a:br>
            <a:r>
              <a:rPr lang="en-US" sz="6000" i="1" dirty="0"/>
              <a:t>An In Vivo Basketball Game</a:t>
            </a:r>
            <a:endParaRPr lang="en-US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D64AC-6989-462A-9BB7-CC1A1F4F93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Created by: Emily Tilstra-Ferrell</a:t>
            </a:r>
          </a:p>
        </p:txBody>
      </p:sp>
      <p:pic>
        <p:nvPicPr>
          <p:cNvPr id="1026" name="Picture 2" descr="Black basketball player Royalty Free Vector Image">
            <a:extLst>
              <a:ext uri="{FF2B5EF4-FFF2-40B4-BE49-F238E27FC236}">
                <a16:creationId xmlns:a16="http://schemas.microsoft.com/office/drawing/2014/main" id="{FB2F1642-F3A1-45B2-A370-D55C1BF5DF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3" t="1319" r="16268" b="8835"/>
          <a:stretch/>
        </p:blipFill>
        <p:spPr bwMode="auto">
          <a:xfrm>
            <a:off x="9102056" y="1412495"/>
            <a:ext cx="1974616" cy="285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245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8E7C-A837-4D30-AC84-18F0ADCBB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What have you been avoiding since the scary thing happened in your life?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4955D-A9A9-4B63-A9ED-5D3E2B279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47334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932688" lvl="2" indent="-457200">
              <a:buFont typeface="+mj-lt"/>
              <a:buAutoNum type="arabicPeriod"/>
            </a:pPr>
            <a:endParaRPr lang="en-US" sz="2400" dirty="0"/>
          </a:p>
          <a:p>
            <a:pPr marL="932180" lvl="2" indent="-457200">
              <a:buFont typeface="+mj-lt"/>
              <a:buAutoNum type="arabicPeriod"/>
            </a:pPr>
            <a:r>
              <a:rPr lang="en-US" sz="2400" dirty="0"/>
              <a:t>Do you try not to go to certain places?</a:t>
            </a:r>
            <a:endParaRPr lang="en-US" sz="2400" dirty="0">
              <a:ea typeface="Calibri"/>
              <a:cs typeface="Calibri"/>
            </a:endParaRPr>
          </a:p>
          <a:p>
            <a:pPr marL="932180" lvl="2" indent="-457200">
              <a:buFont typeface="+mj-lt"/>
              <a:buAutoNum type="arabicPeriod"/>
            </a:pPr>
            <a:r>
              <a:rPr lang="en-US" sz="2400" dirty="0"/>
              <a:t>Are there things that you used to do that you are not doing anymore because of  what happened? </a:t>
            </a:r>
            <a:endParaRPr lang="en-US" sz="2400" dirty="0">
              <a:ea typeface="Calibri"/>
              <a:cs typeface="Calibri"/>
            </a:endParaRPr>
          </a:p>
          <a:p>
            <a:pPr marL="932688" lvl="2" indent="-457200">
              <a:buFont typeface="+mj-lt"/>
              <a:buAutoNum type="arabicPeriod"/>
            </a:pPr>
            <a:r>
              <a:rPr lang="en-US" sz="2400" dirty="0"/>
              <a:t>What about things you avoid thinking about? </a:t>
            </a:r>
          </a:p>
          <a:p>
            <a:pPr marL="932688" lvl="2" indent="-457200">
              <a:buFont typeface="+mj-lt"/>
              <a:buAutoNum type="arabicPeriod"/>
            </a:pPr>
            <a:r>
              <a:rPr lang="en-US" sz="2400" dirty="0"/>
              <a:t>What about things that you are really afraid of since the event happened?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30648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asketball hoop clipart. Free download transparent .PNG | Creazilla">
            <a:extLst>
              <a:ext uri="{FF2B5EF4-FFF2-40B4-BE49-F238E27FC236}">
                <a16:creationId xmlns:a16="http://schemas.microsoft.com/office/drawing/2014/main" id="{BBE022EF-755C-4A03-B6F5-627AC7127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506" y="60439"/>
            <a:ext cx="2762987" cy="616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C721968-FC8A-4FA3-B7BC-5620C825E981}"/>
              </a:ext>
            </a:extLst>
          </p:cNvPr>
          <p:cNvSpPr/>
          <p:nvPr/>
        </p:nvSpPr>
        <p:spPr>
          <a:xfrm>
            <a:off x="989247" y="1005465"/>
            <a:ext cx="55026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Let’s make YOUR </a:t>
            </a:r>
          </a:p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Basketball Ladder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E256C5-4EA1-4B03-BA88-7B320D66CB70}"/>
              </a:ext>
            </a:extLst>
          </p:cNvPr>
          <p:cNvSpPr/>
          <p:nvPr/>
        </p:nvSpPr>
        <p:spPr>
          <a:xfrm>
            <a:off x="8275777" y="5276103"/>
            <a:ext cx="3343564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 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2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10CE7-05EF-4429-A3C3-AE0FF6610F3F}"/>
              </a:ext>
            </a:extLst>
          </p:cNvPr>
          <p:cNvSpPr/>
          <p:nvPr/>
        </p:nvSpPr>
        <p:spPr>
          <a:xfrm>
            <a:off x="8275776" y="4535269"/>
            <a:ext cx="3343565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Bit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4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B0A7D4-3241-4937-A1D8-1979F836BDAF}"/>
              </a:ext>
            </a:extLst>
          </p:cNvPr>
          <p:cNvSpPr/>
          <p:nvPr/>
        </p:nvSpPr>
        <p:spPr>
          <a:xfrm>
            <a:off x="8275776" y="3593317"/>
            <a:ext cx="3343565" cy="540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Medium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6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EFB9A5-2C6E-4BA5-A82E-8BBD4E9EF1B4}"/>
              </a:ext>
            </a:extLst>
          </p:cNvPr>
          <p:cNvSpPr/>
          <p:nvPr/>
        </p:nvSpPr>
        <p:spPr>
          <a:xfrm>
            <a:off x="8275775" y="2724555"/>
            <a:ext cx="3343566" cy="540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8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49826-32AC-4976-A589-C8A8BB802183}"/>
              </a:ext>
            </a:extLst>
          </p:cNvPr>
          <p:cNvSpPr/>
          <p:nvPr/>
        </p:nvSpPr>
        <p:spPr>
          <a:xfrm>
            <a:off x="8275779" y="1957096"/>
            <a:ext cx="3343566" cy="4973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10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pic>
        <p:nvPicPr>
          <p:cNvPr id="4098" name="Picture 2" descr="Little Boy Playing Basketball Stock Illustration - Illustration of play,  little: 112146292">
            <a:extLst>
              <a:ext uri="{FF2B5EF4-FFF2-40B4-BE49-F238E27FC236}">
                <a16:creationId xmlns:a16="http://schemas.microsoft.com/office/drawing/2014/main" id="{E31831C6-569D-4B48-8457-8A6723D8F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063" y="2762972"/>
            <a:ext cx="2847833" cy="308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154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39111-5FBD-4F49-9E82-6277F50E2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I do this? </a:t>
            </a:r>
          </a:p>
        </p:txBody>
      </p:sp>
      <p:pic>
        <p:nvPicPr>
          <p:cNvPr id="12290" name="Picture 2" descr="4,101 Boy Asking Illustrations &amp;amp; Clip Art - iStock">
            <a:extLst>
              <a:ext uri="{FF2B5EF4-FFF2-40B4-BE49-F238E27FC236}">
                <a16:creationId xmlns:a16="http://schemas.microsoft.com/office/drawing/2014/main" id="{1BB1EB41-BBF4-46C2-A4A8-DE8081208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2" y="2149553"/>
            <a:ext cx="3341832" cy="334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65142-147F-4A24-AD74-42F3ED02A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4164" y="2090721"/>
            <a:ext cx="8713587" cy="3682596"/>
          </a:xfrm>
        </p:spPr>
        <p:txBody>
          <a:bodyPr vert="horz" lIns="0" tIns="45720" rIns="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/>
              <a:t>Avoiding “taking a basketball shot” or facing our fears </a:t>
            </a:r>
            <a:r>
              <a:rPr lang="en-US" sz="2400" b="1" u="sng" dirty="0"/>
              <a:t>keeps us from doing things that are important to us</a:t>
            </a:r>
            <a:r>
              <a:rPr lang="en-US" sz="2400" dirty="0"/>
              <a:t>, like spending time with friends and family or doing things we enjoy. </a:t>
            </a:r>
            <a:endParaRPr lang="en-US" dirty="0"/>
          </a:p>
          <a:p>
            <a:pPr marL="0" indent="0">
              <a:buNone/>
            </a:pPr>
            <a:r>
              <a:rPr lang="en-US" sz="2400" b="1" dirty="0"/>
              <a:t>When you face the things that you fear the most... </a:t>
            </a:r>
          </a:p>
          <a:p>
            <a:pPr marL="566420" lvl="2">
              <a:buFont typeface="Wingdings" panose="05000000000000000000" pitchFamily="2" charset="2"/>
              <a:buChar char="§"/>
            </a:pPr>
            <a:r>
              <a:rPr lang="en-US" sz="2000" dirty="0"/>
              <a:t>they become less scary!</a:t>
            </a:r>
            <a:endParaRPr lang="en-US" sz="2000" dirty="0">
              <a:ea typeface="Calibri"/>
              <a:cs typeface="Calibri"/>
            </a:endParaRPr>
          </a:p>
          <a:p>
            <a:pPr marL="566420" lvl="2">
              <a:buFont typeface="Wingdings" panose="05000000000000000000" pitchFamily="2" charset="2"/>
              <a:buChar char="§"/>
            </a:pPr>
            <a:r>
              <a:rPr lang="en-US" sz="2000" dirty="0"/>
              <a:t>you learn new ways to think about the object, activity, or situation 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marL="566420" lvl="2">
              <a:buFont typeface="Wingdings" panose="05000000000000000000" pitchFamily="2" charset="2"/>
              <a:buChar char="§"/>
            </a:pPr>
            <a:r>
              <a:rPr lang="en-US" sz="2000" dirty="0"/>
              <a:t>you learn that you can face it! 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marL="566420" lvl="2">
              <a:buFont typeface="Wingdings" panose="05000000000000000000" pitchFamily="2" charset="2"/>
              <a:buChar char="§"/>
            </a:pPr>
            <a:r>
              <a:rPr lang="en-US" sz="2000" dirty="0"/>
              <a:t>you will feel good about facing your fear!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marL="566420" lvl="2">
              <a:buFont typeface="Wingdings" panose="05000000000000000000" pitchFamily="2" charset="2"/>
              <a:buChar char="§"/>
            </a:pPr>
            <a:r>
              <a:rPr lang="en-US" sz="2000" dirty="0"/>
              <a:t>you will be able to practice your skills! 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marL="566420" lvl="2">
              <a:buFont typeface="Wingdings" panose="05000000000000000000" pitchFamily="2" charset="2"/>
              <a:buChar char="§"/>
            </a:pPr>
            <a:r>
              <a:rPr lang="en-US" sz="2000" dirty="0"/>
              <a:t>you will be able to do a lot more things… Can you think of some things you can’t do right now because of avoidance?</a:t>
            </a:r>
            <a:endParaRPr lang="en-US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9486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1639BC5-A036-4D17-9B44-44B7848E315B}"/>
              </a:ext>
            </a:extLst>
          </p:cNvPr>
          <p:cNvSpPr/>
          <p:nvPr/>
        </p:nvSpPr>
        <p:spPr>
          <a:xfrm>
            <a:off x="554181" y="381109"/>
            <a:ext cx="10668001" cy="557075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6000" b="1" u="sng" dirty="0">
                <a:latin typeface="+mj-lt"/>
              </a:rPr>
              <a:t>PRO TIP</a:t>
            </a:r>
          </a:p>
          <a:p>
            <a:pPr algn="ctr"/>
            <a:r>
              <a:rPr lang="en-US" sz="3600" dirty="0">
                <a:latin typeface="+mj-lt"/>
              </a:rPr>
              <a:t>Our memories </a:t>
            </a:r>
            <a:r>
              <a:rPr lang="en-US" sz="3600" b="1" u="sng" dirty="0">
                <a:latin typeface="+mj-lt"/>
              </a:rPr>
              <a:t>remind us of how we felt </a:t>
            </a:r>
            <a:r>
              <a:rPr lang="en-US" sz="3600" dirty="0">
                <a:latin typeface="+mj-lt"/>
              </a:rPr>
              <a:t>when the trauma happened and the scary moment.</a:t>
            </a:r>
          </a:p>
          <a:p>
            <a:pPr algn="ctr"/>
            <a:endParaRPr lang="en-US" sz="3600" b="1" dirty="0">
              <a:latin typeface="+mj-lt"/>
            </a:endParaRPr>
          </a:p>
          <a:p>
            <a:pPr algn="ctr"/>
            <a:r>
              <a:rPr lang="en-US" sz="4400" b="1" dirty="0">
                <a:latin typeface="+mj-lt"/>
              </a:rPr>
              <a:t>BUT</a:t>
            </a:r>
            <a:endParaRPr lang="en-US" sz="3600" b="1" dirty="0">
              <a:latin typeface="+mj-lt"/>
            </a:endParaRPr>
          </a:p>
          <a:p>
            <a:pPr algn="ctr"/>
            <a:r>
              <a:rPr lang="en-US" sz="3600" b="1" dirty="0">
                <a:latin typeface="+mj-lt"/>
              </a:rPr>
              <a:t> </a:t>
            </a:r>
          </a:p>
          <a:p>
            <a:pPr algn="ctr"/>
            <a:r>
              <a:rPr lang="en-US" sz="3600" b="1" u="sng" dirty="0">
                <a:latin typeface="+mj-lt"/>
              </a:rPr>
              <a:t>The memory of what happened is NOT dangerous</a:t>
            </a:r>
            <a:r>
              <a:rPr lang="en-US" sz="3600" dirty="0">
                <a:latin typeface="+mj-lt"/>
              </a:rPr>
              <a:t>. </a:t>
            </a:r>
          </a:p>
          <a:p>
            <a:pPr algn="ctr"/>
            <a:r>
              <a:rPr lang="en-US" sz="3600" dirty="0">
                <a:latin typeface="+mj-lt"/>
              </a:rPr>
              <a:t>It is just a memory. A memory cannot hurt you</a:t>
            </a:r>
          </a:p>
          <a:p>
            <a:pPr algn="ctr"/>
            <a:r>
              <a:rPr lang="en-US" sz="3600" dirty="0">
                <a:latin typeface="+mj-lt"/>
              </a:rPr>
              <a:t>(even though it is hard to face)!</a:t>
            </a:r>
            <a:endParaRPr lang="en-US" sz="3600" dirty="0">
              <a:latin typeface="+mj-lt"/>
              <a:ea typeface="Calibri Light"/>
              <a:cs typeface="Calibri Light"/>
            </a:endParaRPr>
          </a:p>
        </p:txBody>
      </p:sp>
      <p:pic>
        <p:nvPicPr>
          <p:cNvPr id="8" name="Picture 2" descr="Middle School Boys Basketball Tryouts – MaST Community Charter School">
            <a:extLst>
              <a:ext uri="{FF2B5EF4-FFF2-40B4-BE49-F238E27FC236}">
                <a16:creationId xmlns:a16="http://schemas.microsoft.com/office/drawing/2014/main" id="{DAA73812-9905-4746-A121-E23D18B3A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345" y="2663606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iddle School Boys Basketball Tryouts – MaST Community Charter School">
            <a:extLst>
              <a:ext uri="{FF2B5EF4-FFF2-40B4-BE49-F238E27FC236}">
                <a16:creationId xmlns:a16="http://schemas.microsoft.com/office/drawing/2014/main" id="{F780DB7B-1DA3-4741-94F7-B5E4573E7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557" y="2640585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670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9A1E-BE6E-42CF-A628-0E116FED8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Win the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388D7-79F2-4C68-AAF0-9EB425F54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383540" lvl="1"/>
            <a:r>
              <a:rPr lang="en-US" sz="2800" dirty="0"/>
              <a:t>Work your way up the court to make as many shots as possible.</a:t>
            </a:r>
            <a:endParaRPr lang="en-US" dirty="0"/>
          </a:p>
          <a:p>
            <a:pPr lvl="1"/>
            <a:r>
              <a:rPr lang="en-US" sz="2800" dirty="0"/>
              <a:t>Every week that you do an activity on your basketball ladder, you get to… [YOU PICK THE REWARD]. </a:t>
            </a:r>
          </a:p>
          <a:p>
            <a:pPr lvl="2"/>
            <a:r>
              <a:rPr lang="en-US" sz="2000" i="1" dirty="0"/>
              <a:t>Ideas for rewards:</a:t>
            </a:r>
          </a:p>
          <a:p>
            <a:pPr marL="749300" lvl="3"/>
            <a:r>
              <a:rPr lang="en-US" sz="2000" i="1" dirty="0"/>
              <a:t>Play a game during a session of your choice</a:t>
            </a:r>
            <a:endParaRPr lang="en-US" sz="2000" i="1" dirty="0">
              <a:ea typeface="Calibri"/>
              <a:cs typeface="Calibri"/>
            </a:endParaRPr>
          </a:p>
          <a:p>
            <a:pPr marL="749300" lvl="3"/>
            <a:r>
              <a:rPr lang="en-US" sz="2000" i="1" dirty="0"/>
              <a:t>Watch a favorite video during the last 10 minutes of session</a:t>
            </a:r>
            <a:endParaRPr lang="en-US" sz="2000" i="1" dirty="0">
              <a:ea typeface="Calibri"/>
              <a:cs typeface="Calibri"/>
            </a:endParaRPr>
          </a:p>
          <a:p>
            <a:pPr lvl="3"/>
            <a:r>
              <a:rPr lang="en-US" sz="2000" i="1" dirty="0"/>
              <a:t>Listen to your favorite music for 10 minutes during session </a:t>
            </a:r>
          </a:p>
          <a:p>
            <a:pPr marL="749300" lvl="3"/>
            <a:r>
              <a:rPr lang="en-US" sz="2000" i="1" dirty="0"/>
              <a:t>Get your therapist to do something silly that you both agree to</a:t>
            </a:r>
            <a:endParaRPr lang="en-US" sz="2000" i="1" dirty="0">
              <a:ea typeface="Calibri"/>
              <a:cs typeface="Calibri"/>
            </a:endParaRPr>
          </a:p>
        </p:txBody>
      </p:sp>
      <p:pic>
        <p:nvPicPr>
          <p:cNvPr id="4" name="Picture 2" descr="Middle School Boys Basketball Tryouts – MaST Community Charter School">
            <a:extLst>
              <a:ext uri="{FF2B5EF4-FFF2-40B4-BE49-F238E27FC236}">
                <a16:creationId xmlns:a16="http://schemas.microsoft.com/office/drawing/2014/main" id="{CC007E1E-5401-4519-8BD2-1A5C9B21D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6054" y="3777240"/>
            <a:ext cx="1929386" cy="192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111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A255C-EB7A-4C8A-9013-75D329EA9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Ahead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1D297A-9A4A-4B61-82EA-BF933DF56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What day/time will you do your activity?</a:t>
            </a:r>
          </a:p>
          <a:p>
            <a:pPr lvl="1"/>
            <a:r>
              <a:rPr lang="en-US" sz="2800" dirty="0"/>
              <a:t>Where will you do your activity?</a:t>
            </a:r>
          </a:p>
          <a:p>
            <a:pPr lvl="1"/>
            <a:r>
              <a:rPr lang="en-US" sz="2800" dirty="0"/>
              <a:t>For how long?</a:t>
            </a:r>
          </a:p>
          <a:p>
            <a:pPr lvl="1"/>
            <a:r>
              <a:rPr lang="en-US" sz="2800" dirty="0"/>
              <a:t>Will you have someone with you?</a:t>
            </a:r>
          </a:p>
          <a:p>
            <a:pPr lvl="1"/>
            <a:r>
              <a:rPr lang="en-US" sz="2800" dirty="0"/>
              <a:t>Is there anything that might get in </a:t>
            </a:r>
          </a:p>
          <a:p>
            <a:pPr marL="201168" lvl="1" indent="0">
              <a:buNone/>
            </a:pPr>
            <a:r>
              <a:rPr lang="en-US" sz="2800" dirty="0"/>
              <a:t>  the way of you doing it?</a:t>
            </a:r>
          </a:p>
          <a:p>
            <a:pPr lvl="1"/>
            <a:endParaRPr lang="en-US" sz="2800" b="1" u="sng" dirty="0"/>
          </a:p>
          <a:p>
            <a:pPr marL="201168" lvl="1" indent="0">
              <a:buNone/>
            </a:pPr>
            <a:r>
              <a:rPr lang="en-US" sz="2800" b="1" u="sng" dirty="0"/>
              <a:t>Let’s put in a phone reminder.</a:t>
            </a:r>
          </a:p>
          <a:p>
            <a:pPr lvl="1"/>
            <a:endParaRPr lang="en-US" sz="2000" dirty="0"/>
          </a:p>
        </p:txBody>
      </p:sp>
      <p:pic>
        <p:nvPicPr>
          <p:cNvPr id="10242" name="Picture 2" descr="Thought bubble animated thinking bubble clipart kid 2 - Clipartix">
            <a:extLst>
              <a:ext uri="{FF2B5EF4-FFF2-40B4-BE49-F238E27FC236}">
                <a16:creationId xmlns:a16="http://schemas.microsoft.com/office/drawing/2014/main" id="{299DB917-5194-437B-B435-A23F33074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409" y="2355272"/>
            <a:ext cx="3592961" cy="351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979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asketball hoop clipart. Free download transparent .PNG | Creazilla">
            <a:extLst>
              <a:ext uri="{FF2B5EF4-FFF2-40B4-BE49-F238E27FC236}">
                <a16:creationId xmlns:a16="http://schemas.microsoft.com/office/drawing/2014/main" id="{BBE022EF-755C-4A03-B6F5-627AC7127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812" y="206312"/>
            <a:ext cx="2762987" cy="616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C721968-FC8A-4FA3-B7BC-5620C825E981}"/>
              </a:ext>
            </a:extLst>
          </p:cNvPr>
          <p:cNvSpPr/>
          <p:nvPr/>
        </p:nvSpPr>
        <p:spPr>
          <a:xfrm>
            <a:off x="989247" y="1005465"/>
            <a:ext cx="5502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Keeping Score! </a:t>
            </a:r>
          </a:p>
        </p:txBody>
      </p:sp>
      <p:pic>
        <p:nvPicPr>
          <p:cNvPr id="3078" name="Picture 6" descr="3,082 Basketball Shot Illustrations &amp;amp; Clip Art - iStock">
            <a:extLst>
              <a:ext uri="{FF2B5EF4-FFF2-40B4-BE49-F238E27FC236}">
                <a16:creationId xmlns:a16="http://schemas.microsoft.com/office/drawing/2014/main" id="{DEB79463-F69E-4FA7-837D-35E153EDB4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1" r="78045"/>
          <a:stretch/>
        </p:blipFill>
        <p:spPr bwMode="auto">
          <a:xfrm>
            <a:off x="2202296" y="4451927"/>
            <a:ext cx="1279813" cy="140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B92A0C-98E0-4D8F-9AC7-CB8E4358CAC6}"/>
              </a:ext>
            </a:extLst>
          </p:cNvPr>
          <p:cNvSpPr/>
          <p:nvPr/>
        </p:nvSpPr>
        <p:spPr>
          <a:xfrm>
            <a:off x="3894083" y="3429000"/>
            <a:ext cx="5502602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Reward for doing 2 SUDS activity: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E256C5-4EA1-4B03-BA88-7B320D66CB70}"/>
              </a:ext>
            </a:extLst>
          </p:cNvPr>
          <p:cNvSpPr/>
          <p:nvPr/>
        </p:nvSpPr>
        <p:spPr>
          <a:xfrm>
            <a:off x="10723417" y="5384215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 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20 (holding a basketball)</a:t>
            </a:r>
          </a:p>
        </p:txBody>
      </p:sp>
    </p:spTree>
    <p:extLst>
      <p:ext uri="{BB962C8B-B14F-4D97-AF65-F5344CB8AC3E}">
        <p14:creationId xmlns:p14="http://schemas.microsoft.com/office/powerpoint/2010/main" val="4233302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3D012-B8FE-4879-B5FA-A5E144980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week: We will...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1EF70-BEFC-4B67-9140-8EB211D4C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7058429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383540" lvl="1"/>
            <a:r>
              <a:rPr lang="en-US" sz="3500" dirty="0"/>
              <a:t>Do your reward! </a:t>
            </a:r>
            <a:endParaRPr lang="en-US" dirty="0"/>
          </a:p>
          <a:p>
            <a:pPr marL="383540" lvl="1"/>
            <a:r>
              <a:rPr lang="en-US" sz="3500" dirty="0"/>
              <a:t>Talk about </a:t>
            </a:r>
          </a:p>
          <a:p>
            <a:pPr marL="566420" lvl="2"/>
            <a:r>
              <a:rPr lang="en-US" sz="3100" dirty="0"/>
              <a:t>how it went (SUDS)</a:t>
            </a:r>
            <a:endParaRPr lang="en-US" sz="3100" dirty="0">
              <a:ea typeface="Calibri"/>
              <a:cs typeface="Calibri"/>
            </a:endParaRPr>
          </a:p>
          <a:p>
            <a:pPr marL="566420" lvl="2"/>
            <a:r>
              <a:rPr lang="en-US" sz="3000" dirty="0">
                <a:ea typeface="Calibri"/>
                <a:cs typeface="Calibri"/>
              </a:rPr>
              <a:t>any challenges you experienced</a:t>
            </a:r>
            <a:endParaRPr lang="en-US" sz="3100" dirty="0"/>
          </a:p>
          <a:p>
            <a:pPr marL="566420" lvl="2"/>
            <a:r>
              <a:rPr lang="en-US" sz="3000" dirty="0">
                <a:ea typeface="Calibri" panose="020F0502020204030204"/>
                <a:cs typeface="Calibri" panose="020F0502020204030204"/>
              </a:rPr>
              <a:t>the skills you used</a:t>
            </a:r>
          </a:p>
          <a:p>
            <a:pPr marL="566420" lvl="2"/>
            <a:r>
              <a:rPr lang="en-US" sz="3000" dirty="0">
                <a:ea typeface="Calibri" panose="020F0502020204030204"/>
                <a:cs typeface="Calibri" panose="020F0502020204030204"/>
              </a:rPr>
              <a:t>what you learned about the activity and yourself</a:t>
            </a:r>
          </a:p>
          <a:p>
            <a:pPr marL="566420" lvl="2"/>
            <a:endParaRPr lang="en-US" sz="3000" dirty="0">
              <a:ea typeface="Calibri" panose="020F0502020204030204"/>
              <a:cs typeface="Calibri" panose="020F0502020204030204"/>
            </a:endParaRPr>
          </a:p>
          <a:p>
            <a:pPr lvl="1"/>
            <a:endParaRPr lang="en-US" sz="3200" dirty="0"/>
          </a:p>
        </p:txBody>
      </p:sp>
      <p:pic>
        <p:nvPicPr>
          <p:cNvPr id="4" name="Picture 2" descr="Black basketball player Royalty Free Vector Image">
            <a:extLst>
              <a:ext uri="{FF2B5EF4-FFF2-40B4-BE49-F238E27FC236}">
                <a16:creationId xmlns:a16="http://schemas.microsoft.com/office/drawing/2014/main" id="{B9F52521-5FF9-4BAC-87A9-1D9A5B6E2D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3" t="1319" r="16268" b="8835"/>
          <a:stretch/>
        </p:blipFill>
        <p:spPr bwMode="auto">
          <a:xfrm>
            <a:off x="8280020" y="2133512"/>
            <a:ext cx="2480344" cy="358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57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57DE6-5B8F-4B82-BD66-365BFBE02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Object of the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4B32E-F00E-49B4-8099-00EC4C416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76087"/>
            <a:ext cx="10058400" cy="2765167"/>
          </a:xfrm>
        </p:spPr>
        <p:txBody>
          <a:bodyPr>
            <a:normAutofit/>
          </a:bodyPr>
          <a:lstStyle/>
          <a:p>
            <a:pPr marL="292608" lvl="1" indent="0" algn="ctr">
              <a:buNone/>
            </a:pPr>
            <a:r>
              <a:rPr lang="en-US" sz="4400" dirty="0">
                <a:latin typeface="+mj-lt"/>
              </a:rPr>
              <a:t>Shoot as many “hoops” as you can by facing safe situations that remind you of stressful events.  </a:t>
            </a:r>
          </a:p>
          <a:p>
            <a:pPr marL="292608" lvl="1" indent="0" algn="ctr">
              <a:buNone/>
            </a:pPr>
            <a:endParaRPr lang="en-US" sz="4400" dirty="0">
              <a:latin typeface="+mj-lt"/>
            </a:endParaRPr>
          </a:p>
          <a:p>
            <a:pPr marL="292608" lvl="1" indent="0" algn="ctr">
              <a:buNone/>
            </a:pPr>
            <a:endParaRPr lang="en-US" sz="4400" dirty="0">
              <a:latin typeface="+mj-lt"/>
            </a:endParaRPr>
          </a:p>
          <a:p>
            <a:pPr marL="292608" lvl="1" indent="0" algn="ctr">
              <a:buNone/>
            </a:pPr>
            <a:endParaRPr lang="en-US" sz="4400" dirty="0">
              <a:latin typeface="+mj-lt"/>
            </a:endParaRPr>
          </a:p>
          <a:p>
            <a:pPr marL="292608" lvl="1" indent="0" algn="ctr">
              <a:buNone/>
            </a:pP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494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D517A-3490-466C-B2D2-597BEA80D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pic>
        <p:nvPicPr>
          <p:cNvPr id="16388" name="Picture 4" descr="Search Results for basketball clipart - Clip Art - Pictures - Graphics -  Illustrations">
            <a:extLst>
              <a:ext uri="{FF2B5EF4-FFF2-40B4-BE49-F238E27FC236}">
                <a16:creationId xmlns:a16="http://schemas.microsoft.com/office/drawing/2014/main" id="{84F03686-05C5-40B5-8F10-E354CAB59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45" y="2785300"/>
            <a:ext cx="3398467" cy="34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2E8CA-F297-4EE8-AC73-233DE10E8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6748" y="2122571"/>
            <a:ext cx="8759784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+mj-lt"/>
              </a:rPr>
              <a:t>Billy loved to play basketball. He played for years with his buddy, Jim. He didn’t know that Jim had a heart condition called HCM. Unfortunately, one day while playing basketball, Jim passed away on the court-- while playing-- because of his heart condition. Now, Billy doesn’t want to play basketball anymore. Since he lost Jim, Billy won’t touch a basketball, go on a court, or hang out with his friends because those things remind him of what happened.</a:t>
            </a:r>
          </a:p>
        </p:txBody>
      </p:sp>
    </p:spTree>
    <p:extLst>
      <p:ext uri="{BB962C8B-B14F-4D97-AF65-F5344CB8AC3E}">
        <p14:creationId xmlns:p14="http://schemas.microsoft.com/office/powerpoint/2010/main" val="7381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8F6F30-9465-42F8-9EE1-03059936ECE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46" y="1505527"/>
            <a:ext cx="8604106" cy="4381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4" descr="Basketball hoop clipart. Free download transparent .PNG | Creazilla">
            <a:extLst>
              <a:ext uri="{FF2B5EF4-FFF2-40B4-BE49-F238E27FC236}">
                <a16:creationId xmlns:a16="http://schemas.microsoft.com/office/drawing/2014/main" id="{B609D166-1AAF-4872-81A8-26F0B0A90A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5452" y="0"/>
            <a:ext cx="2762987" cy="616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D98A63A-5CBA-48F3-8C5F-4572ACAE839F}"/>
              </a:ext>
            </a:extLst>
          </p:cNvPr>
          <p:cNvSpPr/>
          <p:nvPr/>
        </p:nvSpPr>
        <p:spPr>
          <a:xfrm>
            <a:off x="887646" y="647806"/>
            <a:ext cx="8761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What are  Subjective Units of Distress (SUDS)?</a:t>
            </a:r>
          </a:p>
        </p:txBody>
      </p:sp>
    </p:spTree>
    <p:extLst>
      <p:ext uri="{BB962C8B-B14F-4D97-AF65-F5344CB8AC3E}">
        <p14:creationId xmlns:p14="http://schemas.microsoft.com/office/powerpoint/2010/main" val="144966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asketball hoop clipart. Free download transparent .PNG | Creazilla">
            <a:extLst>
              <a:ext uri="{FF2B5EF4-FFF2-40B4-BE49-F238E27FC236}">
                <a16:creationId xmlns:a16="http://schemas.microsoft.com/office/drawing/2014/main" id="{BBE022EF-755C-4A03-B6F5-627AC7127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812" y="206312"/>
            <a:ext cx="2762987" cy="616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C721968-FC8A-4FA3-B7BC-5620C825E981}"/>
              </a:ext>
            </a:extLst>
          </p:cNvPr>
          <p:cNvSpPr/>
          <p:nvPr/>
        </p:nvSpPr>
        <p:spPr>
          <a:xfrm>
            <a:off x="989247" y="1005465"/>
            <a:ext cx="5502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Billy’s Basketball Ladder </a:t>
            </a:r>
          </a:p>
        </p:txBody>
      </p:sp>
      <p:pic>
        <p:nvPicPr>
          <p:cNvPr id="3078" name="Picture 6" descr="3,082 Basketball Shot Illustrations &amp;amp; Clip Art - iStock">
            <a:extLst>
              <a:ext uri="{FF2B5EF4-FFF2-40B4-BE49-F238E27FC236}">
                <a16:creationId xmlns:a16="http://schemas.microsoft.com/office/drawing/2014/main" id="{DEB79463-F69E-4FA7-837D-35E153EDB4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1" r="78045"/>
          <a:stretch/>
        </p:blipFill>
        <p:spPr bwMode="auto">
          <a:xfrm>
            <a:off x="2202296" y="4451927"/>
            <a:ext cx="1279813" cy="140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B92A0C-98E0-4D8F-9AC7-CB8E4358CAC6}"/>
              </a:ext>
            </a:extLst>
          </p:cNvPr>
          <p:cNvSpPr/>
          <p:nvPr/>
        </p:nvSpPr>
        <p:spPr>
          <a:xfrm>
            <a:off x="3894083" y="3429000"/>
            <a:ext cx="5502602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Step One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Billy held a basketball for 30 minutes in his house.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His SUDS for this activity = 2 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Calibri Light"/>
              <a:cs typeface="Calibri Ligh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E256C5-4EA1-4B03-BA88-7B320D66CB70}"/>
              </a:ext>
            </a:extLst>
          </p:cNvPr>
          <p:cNvSpPr/>
          <p:nvPr/>
        </p:nvSpPr>
        <p:spPr>
          <a:xfrm>
            <a:off x="10723417" y="5384215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 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2 (holding a basketball)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10CE7-05EF-4429-A3C3-AE0FF6610F3F}"/>
              </a:ext>
            </a:extLst>
          </p:cNvPr>
          <p:cNvSpPr/>
          <p:nvPr/>
        </p:nvSpPr>
        <p:spPr>
          <a:xfrm>
            <a:off x="10741888" y="4572898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Bit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4 (going to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B0A7D4-3241-4937-A1D8-1979F836BDAF}"/>
              </a:ext>
            </a:extLst>
          </p:cNvPr>
          <p:cNvSpPr/>
          <p:nvPr/>
        </p:nvSpPr>
        <p:spPr>
          <a:xfrm>
            <a:off x="10723416" y="3759200"/>
            <a:ext cx="1366984" cy="540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Medium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6 (talking to basketball friends)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EFB9A5-2C6E-4BA5-A82E-8BBD4E9EF1B4}"/>
              </a:ext>
            </a:extLst>
          </p:cNvPr>
          <p:cNvSpPr/>
          <p:nvPr/>
        </p:nvSpPr>
        <p:spPr>
          <a:xfrm>
            <a:off x="10741888" y="2871456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8 (thinking about what happened to Jim)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49826-32AC-4976-A589-C8A8BB802183}"/>
              </a:ext>
            </a:extLst>
          </p:cNvPr>
          <p:cNvSpPr/>
          <p:nvPr/>
        </p:nvSpPr>
        <p:spPr>
          <a:xfrm>
            <a:off x="10741888" y="1858123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10 (actually playing basketball again on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39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asketball hoop clipart. Free download transparent .PNG | Creazilla">
            <a:extLst>
              <a:ext uri="{FF2B5EF4-FFF2-40B4-BE49-F238E27FC236}">
                <a16:creationId xmlns:a16="http://schemas.microsoft.com/office/drawing/2014/main" id="{BBE022EF-755C-4A03-B6F5-627AC7127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812" y="206312"/>
            <a:ext cx="2762987" cy="616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C721968-FC8A-4FA3-B7BC-5620C825E981}"/>
              </a:ext>
            </a:extLst>
          </p:cNvPr>
          <p:cNvSpPr/>
          <p:nvPr/>
        </p:nvSpPr>
        <p:spPr>
          <a:xfrm>
            <a:off x="989247" y="1005465"/>
            <a:ext cx="5502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Billy’s Basketball Ladder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B92A0C-98E0-4D8F-9AC7-CB8E4358CAC6}"/>
              </a:ext>
            </a:extLst>
          </p:cNvPr>
          <p:cNvSpPr/>
          <p:nvPr/>
        </p:nvSpPr>
        <p:spPr>
          <a:xfrm>
            <a:off x="4575781" y="3213728"/>
            <a:ext cx="3832136" cy="19389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Step Two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Billy went back to the basketball court. He took his friend to help.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His SUDS for this activity = 4 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Calibri Light"/>
              <a:cs typeface="Calibri Ligh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E256C5-4EA1-4B03-BA88-7B320D66CB70}"/>
              </a:ext>
            </a:extLst>
          </p:cNvPr>
          <p:cNvSpPr/>
          <p:nvPr/>
        </p:nvSpPr>
        <p:spPr>
          <a:xfrm>
            <a:off x="10723417" y="5384215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 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2 (holding a basketball)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10CE7-05EF-4429-A3C3-AE0FF6610F3F}"/>
              </a:ext>
            </a:extLst>
          </p:cNvPr>
          <p:cNvSpPr/>
          <p:nvPr/>
        </p:nvSpPr>
        <p:spPr>
          <a:xfrm>
            <a:off x="10741888" y="4572898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Bit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4 (going to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B0A7D4-3241-4937-A1D8-1979F836BDAF}"/>
              </a:ext>
            </a:extLst>
          </p:cNvPr>
          <p:cNvSpPr/>
          <p:nvPr/>
        </p:nvSpPr>
        <p:spPr>
          <a:xfrm>
            <a:off x="10723416" y="3759200"/>
            <a:ext cx="1366984" cy="540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Medium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6 (talking to basketball friends)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EFB9A5-2C6E-4BA5-A82E-8BBD4E9EF1B4}"/>
              </a:ext>
            </a:extLst>
          </p:cNvPr>
          <p:cNvSpPr/>
          <p:nvPr/>
        </p:nvSpPr>
        <p:spPr>
          <a:xfrm>
            <a:off x="10741888" y="2871456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8 (thinking about what happened to Jim)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49826-32AC-4976-A589-C8A8BB802183}"/>
              </a:ext>
            </a:extLst>
          </p:cNvPr>
          <p:cNvSpPr/>
          <p:nvPr/>
        </p:nvSpPr>
        <p:spPr>
          <a:xfrm>
            <a:off x="10741888" y="1858123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10 (actually playing basketball again on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pic>
        <p:nvPicPr>
          <p:cNvPr id="14" name="Picture 6" descr="3,082 Basketball Shot Illustrations &amp;amp; Clip Art - iStock">
            <a:extLst>
              <a:ext uri="{FF2B5EF4-FFF2-40B4-BE49-F238E27FC236}">
                <a16:creationId xmlns:a16="http://schemas.microsoft.com/office/drawing/2014/main" id="{BD0D0349-C2D2-45FC-9E73-593309DAE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14" t="42797" r="63309"/>
          <a:stretch/>
        </p:blipFill>
        <p:spPr bwMode="auto">
          <a:xfrm>
            <a:off x="3437208" y="3335810"/>
            <a:ext cx="849747" cy="170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01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asketball hoop clipart. Free download transparent .PNG | Creazilla">
            <a:extLst>
              <a:ext uri="{FF2B5EF4-FFF2-40B4-BE49-F238E27FC236}">
                <a16:creationId xmlns:a16="http://schemas.microsoft.com/office/drawing/2014/main" id="{BBE022EF-755C-4A03-B6F5-627AC7127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812" y="206312"/>
            <a:ext cx="2762987" cy="616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C721968-FC8A-4FA3-B7BC-5620C825E981}"/>
              </a:ext>
            </a:extLst>
          </p:cNvPr>
          <p:cNvSpPr/>
          <p:nvPr/>
        </p:nvSpPr>
        <p:spPr>
          <a:xfrm>
            <a:off x="989247" y="1005465"/>
            <a:ext cx="5502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Billy’s Basketball Ladder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B92A0C-98E0-4D8F-9AC7-CB8E4358CAC6}"/>
              </a:ext>
            </a:extLst>
          </p:cNvPr>
          <p:cNvSpPr/>
          <p:nvPr/>
        </p:nvSpPr>
        <p:spPr>
          <a:xfrm>
            <a:off x="5634182" y="3028774"/>
            <a:ext cx="3950620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Step Three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Billy spent time with his basketball friends who he had not spoken to since Jim died.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His SUDS for this activity = 6 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E256C5-4EA1-4B03-BA88-7B320D66CB70}"/>
              </a:ext>
            </a:extLst>
          </p:cNvPr>
          <p:cNvSpPr/>
          <p:nvPr/>
        </p:nvSpPr>
        <p:spPr>
          <a:xfrm>
            <a:off x="10723417" y="5384215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 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2 (holding a basketball)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10CE7-05EF-4429-A3C3-AE0FF6610F3F}"/>
              </a:ext>
            </a:extLst>
          </p:cNvPr>
          <p:cNvSpPr/>
          <p:nvPr/>
        </p:nvSpPr>
        <p:spPr>
          <a:xfrm>
            <a:off x="10741888" y="4572898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Bit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4 (going to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B0A7D4-3241-4937-A1D8-1979F836BDAF}"/>
              </a:ext>
            </a:extLst>
          </p:cNvPr>
          <p:cNvSpPr/>
          <p:nvPr/>
        </p:nvSpPr>
        <p:spPr>
          <a:xfrm>
            <a:off x="10723416" y="3759200"/>
            <a:ext cx="1366984" cy="540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Medium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6 (talking to basketball friends)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EFB9A5-2C6E-4BA5-A82E-8BBD4E9EF1B4}"/>
              </a:ext>
            </a:extLst>
          </p:cNvPr>
          <p:cNvSpPr/>
          <p:nvPr/>
        </p:nvSpPr>
        <p:spPr>
          <a:xfrm>
            <a:off x="10741888" y="2871456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8 (thinking about what happened to Jim)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49826-32AC-4976-A589-C8A8BB802183}"/>
              </a:ext>
            </a:extLst>
          </p:cNvPr>
          <p:cNvSpPr/>
          <p:nvPr/>
        </p:nvSpPr>
        <p:spPr>
          <a:xfrm>
            <a:off x="10741888" y="1858123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10 (actually playing basketball again on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pic>
        <p:nvPicPr>
          <p:cNvPr id="14" name="Picture 6" descr="3,082 Basketball Shot Illustrations &amp;amp; Clip Art - iStock">
            <a:extLst>
              <a:ext uri="{FF2B5EF4-FFF2-40B4-BE49-F238E27FC236}">
                <a16:creationId xmlns:a16="http://schemas.microsoft.com/office/drawing/2014/main" id="{6F0C1DF4-A66C-4327-B923-C73675FDC2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31" t="15534" r="50475" b="11042"/>
          <a:stretch/>
        </p:blipFill>
        <p:spPr bwMode="auto">
          <a:xfrm>
            <a:off x="4498109" y="2580596"/>
            <a:ext cx="868218" cy="218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769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asketball hoop clipart. Free download transparent .PNG | Creazilla">
            <a:extLst>
              <a:ext uri="{FF2B5EF4-FFF2-40B4-BE49-F238E27FC236}">
                <a16:creationId xmlns:a16="http://schemas.microsoft.com/office/drawing/2014/main" id="{BBE022EF-755C-4A03-B6F5-627AC7127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812" y="206312"/>
            <a:ext cx="2762987" cy="616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C721968-FC8A-4FA3-B7BC-5620C825E981}"/>
              </a:ext>
            </a:extLst>
          </p:cNvPr>
          <p:cNvSpPr/>
          <p:nvPr/>
        </p:nvSpPr>
        <p:spPr>
          <a:xfrm>
            <a:off x="989247" y="1005465"/>
            <a:ext cx="5502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Billy’s Basketball Ladder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B92A0C-98E0-4D8F-9AC7-CB8E4358CAC6}"/>
              </a:ext>
            </a:extLst>
          </p:cNvPr>
          <p:cNvSpPr/>
          <p:nvPr/>
        </p:nvSpPr>
        <p:spPr>
          <a:xfrm>
            <a:off x="6603999" y="3059768"/>
            <a:ext cx="3749961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Step Four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Billy talked to his friends about what happened to Jim and how he felt about what happened.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His SUDS for this activity = 8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E256C5-4EA1-4B03-BA88-7B320D66CB70}"/>
              </a:ext>
            </a:extLst>
          </p:cNvPr>
          <p:cNvSpPr/>
          <p:nvPr/>
        </p:nvSpPr>
        <p:spPr>
          <a:xfrm>
            <a:off x="10723417" y="5384215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 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2 (holding a basketball)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10CE7-05EF-4429-A3C3-AE0FF6610F3F}"/>
              </a:ext>
            </a:extLst>
          </p:cNvPr>
          <p:cNvSpPr/>
          <p:nvPr/>
        </p:nvSpPr>
        <p:spPr>
          <a:xfrm>
            <a:off x="10741888" y="4572898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Bit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4 (going to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B0A7D4-3241-4937-A1D8-1979F836BDAF}"/>
              </a:ext>
            </a:extLst>
          </p:cNvPr>
          <p:cNvSpPr/>
          <p:nvPr/>
        </p:nvSpPr>
        <p:spPr>
          <a:xfrm>
            <a:off x="10723416" y="3759200"/>
            <a:ext cx="1366984" cy="540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Medium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6 (talking to basketball friends)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EFB9A5-2C6E-4BA5-A82E-8BBD4E9EF1B4}"/>
              </a:ext>
            </a:extLst>
          </p:cNvPr>
          <p:cNvSpPr/>
          <p:nvPr/>
        </p:nvSpPr>
        <p:spPr>
          <a:xfrm>
            <a:off x="10741888" y="2871456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8 (talking to friends about what happened to Jim)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49826-32AC-4976-A589-C8A8BB802183}"/>
              </a:ext>
            </a:extLst>
          </p:cNvPr>
          <p:cNvSpPr/>
          <p:nvPr/>
        </p:nvSpPr>
        <p:spPr>
          <a:xfrm>
            <a:off x="10741888" y="1858123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10 (actually playing basketball again on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pic>
        <p:nvPicPr>
          <p:cNvPr id="14" name="Picture 6" descr="3,082 Basketball Shot Illustrations &amp;amp; Clip Art - iStock">
            <a:extLst>
              <a:ext uri="{FF2B5EF4-FFF2-40B4-BE49-F238E27FC236}">
                <a16:creationId xmlns:a16="http://schemas.microsoft.com/office/drawing/2014/main" id="{DBD56EB1-D309-4E9F-B3D1-800C5CFEC8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62" t="7634" r="35819" b="19562"/>
          <a:stretch/>
        </p:blipFill>
        <p:spPr bwMode="auto">
          <a:xfrm>
            <a:off x="5763489" y="1858719"/>
            <a:ext cx="840510" cy="217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6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721968-FC8A-4FA3-B7BC-5620C825E981}"/>
              </a:ext>
            </a:extLst>
          </p:cNvPr>
          <p:cNvSpPr/>
          <p:nvPr/>
        </p:nvSpPr>
        <p:spPr>
          <a:xfrm>
            <a:off x="989247" y="1005465"/>
            <a:ext cx="5502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Billy’s Basketball Ladder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B92A0C-98E0-4D8F-9AC7-CB8E4358CAC6}"/>
              </a:ext>
            </a:extLst>
          </p:cNvPr>
          <p:cNvSpPr/>
          <p:nvPr/>
        </p:nvSpPr>
        <p:spPr>
          <a:xfrm>
            <a:off x="5874327" y="3916219"/>
            <a:ext cx="4133848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Step Five: Billy played a scrimmage game with his team on the basketball court where Jim died.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His SUDS for this activity = 10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E256C5-4EA1-4B03-BA88-7B320D66CB70}"/>
              </a:ext>
            </a:extLst>
          </p:cNvPr>
          <p:cNvSpPr/>
          <p:nvPr/>
        </p:nvSpPr>
        <p:spPr>
          <a:xfrm>
            <a:off x="10723417" y="5384215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 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2 (holding a basketball)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10CE7-05EF-4429-A3C3-AE0FF6610F3F}"/>
              </a:ext>
            </a:extLst>
          </p:cNvPr>
          <p:cNvSpPr/>
          <p:nvPr/>
        </p:nvSpPr>
        <p:spPr>
          <a:xfrm>
            <a:off x="10741888" y="4572898"/>
            <a:ext cx="1348512" cy="468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bit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4 (going to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B0A7D4-3241-4937-A1D8-1979F836BDAF}"/>
              </a:ext>
            </a:extLst>
          </p:cNvPr>
          <p:cNvSpPr/>
          <p:nvPr/>
        </p:nvSpPr>
        <p:spPr>
          <a:xfrm>
            <a:off x="10723416" y="3759200"/>
            <a:ext cx="1366984" cy="540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Medium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6 (talking to basketball friends)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EFB9A5-2C6E-4BA5-A82E-8BBD4E9EF1B4}"/>
              </a:ext>
            </a:extLst>
          </p:cNvPr>
          <p:cNvSpPr/>
          <p:nvPr/>
        </p:nvSpPr>
        <p:spPr>
          <a:xfrm>
            <a:off x="10741888" y="2871456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Very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8 (thinking about what happened to Jim)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49826-32AC-4976-A589-C8A8BB802183}"/>
              </a:ext>
            </a:extLst>
          </p:cNvPr>
          <p:cNvSpPr/>
          <p:nvPr/>
        </p:nvSpPr>
        <p:spPr>
          <a:xfrm>
            <a:off x="10741888" y="1858123"/>
            <a:ext cx="1366984" cy="684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Scary</a:t>
            </a:r>
          </a:p>
          <a:p>
            <a:pPr algn="ctr"/>
            <a:r>
              <a:rPr lang="en-US" sz="110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Suds = 10 (actually playing basketball again on the court)</a:t>
            </a:r>
            <a:endParaRPr lang="en-US" sz="11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ea typeface="Calibri"/>
              <a:cs typeface="Calibri"/>
            </a:endParaRPr>
          </a:p>
        </p:txBody>
      </p:sp>
      <p:pic>
        <p:nvPicPr>
          <p:cNvPr id="14" name="Picture 6" descr="3,082 Basketball Shot Illustrations &amp;amp; Clip Art - iStock">
            <a:extLst>
              <a:ext uri="{FF2B5EF4-FFF2-40B4-BE49-F238E27FC236}">
                <a16:creationId xmlns:a16="http://schemas.microsoft.com/office/drawing/2014/main" id="{5A13A37C-1048-4FBA-9B63-5CDACDA18E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48" t="4071" r="2148" b="17548"/>
          <a:stretch/>
        </p:blipFill>
        <p:spPr bwMode="auto">
          <a:xfrm>
            <a:off x="7960670" y="1579419"/>
            <a:ext cx="932873" cy="23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asketball hoop clipart. Free download transparent .PNG | Creazilla">
            <a:extLst>
              <a:ext uri="{FF2B5EF4-FFF2-40B4-BE49-F238E27FC236}">
                <a16:creationId xmlns:a16="http://schemas.microsoft.com/office/drawing/2014/main" id="{BBE022EF-755C-4A03-B6F5-627AC7127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812" y="206312"/>
            <a:ext cx="2762987" cy="616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7830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</TotalTime>
  <Words>1071</Words>
  <Application>Microsoft Office PowerPoint</Application>
  <PresentationFormat>Widescreen</PresentationFormat>
  <Paragraphs>140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Retrospect</vt:lpstr>
      <vt:lpstr>Conquering the court!  An In Vivo Basketball Game</vt:lpstr>
      <vt:lpstr>The Object of the Game</vt:lpstr>
      <vt:lpstr>Example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have you been avoiding since the scary thing happened in your life?</vt:lpstr>
      <vt:lpstr>PowerPoint Presentation</vt:lpstr>
      <vt:lpstr>Why should I do this? </vt:lpstr>
      <vt:lpstr>PowerPoint Presentation</vt:lpstr>
      <vt:lpstr>How to Win the Game</vt:lpstr>
      <vt:lpstr>Plan Ahead</vt:lpstr>
      <vt:lpstr>PowerPoint Presentation</vt:lpstr>
      <vt:lpstr>Next week: We will...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Conquering the court!  An In Vivo Basketball Game</dc:title>
  <dc:creator>Tilstra-Ferrell, Emily</dc:creator>
  <cp:lastModifiedBy>Emily</cp:lastModifiedBy>
  <cp:revision>128</cp:revision>
  <dcterms:created xsi:type="dcterms:W3CDTF">2021-08-31T16:23:34Z</dcterms:created>
  <dcterms:modified xsi:type="dcterms:W3CDTF">2023-09-11T18:33:48Z</dcterms:modified>
</cp:coreProperties>
</file>