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4" r:id="rId2"/>
    <p:sldMasterId id="2147483686" r:id="rId3"/>
  </p:sldMasterIdLst>
  <p:notesMasterIdLst>
    <p:notesMasterId r:id="rId28"/>
  </p:notesMasterIdLst>
  <p:sldIdLst>
    <p:sldId id="1225" r:id="rId4"/>
    <p:sldId id="256" r:id="rId5"/>
    <p:sldId id="1208" r:id="rId6"/>
    <p:sldId id="1216" r:id="rId7"/>
    <p:sldId id="1213" r:id="rId8"/>
    <p:sldId id="260" r:id="rId9"/>
    <p:sldId id="1217" r:id="rId10"/>
    <p:sldId id="1226" r:id="rId11"/>
    <p:sldId id="1190" r:id="rId12"/>
    <p:sldId id="1219" r:id="rId13"/>
    <p:sldId id="1220" r:id="rId14"/>
    <p:sldId id="1221" r:id="rId15"/>
    <p:sldId id="1214" r:id="rId16"/>
    <p:sldId id="262" r:id="rId17"/>
    <p:sldId id="272" r:id="rId18"/>
    <p:sldId id="1222" r:id="rId19"/>
    <p:sldId id="1223" r:id="rId20"/>
    <p:sldId id="1224" r:id="rId21"/>
    <p:sldId id="1211" r:id="rId22"/>
    <p:sldId id="261" r:id="rId23"/>
    <p:sldId id="268" r:id="rId24"/>
    <p:sldId id="269" r:id="rId25"/>
    <p:sldId id="263" r:id="rId26"/>
    <p:sldId id="264"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550FEA-12E2-4D5C-93C5-3D3916AEBFE9}" v="3" dt="2023-11-02T15:35:29.3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513"/>
    <p:restoredTop sz="77190"/>
  </p:normalViewPr>
  <p:slideViewPr>
    <p:cSldViewPr snapToGrid="0" snapToObjects="1">
      <p:cViewPr varScale="1">
        <p:scale>
          <a:sx n="82" d="100"/>
          <a:sy n="82" d="100"/>
        </p:scale>
        <p:origin x="1026" y="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microsoft.com/office/2015/10/relationships/revisionInfo" Target="revisionInfo.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viewProps" Target="viewProps.xml"/><Relationship Id="rId8"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a Condol" clId="Web-{A5550FEA-12E2-4D5C-93C5-3D3916AEBFE9}"/>
    <pc:docChg chg="delSld">
      <pc:chgData name="Paula Condol" userId="" providerId="" clId="Web-{A5550FEA-12E2-4D5C-93C5-3D3916AEBFE9}" dt="2023-11-02T15:35:29.329" v="2"/>
      <pc:docMkLst>
        <pc:docMk/>
      </pc:docMkLst>
      <pc:sldChg chg="del">
        <pc:chgData name="Paula Condol" userId="" providerId="" clId="Web-{A5550FEA-12E2-4D5C-93C5-3D3916AEBFE9}" dt="2023-11-02T15:35:25.344" v="0"/>
        <pc:sldMkLst>
          <pc:docMk/>
          <pc:sldMk cId="2336400222" sldId="1210"/>
        </pc:sldMkLst>
      </pc:sldChg>
      <pc:sldChg chg="del">
        <pc:chgData name="Paula Condol" userId="" providerId="" clId="Web-{A5550FEA-12E2-4D5C-93C5-3D3916AEBFE9}" dt="2023-11-02T15:35:29.329" v="2"/>
        <pc:sldMkLst>
          <pc:docMk/>
          <pc:sldMk cId="2297120399" sldId="1212"/>
        </pc:sldMkLst>
      </pc:sldChg>
      <pc:sldChg chg="del">
        <pc:chgData name="Paula Condol" userId="" providerId="" clId="Web-{A5550FEA-12E2-4D5C-93C5-3D3916AEBFE9}" dt="2023-11-02T15:35:26.454" v="1"/>
        <pc:sldMkLst>
          <pc:docMk/>
          <pc:sldMk cId="1606990002" sldId="1215"/>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DC4AE7-834E-BF45-8731-F551FDEFB704}" type="doc">
      <dgm:prSet loTypeId="urn:microsoft.com/office/officeart/2005/8/layout/default" loCatId="" qsTypeId="urn:microsoft.com/office/officeart/2005/8/quickstyle/simple1" qsCatId="simple" csTypeId="urn:microsoft.com/office/officeart/2005/8/colors/colorful1" csCatId="colorful" phldr="1"/>
      <dgm:spPr/>
      <dgm:t>
        <a:bodyPr/>
        <a:lstStyle/>
        <a:p>
          <a:endParaRPr lang="en-US"/>
        </a:p>
      </dgm:t>
    </dgm:pt>
    <dgm:pt modelId="{22DD05B9-CB46-B442-8B20-37C4D0E70521}">
      <dgm:prSet phldrT="[Text]"/>
      <dgm:spPr/>
      <dgm:t>
        <a:bodyPr/>
        <a:lstStyle/>
        <a:p>
          <a:r>
            <a:rPr lang="en-US" dirty="0"/>
            <a:t>CONSENT</a:t>
          </a:r>
        </a:p>
      </dgm:t>
    </dgm:pt>
    <dgm:pt modelId="{2731E0F6-91AC-8040-B270-5B6506F06FD2}" type="parTrans" cxnId="{35AB8DA1-1CAB-A448-9850-5EDF23B80F29}">
      <dgm:prSet/>
      <dgm:spPr/>
      <dgm:t>
        <a:bodyPr/>
        <a:lstStyle/>
        <a:p>
          <a:endParaRPr lang="en-US"/>
        </a:p>
      </dgm:t>
    </dgm:pt>
    <dgm:pt modelId="{F34B711B-28F0-FF41-9115-706EA7DB373C}" type="sibTrans" cxnId="{35AB8DA1-1CAB-A448-9850-5EDF23B80F29}">
      <dgm:prSet/>
      <dgm:spPr/>
      <dgm:t>
        <a:bodyPr/>
        <a:lstStyle/>
        <a:p>
          <a:endParaRPr lang="en-US"/>
        </a:p>
      </dgm:t>
    </dgm:pt>
    <dgm:pt modelId="{C9DBAAA8-F7CA-BD46-BDD9-A0195CE8090F}">
      <dgm:prSet phldrT="[Text]"/>
      <dgm:spPr/>
      <dgm:t>
        <a:bodyPr/>
        <a:lstStyle/>
        <a:p>
          <a:r>
            <a:rPr lang="en-US" dirty="0"/>
            <a:t>NON-EXPLOITATIVE</a:t>
          </a:r>
        </a:p>
      </dgm:t>
    </dgm:pt>
    <dgm:pt modelId="{022377F9-148C-1542-AF6D-028A431517F2}" type="parTrans" cxnId="{5AB41526-E47C-9B4E-AB4C-DE17C4403C12}">
      <dgm:prSet/>
      <dgm:spPr/>
      <dgm:t>
        <a:bodyPr/>
        <a:lstStyle/>
        <a:p>
          <a:endParaRPr lang="en-US"/>
        </a:p>
      </dgm:t>
    </dgm:pt>
    <dgm:pt modelId="{BAC65F1D-DAA5-2E45-978A-9381C4D7100A}" type="sibTrans" cxnId="{5AB41526-E47C-9B4E-AB4C-DE17C4403C12}">
      <dgm:prSet/>
      <dgm:spPr/>
      <dgm:t>
        <a:bodyPr/>
        <a:lstStyle/>
        <a:p>
          <a:endParaRPr lang="en-US"/>
        </a:p>
      </dgm:t>
    </dgm:pt>
    <dgm:pt modelId="{39B47D56-AAA1-4D44-BA29-671EF4F4CED7}">
      <dgm:prSet phldrT="[Text]"/>
      <dgm:spPr/>
      <dgm:t>
        <a:bodyPr/>
        <a:lstStyle/>
        <a:p>
          <a:r>
            <a:rPr lang="en-US" dirty="0"/>
            <a:t>HONEST</a:t>
          </a:r>
        </a:p>
      </dgm:t>
    </dgm:pt>
    <dgm:pt modelId="{4697BA7E-4017-F941-A3E2-41145333751B}" type="parTrans" cxnId="{D3B9AFB0-45B0-2144-8309-C8936635EEDD}">
      <dgm:prSet/>
      <dgm:spPr/>
      <dgm:t>
        <a:bodyPr/>
        <a:lstStyle/>
        <a:p>
          <a:endParaRPr lang="en-US"/>
        </a:p>
      </dgm:t>
    </dgm:pt>
    <dgm:pt modelId="{D825C714-B6BF-DF48-A03E-F66F40C8B4B0}" type="sibTrans" cxnId="{D3B9AFB0-45B0-2144-8309-C8936635EEDD}">
      <dgm:prSet/>
      <dgm:spPr/>
      <dgm:t>
        <a:bodyPr/>
        <a:lstStyle/>
        <a:p>
          <a:endParaRPr lang="en-US"/>
        </a:p>
      </dgm:t>
    </dgm:pt>
    <dgm:pt modelId="{00231945-0757-074B-8D1A-214CB99257E3}">
      <dgm:prSet phldrT="[Text]"/>
      <dgm:spPr/>
      <dgm:t>
        <a:bodyPr/>
        <a:lstStyle/>
        <a:p>
          <a:r>
            <a:rPr lang="en-US" dirty="0"/>
            <a:t>SHARED VALUES</a:t>
          </a:r>
        </a:p>
      </dgm:t>
    </dgm:pt>
    <dgm:pt modelId="{C46D83EA-CE96-8E42-9D7E-E2104696CE76}" type="parTrans" cxnId="{5CCA5C93-D169-1B4E-9417-3A67B39E18E3}">
      <dgm:prSet/>
      <dgm:spPr/>
      <dgm:t>
        <a:bodyPr/>
        <a:lstStyle/>
        <a:p>
          <a:endParaRPr lang="en-US"/>
        </a:p>
      </dgm:t>
    </dgm:pt>
    <dgm:pt modelId="{9B468FB1-E8CC-D74D-BF92-976899C25A4C}" type="sibTrans" cxnId="{5CCA5C93-D169-1B4E-9417-3A67B39E18E3}">
      <dgm:prSet/>
      <dgm:spPr/>
      <dgm:t>
        <a:bodyPr/>
        <a:lstStyle/>
        <a:p>
          <a:endParaRPr lang="en-US"/>
        </a:p>
      </dgm:t>
    </dgm:pt>
    <dgm:pt modelId="{32BCB836-7895-DD41-91A7-46AA94EBB95D}">
      <dgm:prSet phldrT="[Text]"/>
      <dgm:spPr/>
      <dgm:t>
        <a:bodyPr/>
        <a:lstStyle/>
        <a:p>
          <a:r>
            <a:rPr lang="en-US" dirty="0"/>
            <a:t>SAFETY &amp; PROTECTION</a:t>
          </a:r>
        </a:p>
      </dgm:t>
    </dgm:pt>
    <dgm:pt modelId="{2625DA17-26D4-F54E-BECE-F06896BDF1B6}" type="parTrans" cxnId="{5A30AD63-E324-694A-B36E-5CA566431D6E}">
      <dgm:prSet/>
      <dgm:spPr/>
      <dgm:t>
        <a:bodyPr/>
        <a:lstStyle/>
        <a:p>
          <a:endParaRPr lang="en-US"/>
        </a:p>
      </dgm:t>
    </dgm:pt>
    <dgm:pt modelId="{3D544B75-632B-8443-B0F4-BF2A0D2616B6}" type="sibTrans" cxnId="{5A30AD63-E324-694A-B36E-5CA566431D6E}">
      <dgm:prSet/>
      <dgm:spPr/>
      <dgm:t>
        <a:bodyPr/>
        <a:lstStyle/>
        <a:p>
          <a:endParaRPr lang="en-US"/>
        </a:p>
      </dgm:t>
    </dgm:pt>
    <dgm:pt modelId="{52DBB04B-7A8C-CF4D-884F-E39DA83FF1D1}">
      <dgm:prSet phldrT="[Text]"/>
      <dgm:spPr/>
      <dgm:t>
        <a:bodyPr/>
        <a:lstStyle/>
        <a:p>
          <a:r>
            <a:rPr lang="en-US" dirty="0"/>
            <a:t>PLEASURE</a:t>
          </a:r>
        </a:p>
      </dgm:t>
    </dgm:pt>
    <dgm:pt modelId="{7F205939-5E53-5248-BDB0-6639DAA168F4}" type="parTrans" cxnId="{F69ECAAB-1626-8347-A9FD-0BDAA1E6C3D3}">
      <dgm:prSet/>
      <dgm:spPr/>
      <dgm:t>
        <a:bodyPr/>
        <a:lstStyle/>
        <a:p>
          <a:endParaRPr lang="en-US"/>
        </a:p>
      </dgm:t>
    </dgm:pt>
    <dgm:pt modelId="{C4E1F2B8-1B1A-F045-AB0A-EF73ECE6A320}" type="sibTrans" cxnId="{F69ECAAB-1626-8347-A9FD-0BDAA1E6C3D3}">
      <dgm:prSet/>
      <dgm:spPr/>
      <dgm:t>
        <a:bodyPr/>
        <a:lstStyle/>
        <a:p>
          <a:endParaRPr lang="en-US"/>
        </a:p>
      </dgm:t>
    </dgm:pt>
    <dgm:pt modelId="{EA6BDA34-9BE4-5740-BF34-0955846BCE88}" type="pres">
      <dgm:prSet presAssocID="{58DC4AE7-834E-BF45-8731-F551FDEFB704}" presName="diagram" presStyleCnt="0">
        <dgm:presLayoutVars>
          <dgm:dir/>
          <dgm:resizeHandles val="exact"/>
        </dgm:presLayoutVars>
      </dgm:prSet>
      <dgm:spPr/>
    </dgm:pt>
    <dgm:pt modelId="{FD6BD969-7AF8-F746-8317-0015096AE0B1}" type="pres">
      <dgm:prSet presAssocID="{22DD05B9-CB46-B442-8B20-37C4D0E70521}" presName="node" presStyleLbl="node1" presStyleIdx="0" presStyleCnt="6">
        <dgm:presLayoutVars>
          <dgm:bulletEnabled val="1"/>
        </dgm:presLayoutVars>
      </dgm:prSet>
      <dgm:spPr/>
    </dgm:pt>
    <dgm:pt modelId="{7CE6096E-B3DD-BE45-8120-B044C9AF07FA}" type="pres">
      <dgm:prSet presAssocID="{F34B711B-28F0-FF41-9115-706EA7DB373C}" presName="sibTrans" presStyleCnt="0"/>
      <dgm:spPr/>
    </dgm:pt>
    <dgm:pt modelId="{B33169D3-CC1B-6747-9803-580EB848629A}" type="pres">
      <dgm:prSet presAssocID="{C9DBAAA8-F7CA-BD46-BDD9-A0195CE8090F}" presName="node" presStyleLbl="node1" presStyleIdx="1" presStyleCnt="6">
        <dgm:presLayoutVars>
          <dgm:bulletEnabled val="1"/>
        </dgm:presLayoutVars>
      </dgm:prSet>
      <dgm:spPr/>
    </dgm:pt>
    <dgm:pt modelId="{7E0D1318-07C2-9248-802F-D184AB544DA9}" type="pres">
      <dgm:prSet presAssocID="{BAC65F1D-DAA5-2E45-978A-9381C4D7100A}" presName="sibTrans" presStyleCnt="0"/>
      <dgm:spPr/>
    </dgm:pt>
    <dgm:pt modelId="{9CAC0FAA-A0FB-BE40-8705-BEB0E9408863}" type="pres">
      <dgm:prSet presAssocID="{39B47D56-AAA1-4D44-BA29-671EF4F4CED7}" presName="node" presStyleLbl="node1" presStyleIdx="2" presStyleCnt="6">
        <dgm:presLayoutVars>
          <dgm:bulletEnabled val="1"/>
        </dgm:presLayoutVars>
      </dgm:prSet>
      <dgm:spPr/>
    </dgm:pt>
    <dgm:pt modelId="{92557510-A127-FA42-8F1A-CB415DE73B23}" type="pres">
      <dgm:prSet presAssocID="{D825C714-B6BF-DF48-A03E-F66F40C8B4B0}" presName="sibTrans" presStyleCnt="0"/>
      <dgm:spPr/>
    </dgm:pt>
    <dgm:pt modelId="{0222132E-727D-1844-8F13-EDC236405456}" type="pres">
      <dgm:prSet presAssocID="{00231945-0757-074B-8D1A-214CB99257E3}" presName="node" presStyleLbl="node1" presStyleIdx="3" presStyleCnt="6">
        <dgm:presLayoutVars>
          <dgm:bulletEnabled val="1"/>
        </dgm:presLayoutVars>
      </dgm:prSet>
      <dgm:spPr/>
    </dgm:pt>
    <dgm:pt modelId="{C3728933-534D-FC42-BE2F-AB17C4F311B9}" type="pres">
      <dgm:prSet presAssocID="{9B468FB1-E8CC-D74D-BF92-976899C25A4C}" presName="sibTrans" presStyleCnt="0"/>
      <dgm:spPr/>
    </dgm:pt>
    <dgm:pt modelId="{EE866E36-865D-8B45-A32F-EB2AFC909DA3}" type="pres">
      <dgm:prSet presAssocID="{32BCB836-7895-DD41-91A7-46AA94EBB95D}" presName="node" presStyleLbl="node1" presStyleIdx="4" presStyleCnt="6">
        <dgm:presLayoutVars>
          <dgm:bulletEnabled val="1"/>
        </dgm:presLayoutVars>
      </dgm:prSet>
      <dgm:spPr/>
    </dgm:pt>
    <dgm:pt modelId="{38B90969-F9CD-5D44-9380-4DADD0174D81}" type="pres">
      <dgm:prSet presAssocID="{3D544B75-632B-8443-B0F4-BF2A0D2616B6}" presName="sibTrans" presStyleCnt="0"/>
      <dgm:spPr/>
    </dgm:pt>
    <dgm:pt modelId="{A1ADF9B7-7C53-A04D-A151-BA3D9CDE2449}" type="pres">
      <dgm:prSet presAssocID="{52DBB04B-7A8C-CF4D-884F-E39DA83FF1D1}" presName="node" presStyleLbl="node1" presStyleIdx="5" presStyleCnt="6">
        <dgm:presLayoutVars>
          <dgm:bulletEnabled val="1"/>
        </dgm:presLayoutVars>
      </dgm:prSet>
      <dgm:spPr/>
    </dgm:pt>
  </dgm:ptLst>
  <dgm:cxnLst>
    <dgm:cxn modelId="{5AB41526-E47C-9B4E-AB4C-DE17C4403C12}" srcId="{58DC4AE7-834E-BF45-8731-F551FDEFB704}" destId="{C9DBAAA8-F7CA-BD46-BDD9-A0195CE8090F}" srcOrd="1" destOrd="0" parTransId="{022377F9-148C-1542-AF6D-028A431517F2}" sibTransId="{BAC65F1D-DAA5-2E45-978A-9381C4D7100A}"/>
    <dgm:cxn modelId="{5A30AD63-E324-694A-B36E-5CA566431D6E}" srcId="{58DC4AE7-834E-BF45-8731-F551FDEFB704}" destId="{32BCB836-7895-DD41-91A7-46AA94EBB95D}" srcOrd="4" destOrd="0" parTransId="{2625DA17-26D4-F54E-BECE-F06896BDF1B6}" sibTransId="{3D544B75-632B-8443-B0F4-BF2A0D2616B6}"/>
    <dgm:cxn modelId="{AB5CF16D-8027-CB4E-98F7-92FEBE3ED542}" type="presOf" srcId="{32BCB836-7895-DD41-91A7-46AA94EBB95D}" destId="{EE866E36-865D-8B45-A32F-EB2AFC909DA3}" srcOrd="0" destOrd="0" presId="urn:microsoft.com/office/officeart/2005/8/layout/default"/>
    <dgm:cxn modelId="{BA8EE588-FB0A-5F4F-9654-ED9D2DC005D8}" type="presOf" srcId="{C9DBAAA8-F7CA-BD46-BDD9-A0195CE8090F}" destId="{B33169D3-CC1B-6747-9803-580EB848629A}" srcOrd="0" destOrd="0" presId="urn:microsoft.com/office/officeart/2005/8/layout/default"/>
    <dgm:cxn modelId="{5CCA5C93-D169-1B4E-9417-3A67B39E18E3}" srcId="{58DC4AE7-834E-BF45-8731-F551FDEFB704}" destId="{00231945-0757-074B-8D1A-214CB99257E3}" srcOrd="3" destOrd="0" parTransId="{C46D83EA-CE96-8E42-9D7E-E2104696CE76}" sibTransId="{9B468FB1-E8CC-D74D-BF92-976899C25A4C}"/>
    <dgm:cxn modelId="{35AB8DA1-1CAB-A448-9850-5EDF23B80F29}" srcId="{58DC4AE7-834E-BF45-8731-F551FDEFB704}" destId="{22DD05B9-CB46-B442-8B20-37C4D0E70521}" srcOrd="0" destOrd="0" parTransId="{2731E0F6-91AC-8040-B270-5B6506F06FD2}" sibTransId="{F34B711B-28F0-FF41-9115-706EA7DB373C}"/>
    <dgm:cxn modelId="{9C816DA5-03B1-B649-A831-2ADB1913D85C}" type="presOf" srcId="{52DBB04B-7A8C-CF4D-884F-E39DA83FF1D1}" destId="{A1ADF9B7-7C53-A04D-A151-BA3D9CDE2449}" srcOrd="0" destOrd="0" presId="urn:microsoft.com/office/officeart/2005/8/layout/default"/>
    <dgm:cxn modelId="{F69ECAAB-1626-8347-A9FD-0BDAA1E6C3D3}" srcId="{58DC4AE7-834E-BF45-8731-F551FDEFB704}" destId="{52DBB04B-7A8C-CF4D-884F-E39DA83FF1D1}" srcOrd="5" destOrd="0" parTransId="{7F205939-5E53-5248-BDB0-6639DAA168F4}" sibTransId="{C4E1F2B8-1B1A-F045-AB0A-EF73ECE6A320}"/>
    <dgm:cxn modelId="{D3B9AFB0-45B0-2144-8309-C8936635EEDD}" srcId="{58DC4AE7-834E-BF45-8731-F551FDEFB704}" destId="{39B47D56-AAA1-4D44-BA29-671EF4F4CED7}" srcOrd="2" destOrd="0" parTransId="{4697BA7E-4017-F941-A3E2-41145333751B}" sibTransId="{D825C714-B6BF-DF48-A03E-F66F40C8B4B0}"/>
    <dgm:cxn modelId="{C5749BCA-18CF-5442-8369-F39B44B2083D}" type="presOf" srcId="{00231945-0757-074B-8D1A-214CB99257E3}" destId="{0222132E-727D-1844-8F13-EDC236405456}" srcOrd="0" destOrd="0" presId="urn:microsoft.com/office/officeart/2005/8/layout/default"/>
    <dgm:cxn modelId="{01D342CD-5690-434F-986D-0554BAB5130B}" type="presOf" srcId="{39B47D56-AAA1-4D44-BA29-671EF4F4CED7}" destId="{9CAC0FAA-A0FB-BE40-8705-BEB0E9408863}" srcOrd="0" destOrd="0" presId="urn:microsoft.com/office/officeart/2005/8/layout/default"/>
    <dgm:cxn modelId="{8C29CBF0-85A0-9148-8B24-6E8EB9736A92}" type="presOf" srcId="{22DD05B9-CB46-B442-8B20-37C4D0E70521}" destId="{FD6BD969-7AF8-F746-8317-0015096AE0B1}" srcOrd="0" destOrd="0" presId="urn:microsoft.com/office/officeart/2005/8/layout/default"/>
    <dgm:cxn modelId="{9618EDF8-FD94-DD4B-AA73-24789022D97F}" type="presOf" srcId="{58DC4AE7-834E-BF45-8731-F551FDEFB704}" destId="{EA6BDA34-9BE4-5740-BF34-0955846BCE88}" srcOrd="0" destOrd="0" presId="urn:microsoft.com/office/officeart/2005/8/layout/default"/>
    <dgm:cxn modelId="{38AC76BF-A53F-5647-8DAF-E52800389CC8}" type="presParOf" srcId="{EA6BDA34-9BE4-5740-BF34-0955846BCE88}" destId="{FD6BD969-7AF8-F746-8317-0015096AE0B1}" srcOrd="0" destOrd="0" presId="urn:microsoft.com/office/officeart/2005/8/layout/default"/>
    <dgm:cxn modelId="{A0C96C01-1B35-454B-9942-76D22AA51720}" type="presParOf" srcId="{EA6BDA34-9BE4-5740-BF34-0955846BCE88}" destId="{7CE6096E-B3DD-BE45-8120-B044C9AF07FA}" srcOrd="1" destOrd="0" presId="urn:microsoft.com/office/officeart/2005/8/layout/default"/>
    <dgm:cxn modelId="{01213575-4B85-B44D-84CC-A8AF223DEE0F}" type="presParOf" srcId="{EA6BDA34-9BE4-5740-BF34-0955846BCE88}" destId="{B33169D3-CC1B-6747-9803-580EB848629A}" srcOrd="2" destOrd="0" presId="urn:microsoft.com/office/officeart/2005/8/layout/default"/>
    <dgm:cxn modelId="{3AA84685-8A43-AA47-97D1-7D1001BF00FC}" type="presParOf" srcId="{EA6BDA34-9BE4-5740-BF34-0955846BCE88}" destId="{7E0D1318-07C2-9248-802F-D184AB544DA9}" srcOrd="3" destOrd="0" presId="urn:microsoft.com/office/officeart/2005/8/layout/default"/>
    <dgm:cxn modelId="{729710D9-BC93-9D44-B95A-328DA83E0079}" type="presParOf" srcId="{EA6BDA34-9BE4-5740-BF34-0955846BCE88}" destId="{9CAC0FAA-A0FB-BE40-8705-BEB0E9408863}" srcOrd="4" destOrd="0" presId="urn:microsoft.com/office/officeart/2005/8/layout/default"/>
    <dgm:cxn modelId="{431DA39C-AB0C-BC4E-AE3E-22D4BA2E2F7E}" type="presParOf" srcId="{EA6BDA34-9BE4-5740-BF34-0955846BCE88}" destId="{92557510-A127-FA42-8F1A-CB415DE73B23}" srcOrd="5" destOrd="0" presId="urn:microsoft.com/office/officeart/2005/8/layout/default"/>
    <dgm:cxn modelId="{735D8675-707C-6945-B299-62388A0425CA}" type="presParOf" srcId="{EA6BDA34-9BE4-5740-BF34-0955846BCE88}" destId="{0222132E-727D-1844-8F13-EDC236405456}" srcOrd="6" destOrd="0" presId="urn:microsoft.com/office/officeart/2005/8/layout/default"/>
    <dgm:cxn modelId="{17A8E637-FEBB-4C4D-A216-B69583A64FB0}" type="presParOf" srcId="{EA6BDA34-9BE4-5740-BF34-0955846BCE88}" destId="{C3728933-534D-FC42-BE2F-AB17C4F311B9}" srcOrd="7" destOrd="0" presId="urn:microsoft.com/office/officeart/2005/8/layout/default"/>
    <dgm:cxn modelId="{EB8EB600-0ED5-A646-B196-951F018DCF60}" type="presParOf" srcId="{EA6BDA34-9BE4-5740-BF34-0955846BCE88}" destId="{EE866E36-865D-8B45-A32F-EB2AFC909DA3}" srcOrd="8" destOrd="0" presId="urn:microsoft.com/office/officeart/2005/8/layout/default"/>
    <dgm:cxn modelId="{0697E555-B632-B64E-97D1-CB60599E0DAB}" type="presParOf" srcId="{EA6BDA34-9BE4-5740-BF34-0955846BCE88}" destId="{38B90969-F9CD-5D44-9380-4DADD0174D81}" srcOrd="9" destOrd="0" presId="urn:microsoft.com/office/officeart/2005/8/layout/default"/>
    <dgm:cxn modelId="{8BEF7CF4-5F75-A042-9A27-B6C1CCA5EB18}" type="presParOf" srcId="{EA6BDA34-9BE4-5740-BF34-0955846BCE88}" destId="{A1ADF9B7-7C53-A04D-A151-BA3D9CDE2449}"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6BD969-7AF8-F746-8317-0015096AE0B1}">
      <dsp:nvSpPr>
        <dsp:cNvPr id="0" name=""/>
        <dsp:cNvSpPr/>
      </dsp:nvSpPr>
      <dsp:spPr>
        <a:xfrm>
          <a:off x="538426" y="2158"/>
          <a:ext cx="3053215" cy="1831929"/>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en-US" sz="3900" kern="1200" dirty="0"/>
            <a:t>CONSENT</a:t>
          </a:r>
        </a:p>
      </dsp:txBody>
      <dsp:txXfrm>
        <a:off x="538426" y="2158"/>
        <a:ext cx="3053215" cy="1831929"/>
      </dsp:txXfrm>
    </dsp:sp>
    <dsp:sp modelId="{B33169D3-CC1B-6747-9803-580EB848629A}">
      <dsp:nvSpPr>
        <dsp:cNvPr id="0" name=""/>
        <dsp:cNvSpPr/>
      </dsp:nvSpPr>
      <dsp:spPr>
        <a:xfrm>
          <a:off x="3896963" y="2158"/>
          <a:ext cx="3053215" cy="1831929"/>
        </a:xfrm>
        <a:prstGeom prst="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en-US" sz="3900" kern="1200" dirty="0"/>
            <a:t>NON-EXPLOITATIVE</a:t>
          </a:r>
        </a:p>
      </dsp:txBody>
      <dsp:txXfrm>
        <a:off x="3896963" y="2158"/>
        <a:ext cx="3053215" cy="1831929"/>
      </dsp:txXfrm>
    </dsp:sp>
    <dsp:sp modelId="{9CAC0FAA-A0FB-BE40-8705-BEB0E9408863}">
      <dsp:nvSpPr>
        <dsp:cNvPr id="0" name=""/>
        <dsp:cNvSpPr/>
      </dsp:nvSpPr>
      <dsp:spPr>
        <a:xfrm>
          <a:off x="538426" y="2139409"/>
          <a:ext cx="3053215" cy="1831929"/>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en-US" sz="3900" kern="1200" dirty="0"/>
            <a:t>HONEST</a:t>
          </a:r>
        </a:p>
      </dsp:txBody>
      <dsp:txXfrm>
        <a:off x="538426" y="2139409"/>
        <a:ext cx="3053215" cy="1831929"/>
      </dsp:txXfrm>
    </dsp:sp>
    <dsp:sp modelId="{0222132E-727D-1844-8F13-EDC236405456}">
      <dsp:nvSpPr>
        <dsp:cNvPr id="0" name=""/>
        <dsp:cNvSpPr/>
      </dsp:nvSpPr>
      <dsp:spPr>
        <a:xfrm>
          <a:off x="3896963" y="2139409"/>
          <a:ext cx="3053215" cy="1831929"/>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en-US" sz="3900" kern="1200" dirty="0"/>
            <a:t>SHARED VALUES</a:t>
          </a:r>
        </a:p>
      </dsp:txBody>
      <dsp:txXfrm>
        <a:off x="3896963" y="2139409"/>
        <a:ext cx="3053215" cy="1831929"/>
      </dsp:txXfrm>
    </dsp:sp>
    <dsp:sp modelId="{EE866E36-865D-8B45-A32F-EB2AFC909DA3}">
      <dsp:nvSpPr>
        <dsp:cNvPr id="0" name=""/>
        <dsp:cNvSpPr/>
      </dsp:nvSpPr>
      <dsp:spPr>
        <a:xfrm>
          <a:off x="538426" y="4276660"/>
          <a:ext cx="3053215" cy="1831929"/>
        </a:xfrm>
        <a:prstGeom prst="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en-US" sz="3900" kern="1200" dirty="0"/>
            <a:t>SAFETY &amp; PROTECTION</a:t>
          </a:r>
        </a:p>
      </dsp:txBody>
      <dsp:txXfrm>
        <a:off x="538426" y="4276660"/>
        <a:ext cx="3053215" cy="1831929"/>
      </dsp:txXfrm>
    </dsp:sp>
    <dsp:sp modelId="{A1ADF9B7-7C53-A04D-A151-BA3D9CDE2449}">
      <dsp:nvSpPr>
        <dsp:cNvPr id="0" name=""/>
        <dsp:cNvSpPr/>
      </dsp:nvSpPr>
      <dsp:spPr>
        <a:xfrm>
          <a:off x="3896963" y="4276660"/>
          <a:ext cx="3053215" cy="1831929"/>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en-US" sz="3900" kern="1200" dirty="0"/>
            <a:t>PLEASURE</a:t>
          </a:r>
        </a:p>
      </dsp:txBody>
      <dsp:txXfrm>
        <a:off x="3896963" y="4276660"/>
        <a:ext cx="3053215" cy="183192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DFCC78-7E0D-B84B-8CF5-B54DDA761752}" type="datetimeFigureOut">
              <a:rPr lang="en-US" smtClean="0"/>
              <a:t>11/2/2023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A49EB8-9C4F-F748-A6AD-A75600672723}" type="slidenum">
              <a:rPr lang="en-US" smtClean="0"/>
              <a:t>‹#›</a:t>
            </a:fld>
            <a:endParaRPr lang="en-US"/>
          </a:p>
        </p:txBody>
      </p:sp>
    </p:spTree>
    <p:extLst>
      <p:ext uri="{BB962C8B-B14F-4D97-AF65-F5344CB8AC3E}">
        <p14:creationId xmlns:p14="http://schemas.microsoft.com/office/powerpoint/2010/main" val="23188557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 picture of examples</a:t>
            </a:r>
          </a:p>
        </p:txBody>
      </p:sp>
      <p:sp>
        <p:nvSpPr>
          <p:cNvPr id="4" name="Slide Number Placeholder 3"/>
          <p:cNvSpPr>
            <a:spLocks noGrp="1"/>
          </p:cNvSpPr>
          <p:nvPr>
            <p:ph type="sldNum" sz="quarter" idx="5"/>
          </p:nvPr>
        </p:nvSpPr>
        <p:spPr/>
        <p:txBody>
          <a:bodyPr/>
          <a:lstStyle/>
          <a:p>
            <a:fld id="{D1A49EB8-9C4F-F748-A6AD-A75600672723}" type="slidenum">
              <a:rPr lang="en-US" smtClean="0"/>
              <a:t>3</a:t>
            </a:fld>
            <a:endParaRPr lang="en-US"/>
          </a:p>
        </p:txBody>
      </p:sp>
    </p:spTree>
    <p:extLst>
      <p:ext uri="{BB962C8B-B14F-4D97-AF65-F5344CB8AC3E}">
        <p14:creationId xmlns:p14="http://schemas.microsoft.com/office/powerpoint/2010/main" val="32221372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0F3792-D191-154F-B84F-EFD58574251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862480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52D678C-1CA8-7949-A29D-C73F385CF4D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768082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 picture of examples</a:t>
            </a:r>
          </a:p>
        </p:txBody>
      </p:sp>
      <p:sp>
        <p:nvSpPr>
          <p:cNvPr id="4" name="Slide Number Placeholder 3"/>
          <p:cNvSpPr>
            <a:spLocks noGrp="1"/>
          </p:cNvSpPr>
          <p:nvPr>
            <p:ph type="sldNum" sz="quarter" idx="5"/>
          </p:nvPr>
        </p:nvSpPr>
        <p:spPr/>
        <p:txBody>
          <a:bodyPr/>
          <a:lstStyle/>
          <a:p>
            <a:fld id="{D1A49EB8-9C4F-F748-A6AD-A75600672723}" type="slidenum">
              <a:rPr lang="en-US" smtClean="0"/>
              <a:t>6</a:t>
            </a:fld>
            <a:endParaRPr lang="en-US"/>
          </a:p>
        </p:txBody>
      </p:sp>
    </p:spTree>
    <p:extLst>
      <p:ext uri="{BB962C8B-B14F-4D97-AF65-F5344CB8AC3E}">
        <p14:creationId xmlns:p14="http://schemas.microsoft.com/office/powerpoint/2010/main" val="37684119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1A49EB8-9C4F-F748-A6AD-A75600672723}" type="slidenum">
              <a:rPr lang="en-US" smtClean="0"/>
              <a:t>9</a:t>
            </a:fld>
            <a:endParaRPr lang="en-US"/>
          </a:p>
        </p:txBody>
      </p:sp>
    </p:spTree>
    <p:extLst>
      <p:ext uri="{BB962C8B-B14F-4D97-AF65-F5344CB8AC3E}">
        <p14:creationId xmlns:p14="http://schemas.microsoft.com/office/powerpoint/2010/main" val="11248163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 picture of examples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1A49EB8-9C4F-F748-A6AD-A7560067272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221372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 picture of examples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1A49EB8-9C4F-F748-A6AD-A7560067272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684119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HARVEY INSTITUTE</a:t>
            </a:r>
          </a:p>
          <a:p>
            <a:endParaRPr lang="en-US" dirty="0"/>
          </a:p>
          <a:p>
            <a:pPr fontAlgn="base"/>
            <a:r>
              <a:rPr lang="en-US" sz="1200" b="1" i="0" kern="1200" dirty="0">
                <a:solidFill>
                  <a:schemeClr val="tx1"/>
                </a:solidFill>
                <a:effectLst/>
                <a:latin typeface="+mn-lt"/>
                <a:ea typeface="+mn-ea"/>
                <a:cs typeface="+mn-cs"/>
              </a:rPr>
              <a:t>1. Consent </a:t>
            </a:r>
            <a:endParaRPr lang="en-US" sz="1200" b="0" i="0" kern="1200" dirty="0">
              <a:solidFill>
                <a:schemeClr val="tx1"/>
              </a:solidFill>
              <a:effectLst/>
              <a:latin typeface="+mn-lt"/>
              <a:ea typeface="+mn-ea"/>
              <a:cs typeface="+mn-cs"/>
            </a:endParaRPr>
          </a:p>
          <a:p>
            <a:pPr fontAlgn="base"/>
            <a:r>
              <a:rPr lang="en-US" sz="1200" b="0" i="0" kern="1200" dirty="0">
                <a:solidFill>
                  <a:schemeClr val="tx1"/>
                </a:solidFill>
                <a:effectLst/>
                <a:latin typeface="+mn-lt"/>
                <a:ea typeface="+mn-ea"/>
                <a:cs typeface="+mn-cs"/>
              </a:rPr>
              <a:t>Sexual health requires sex to be consensual. This is the most universal sexual health principle on the planet. Consent means “voluntary cooperation” (Wertheimer, 2003, p. 124) and communicates permission to try and reach sexual satisfaction and intimacy with willing partners. The age of consent varies by country, and in the U.S. varies by state. Non-consent forces children and adults into sexual experiences that are not desired or wanted. This sexual health principle is most commonly violated in the victim’s home in circumstances of child sexual abuse, sexual assault, and rape.</a:t>
            </a:r>
          </a:p>
          <a:p>
            <a:pPr fontAlgn="base"/>
            <a:r>
              <a:rPr lang="en-US" sz="1200" b="0" i="0" kern="1200" dirty="0">
                <a:solidFill>
                  <a:schemeClr val="tx1"/>
                </a:solidFill>
                <a:effectLst/>
                <a:latin typeface="+mn-lt"/>
                <a:ea typeface="+mn-ea"/>
                <a:cs typeface="+mn-cs"/>
              </a:rPr>
              <a:t>Consent transforms the act of sex from an invasion, intrusion or violation into an act of transformation. Establishing consent throughout each step of a sexual interaction provides each sexual partner space for sexual safety and pleasure that is consistent with their sexual desires. When consent is given, one is saying, “I want this experience to have an effect on me, to change me, to give me something that I desire, and I want you to provide it for me.”</a:t>
            </a:r>
          </a:p>
          <a:p>
            <a:pPr fontAlgn="base"/>
            <a:r>
              <a:rPr lang="en-US" sz="1200" b="1" i="0" kern="1200" dirty="0">
                <a:solidFill>
                  <a:schemeClr val="tx1"/>
                </a:solidFill>
                <a:effectLst/>
                <a:latin typeface="+mn-lt"/>
                <a:ea typeface="+mn-ea"/>
                <a:cs typeface="+mn-cs"/>
              </a:rPr>
              <a:t>2. Non-Exploitative </a:t>
            </a:r>
            <a:endParaRPr lang="en-US" sz="1200" b="0" i="0" kern="1200" dirty="0">
              <a:solidFill>
                <a:schemeClr val="tx1"/>
              </a:solidFill>
              <a:effectLst/>
              <a:latin typeface="+mn-lt"/>
              <a:ea typeface="+mn-ea"/>
              <a:cs typeface="+mn-cs"/>
            </a:endParaRPr>
          </a:p>
          <a:p>
            <a:pPr fontAlgn="base"/>
            <a:r>
              <a:rPr lang="en-US" sz="1200" b="0" i="0" kern="1200" dirty="0">
                <a:solidFill>
                  <a:schemeClr val="tx1"/>
                </a:solidFill>
                <a:effectLst/>
                <a:latin typeface="+mn-lt"/>
                <a:ea typeface="+mn-ea"/>
                <a:cs typeface="+mn-cs"/>
              </a:rPr>
              <a:t>Sexual health requires sex to be non-exploitative. Exploitation is when a person leverages their power and control to receive sexual gratification. The cruel brutality of exploitation compromises a person’s ability to consent to sex. Exploitative sex unfairly makes use of someone for sex. People under the oppressive influence of exploitation may be faced with placing themselves in more danger if they chose to say no to sex. Exploitative sex is ruthless and insensitive to the feelings of a partner and family members. Exploitation encompasses unwanted harsh or cruel domination or taking advantage of a person who is mentally incapable to use their cognitive and emotional capacities to give or not give consent. Intoxication is often used as an excuse to be exploitative. Money, drugs, clothing, shelter, or love are often situations in which a person will use coercion to gain access to sex.</a:t>
            </a:r>
          </a:p>
          <a:p>
            <a:pPr fontAlgn="base"/>
            <a:r>
              <a:rPr lang="en-US" sz="1200" b="0" i="0" kern="1200" dirty="0">
                <a:solidFill>
                  <a:schemeClr val="tx1"/>
                </a:solidFill>
                <a:effectLst/>
                <a:latin typeface="+mn-lt"/>
                <a:ea typeface="+mn-ea"/>
                <a:cs typeface="+mn-cs"/>
              </a:rPr>
              <a:t>Members of a couple will each bring their individual sexual histories of both exploiter and exploited. The most common form of sexual exploitation that motivates people to seek out marriage and family therapy is when one or both partners unilaterally changes the couples’ sexual agreement. (usually called an affair, cheating, stepping out, or betrayal). The exploitation is the cover-up, the denial, the pretending this did not happen and exploiting their partner’s trust. Emotional affairs and cheating are common reasons for couples to seek out a marriage and family therapist.</a:t>
            </a:r>
          </a:p>
          <a:p>
            <a:pPr fontAlgn="base"/>
            <a:r>
              <a:rPr lang="en-US" sz="1200" b="1" i="0" kern="1200" dirty="0">
                <a:solidFill>
                  <a:schemeClr val="tx1"/>
                </a:solidFill>
                <a:effectLst/>
                <a:latin typeface="+mn-lt"/>
                <a:ea typeface="+mn-ea"/>
                <a:cs typeface="+mn-cs"/>
              </a:rPr>
              <a:t>3. Honest </a:t>
            </a:r>
            <a:endParaRPr lang="en-US" sz="1200" b="0" i="0" kern="1200" dirty="0">
              <a:solidFill>
                <a:schemeClr val="tx1"/>
              </a:solidFill>
              <a:effectLst/>
              <a:latin typeface="+mn-lt"/>
              <a:ea typeface="+mn-ea"/>
              <a:cs typeface="+mn-cs"/>
            </a:endParaRPr>
          </a:p>
          <a:p>
            <a:pPr fontAlgn="base"/>
            <a:r>
              <a:rPr lang="en-US" sz="1200" b="0" i="0" kern="1200" dirty="0">
                <a:solidFill>
                  <a:schemeClr val="tx1"/>
                </a:solidFill>
                <a:effectLst/>
                <a:latin typeface="+mn-lt"/>
                <a:ea typeface="+mn-ea"/>
                <a:cs typeface="+mn-cs"/>
              </a:rPr>
              <a:t>Sexual health requires open and direct communication with oneself and every sexual partner. Honesty with oneself involves being open to sexual pleasure, sexual experience, and sexual education. Without honesty, sexual relationships will not be able to have effective communication or be able to uphold any of the sexual health principles. Honesty encompasses sexual health conversations about gender and/or sexual relationship diversity. Each person has the responsibility to determine their own standards of honesty about sex and sexuality as it relates to their partners, medical providers, community, and themselves.</a:t>
            </a:r>
          </a:p>
          <a:p>
            <a:pPr fontAlgn="base"/>
            <a:r>
              <a:rPr lang="en-US" sz="1200" b="0" i="0" kern="1200" dirty="0">
                <a:solidFill>
                  <a:schemeClr val="tx1"/>
                </a:solidFill>
                <a:effectLst/>
                <a:latin typeface="+mn-lt"/>
                <a:ea typeface="+mn-ea"/>
                <a:cs typeface="+mn-cs"/>
              </a:rPr>
              <a:t>A sexual health conversation tip: when you’re surprised by a sudden question about a sexual matter from a child or teen, you can give yourself a few extra seconds to compose yourself by taking a deep breath and first thanking them for their honesty and asking a question about sex. They will remember that some adults welcome their honesty, a lesson that they might benefit from throughout their life.</a:t>
            </a:r>
          </a:p>
          <a:p>
            <a:pPr fontAlgn="base"/>
            <a:r>
              <a:rPr lang="en-US" sz="1200" b="1" i="0" kern="1200" dirty="0">
                <a:solidFill>
                  <a:schemeClr val="tx1"/>
                </a:solidFill>
                <a:effectLst/>
                <a:latin typeface="+mn-lt"/>
                <a:ea typeface="+mn-ea"/>
                <a:cs typeface="+mn-cs"/>
              </a:rPr>
              <a:t>4. Shared Values</a:t>
            </a:r>
            <a:endParaRPr lang="en-US" sz="1200" b="0" i="0" kern="1200" dirty="0">
              <a:solidFill>
                <a:schemeClr val="tx1"/>
              </a:solidFill>
              <a:effectLst/>
              <a:latin typeface="+mn-lt"/>
              <a:ea typeface="+mn-ea"/>
              <a:cs typeface="+mn-cs"/>
            </a:endParaRPr>
          </a:p>
          <a:p>
            <a:pPr fontAlgn="base"/>
            <a:r>
              <a:rPr lang="en-US" sz="1200" b="0" i="0" kern="1200" dirty="0">
                <a:solidFill>
                  <a:schemeClr val="tx1"/>
                </a:solidFill>
                <a:effectLst/>
                <a:latin typeface="+mn-lt"/>
                <a:ea typeface="+mn-ea"/>
                <a:cs typeface="+mn-cs"/>
              </a:rPr>
              <a:t>The day after a dolphin has sex, they don’t spend the next day talking with their fellow dolphins about whether it was “too soon.” Humans do. Children, teens, and adults of all ages think about their values and how they relate to experimenting with sexual activity, entering sexual relationships, or facing gender and sexual relationship diversity.</a:t>
            </a:r>
          </a:p>
          <a:p>
            <a:pPr fontAlgn="base"/>
            <a:r>
              <a:rPr lang="en-US" sz="1200" b="0" i="0" kern="1200" dirty="0">
                <a:solidFill>
                  <a:schemeClr val="tx1"/>
                </a:solidFill>
                <a:effectLst/>
                <a:latin typeface="+mn-lt"/>
                <a:ea typeface="+mn-ea"/>
                <a:cs typeface="+mn-cs"/>
              </a:rPr>
              <a:t>Too often the caring adult’s discomfort or conflicted values about child and adolescent sexual questions leaves youth without important sexual health conversations that help them build a sexual values system of their own. One of the most universal areas of sexual value conflict is the sexual debut (usually called losing one’s virginity). There is no universal cultural agreement about the circumstances upon which a person should first experience sexual intercourse.</a:t>
            </a:r>
          </a:p>
          <a:p>
            <a:pPr fontAlgn="base"/>
            <a:r>
              <a:rPr lang="en-US" sz="1200" b="0" i="0" kern="1200" dirty="0">
                <a:solidFill>
                  <a:schemeClr val="tx1"/>
                </a:solidFill>
                <a:effectLst/>
                <a:latin typeface="+mn-lt"/>
                <a:ea typeface="+mn-ea"/>
                <a:cs typeface="+mn-cs"/>
              </a:rPr>
              <a:t>Throughout the lifespan, sexual values play an important role in motivations for sex. Specific sexual acts or turn-ons may have very different meanings for each partner. Values are a source of identifying one’s sexual standards and ethics. Values differences, when honestly and vulnerably shared between partners, can lead to closeness or painful distance. Either way, it is a conversation that brings reality and clarity where couples may have previously chosen avoidance and deception.</a:t>
            </a:r>
          </a:p>
          <a:p>
            <a:pPr fontAlgn="base"/>
            <a:r>
              <a:rPr lang="en-US" sz="1200" b="1" i="0" kern="1200" dirty="0">
                <a:solidFill>
                  <a:schemeClr val="tx1"/>
                </a:solidFill>
                <a:effectLst/>
                <a:latin typeface="+mn-lt"/>
                <a:ea typeface="+mn-ea"/>
                <a:cs typeface="+mn-cs"/>
              </a:rPr>
              <a:t>5. Protected from STI, HIV, and Unwanted Pregnancy</a:t>
            </a:r>
            <a:endParaRPr lang="en-US" sz="1200" b="0" i="0" kern="1200" dirty="0">
              <a:solidFill>
                <a:schemeClr val="tx1"/>
              </a:solidFill>
              <a:effectLst/>
              <a:latin typeface="+mn-lt"/>
              <a:ea typeface="+mn-ea"/>
              <a:cs typeface="+mn-cs"/>
            </a:endParaRPr>
          </a:p>
          <a:p>
            <a:pPr fontAlgn="base"/>
            <a:r>
              <a:rPr lang="en-US" sz="1200" b="0" i="0" kern="1200" dirty="0">
                <a:solidFill>
                  <a:schemeClr val="tx1"/>
                </a:solidFill>
                <a:effectLst/>
                <a:latin typeface="+mn-lt"/>
                <a:ea typeface="+mn-ea"/>
                <a:cs typeface="+mn-cs"/>
              </a:rPr>
              <a:t>This sexual heath principle addresses the need for anyone engaged in sexual activity to implement a contraception plan, prevent acquiring a sexually transmitted infection and take precautions to prevent transmission of HIV. Access to tests that identify the presence of a sexually transmitted infection and proper medical attention to address any infections is essential for sexual health. Scientific and medically accurate information regarding how to prevent pregnancy requires access to a range of contraception methods. Latex condoms, medical adherence to HIV medications, and taking </a:t>
            </a:r>
            <a:r>
              <a:rPr lang="en-US" sz="1200" b="0" i="0" kern="1200" dirty="0" err="1">
                <a:solidFill>
                  <a:schemeClr val="tx1"/>
                </a:solidFill>
                <a:effectLst/>
                <a:latin typeface="+mn-lt"/>
                <a:ea typeface="+mn-ea"/>
                <a:cs typeface="+mn-cs"/>
              </a:rPr>
              <a:t>PrEP</a:t>
            </a:r>
            <a:r>
              <a:rPr lang="en-US" sz="1200" b="0" i="0" kern="1200" dirty="0">
                <a:solidFill>
                  <a:schemeClr val="tx1"/>
                </a:solidFill>
                <a:effectLst/>
                <a:latin typeface="+mn-lt"/>
                <a:ea typeface="+mn-ea"/>
                <a:cs typeface="+mn-cs"/>
              </a:rPr>
              <a:t> (pre-exposure prophylaxis) are essential ingredients for protecting ourselves and others from HIV infection. This is a time of increasingly reliable and effective forms of contraception as well as HIV prevention. Lack of medically accurate information about these excellent sexual health protection resources is a much larger problem. For example, less than 20 U.S. states require that the sexual education provided by federal and state funding be medically accurate. This means that even when a child or teen is fortunate enough to have school based sex education, chances are the content of the class is not supported by sexual science unless the state has laws ensuring this sexual right.</a:t>
            </a:r>
          </a:p>
          <a:p>
            <a:pPr fontAlgn="base"/>
            <a:r>
              <a:rPr lang="en-US" sz="1200" b="1" i="0" kern="1200" dirty="0">
                <a:solidFill>
                  <a:schemeClr val="tx1"/>
                </a:solidFill>
                <a:effectLst/>
                <a:latin typeface="+mn-lt"/>
                <a:ea typeface="+mn-ea"/>
                <a:cs typeface="+mn-cs"/>
              </a:rPr>
              <a:t>6. Pleasure</a:t>
            </a:r>
            <a:endParaRPr lang="en-US" sz="1200" b="0" i="0" kern="1200" dirty="0">
              <a:solidFill>
                <a:schemeClr val="tx1"/>
              </a:solidFill>
              <a:effectLst/>
              <a:latin typeface="+mn-lt"/>
              <a:ea typeface="+mn-ea"/>
              <a:cs typeface="+mn-cs"/>
            </a:endParaRPr>
          </a:p>
          <a:p>
            <a:pPr fontAlgn="base"/>
            <a:r>
              <a:rPr lang="en-US" sz="1200" b="0" i="0" kern="1200" dirty="0">
                <a:solidFill>
                  <a:schemeClr val="tx1"/>
                </a:solidFill>
                <a:effectLst/>
                <a:latin typeface="+mn-lt"/>
                <a:ea typeface="+mn-ea"/>
                <a:cs typeface="+mn-cs"/>
              </a:rPr>
              <a:t>Pleasure is a primary motivation for solo-sexual activity (masturbation) and the giving and receiving between sexual partners. What gives us sexual pleasure is often a source of conflict when our pleasure conflicts with other aspects of our overall private and public identity. A married </a:t>
            </a:r>
            <a:r>
              <a:rPr lang="en-US" sz="1200" b="0" i="0" kern="1200" dirty="0" err="1">
                <a:solidFill>
                  <a:schemeClr val="tx1"/>
                </a:solidFill>
                <a:effectLst/>
                <a:latin typeface="+mn-lt"/>
                <a:ea typeface="+mn-ea"/>
                <a:cs typeface="+mn-cs"/>
              </a:rPr>
              <a:t>cisgendered</a:t>
            </a:r>
            <a:r>
              <a:rPr lang="en-US" sz="1200" b="0" i="0" kern="1200" dirty="0">
                <a:solidFill>
                  <a:schemeClr val="tx1"/>
                </a:solidFill>
                <a:effectLst/>
                <a:latin typeface="+mn-lt"/>
                <a:ea typeface="+mn-ea"/>
                <a:cs typeface="+mn-cs"/>
              </a:rPr>
              <a:t> heterosexual identified woman may find peak sexual pleasure dominating a submissive trans man that she has no emotional connection with other than the immediate moment of power exchange and erotic exploration. Too often judgments about the lack of congruence between what we are expected to find pleasurable competes with the erotic demands of our most hungry sexual desires. </a:t>
            </a:r>
          </a:p>
          <a:p>
            <a:pPr fontAlgn="base"/>
            <a:r>
              <a:rPr lang="en-US" sz="1200" b="0" i="0" kern="1200" dirty="0">
                <a:solidFill>
                  <a:schemeClr val="tx1"/>
                </a:solidFill>
                <a:effectLst/>
                <a:latin typeface="+mn-lt"/>
                <a:ea typeface="+mn-ea"/>
                <a:cs typeface="+mn-cs"/>
              </a:rPr>
              <a:t>Pleasure is a primary motivation for solo-sexual activity (masturbation) and partnered sex. Adolescents interested in experiencing their bodies sexual pleasure either alone or with another person challenges many adults who love and care for teens. Engaging in conversation, education or accurate information with teens about sexual pleasure is typically avoided. When caregivers do have a conversation it too often emphasizes the adult’s values and judgments about teens and sexual pleasure. (i.e. they’re too young to truly understand how to feel pleasure, or they’re not ready to have sex at all, they should wait until they are older, or they should never masturbate). Throughout all stages of life from pre-teen to the final years of life, sexual health is the art of balancing one’s sexual safety and responsibility with the lifelong curiosity of pleasure, exploring sexual interests and remaining curious about the ever-changing sources of sexual pleasure.</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1A49EB8-9C4F-F748-A6AD-A7560067272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192087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Age of consent ND: 18, MN: 16</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52D678C-1CA8-7949-A29D-C73F385CF4D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043558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Age of consent ND: 18, MN: 16</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52D678C-1CA8-7949-A29D-C73F385CF4D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851823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 picture of examples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1A49EB8-9C4F-F748-A6AD-A7560067272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239501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D4E79B7-1B92-4043-BC67-69C3493C85F3}" type="datetimeFigureOut">
              <a:rPr lang="es-ES_tradnl" smtClean="0"/>
              <a:t>02/11/2023</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6308B4D4-2920-3045-9067-07C31D5D8559}" type="slidenum">
              <a:rPr lang="es-ES_tradnl" smtClean="0"/>
              <a:t>‹#›</a:t>
            </a:fld>
            <a:endParaRPr lang="es-ES_tradnl"/>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5565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4E79B7-1B92-4043-BC67-69C3493C85F3}" type="datetimeFigureOut">
              <a:rPr lang="es-ES_tradnl" smtClean="0"/>
              <a:t>02/11/2023</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6308B4D4-2920-3045-9067-07C31D5D8559}" type="slidenum">
              <a:rPr lang="es-ES_tradnl" smtClean="0"/>
              <a:t>‹#›</a:t>
            </a:fld>
            <a:endParaRPr lang="es-ES_tradnl"/>
          </a:p>
        </p:txBody>
      </p:sp>
    </p:spTree>
    <p:extLst>
      <p:ext uri="{BB962C8B-B14F-4D97-AF65-F5344CB8AC3E}">
        <p14:creationId xmlns:p14="http://schemas.microsoft.com/office/powerpoint/2010/main" val="11278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1"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4E79B7-1B92-4043-BC67-69C3493C85F3}" type="datetimeFigureOut">
              <a:rPr lang="es-ES_tradnl" smtClean="0"/>
              <a:t>02/11/2023</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6308B4D4-2920-3045-9067-07C31D5D8559}" type="slidenum">
              <a:rPr lang="es-ES_tradnl" smtClean="0"/>
              <a:t>‹#›</a:t>
            </a:fld>
            <a:endParaRPr lang="es-ES_tradnl"/>
          </a:p>
        </p:txBody>
      </p:sp>
    </p:spTree>
    <p:extLst>
      <p:ext uri="{BB962C8B-B14F-4D97-AF65-F5344CB8AC3E}">
        <p14:creationId xmlns:p14="http://schemas.microsoft.com/office/powerpoint/2010/main" val="33932968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33F49FF-E283-EB49-A8C7-AF0BF2C78223}"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8FBF75-B93F-4E49-BCBF-A3DF7AC668BF}" type="slidenum">
              <a:rPr lang="en-US" smtClean="0"/>
              <a:t>‹#›</a:t>
            </a:fld>
            <a:endParaRPr lang="en-US"/>
          </a:p>
        </p:txBody>
      </p:sp>
    </p:spTree>
    <p:extLst>
      <p:ext uri="{BB962C8B-B14F-4D97-AF65-F5344CB8AC3E}">
        <p14:creationId xmlns:p14="http://schemas.microsoft.com/office/powerpoint/2010/main" val="5925301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3F49FF-E283-EB49-A8C7-AF0BF2C78223}"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8FBF75-B93F-4E49-BCBF-A3DF7AC668BF}" type="slidenum">
              <a:rPr lang="en-US" smtClean="0"/>
              <a:t>‹#›</a:t>
            </a:fld>
            <a:endParaRPr lang="en-US"/>
          </a:p>
        </p:txBody>
      </p:sp>
    </p:spTree>
    <p:extLst>
      <p:ext uri="{BB962C8B-B14F-4D97-AF65-F5344CB8AC3E}">
        <p14:creationId xmlns:p14="http://schemas.microsoft.com/office/powerpoint/2010/main" val="6902305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3F49FF-E283-EB49-A8C7-AF0BF2C78223}"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8FBF75-B93F-4E49-BCBF-A3DF7AC668BF}" type="slidenum">
              <a:rPr lang="en-US" smtClean="0"/>
              <a:t>‹#›</a:t>
            </a:fld>
            <a:endParaRPr lang="en-US"/>
          </a:p>
        </p:txBody>
      </p:sp>
    </p:spTree>
    <p:extLst>
      <p:ext uri="{BB962C8B-B14F-4D97-AF65-F5344CB8AC3E}">
        <p14:creationId xmlns:p14="http://schemas.microsoft.com/office/powerpoint/2010/main" val="8127271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33F49FF-E283-EB49-A8C7-AF0BF2C78223}" type="datetimeFigureOut">
              <a:rPr lang="en-US" smtClean="0"/>
              <a:t>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8FBF75-B93F-4E49-BCBF-A3DF7AC668BF}" type="slidenum">
              <a:rPr lang="en-US" smtClean="0"/>
              <a:t>‹#›</a:t>
            </a:fld>
            <a:endParaRPr lang="en-US"/>
          </a:p>
        </p:txBody>
      </p:sp>
    </p:spTree>
    <p:extLst>
      <p:ext uri="{BB962C8B-B14F-4D97-AF65-F5344CB8AC3E}">
        <p14:creationId xmlns:p14="http://schemas.microsoft.com/office/powerpoint/2010/main" val="1704489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33F49FF-E283-EB49-A8C7-AF0BF2C78223}" type="datetimeFigureOut">
              <a:rPr lang="en-US" smtClean="0"/>
              <a:t>11/2/2023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8FBF75-B93F-4E49-BCBF-A3DF7AC668BF}" type="slidenum">
              <a:rPr lang="en-US" smtClean="0"/>
              <a:t>‹#›</a:t>
            </a:fld>
            <a:endParaRPr lang="en-US"/>
          </a:p>
        </p:txBody>
      </p:sp>
    </p:spTree>
    <p:extLst>
      <p:ext uri="{BB962C8B-B14F-4D97-AF65-F5344CB8AC3E}">
        <p14:creationId xmlns:p14="http://schemas.microsoft.com/office/powerpoint/2010/main" val="19141133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33F49FF-E283-EB49-A8C7-AF0BF2C78223}" type="datetimeFigureOut">
              <a:rPr lang="en-US" smtClean="0"/>
              <a:t>11/2/2023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8FBF75-B93F-4E49-BCBF-A3DF7AC668BF}" type="slidenum">
              <a:rPr lang="en-US" smtClean="0"/>
              <a:t>‹#›</a:t>
            </a:fld>
            <a:endParaRPr lang="en-US"/>
          </a:p>
        </p:txBody>
      </p:sp>
    </p:spTree>
    <p:extLst>
      <p:ext uri="{BB962C8B-B14F-4D97-AF65-F5344CB8AC3E}">
        <p14:creationId xmlns:p14="http://schemas.microsoft.com/office/powerpoint/2010/main" val="28607565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3F49FF-E283-EB49-A8C7-AF0BF2C78223}" type="datetimeFigureOut">
              <a:rPr lang="en-US" smtClean="0"/>
              <a:t>11/2/2023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8FBF75-B93F-4E49-BCBF-A3DF7AC668BF}" type="slidenum">
              <a:rPr lang="en-US" smtClean="0"/>
              <a:t>‹#›</a:t>
            </a:fld>
            <a:endParaRPr lang="en-US"/>
          </a:p>
        </p:txBody>
      </p:sp>
    </p:spTree>
    <p:extLst>
      <p:ext uri="{BB962C8B-B14F-4D97-AF65-F5344CB8AC3E}">
        <p14:creationId xmlns:p14="http://schemas.microsoft.com/office/powerpoint/2010/main" val="35347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33F49FF-E283-EB49-A8C7-AF0BF2C78223}" type="datetimeFigureOut">
              <a:rPr lang="en-US" smtClean="0"/>
              <a:t>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8FBF75-B93F-4E49-BCBF-A3DF7AC668BF}" type="slidenum">
              <a:rPr lang="en-US" smtClean="0"/>
              <a:t>‹#›</a:t>
            </a:fld>
            <a:endParaRPr lang="en-US"/>
          </a:p>
        </p:txBody>
      </p:sp>
    </p:spTree>
    <p:extLst>
      <p:ext uri="{BB962C8B-B14F-4D97-AF65-F5344CB8AC3E}">
        <p14:creationId xmlns:p14="http://schemas.microsoft.com/office/powerpoint/2010/main" val="1393121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4E79B7-1B92-4043-BC67-69C3493C85F3}" type="datetimeFigureOut">
              <a:rPr lang="es-ES_tradnl" smtClean="0"/>
              <a:t>02/11/2023</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6308B4D4-2920-3045-9067-07C31D5D8559}" type="slidenum">
              <a:rPr lang="es-ES_tradnl" smtClean="0"/>
              <a:t>‹#›</a:t>
            </a:fld>
            <a:endParaRPr lang="es-ES_tradnl"/>
          </a:p>
        </p:txBody>
      </p:sp>
    </p:spTree>
    <p:extLst>
      <p:ext uri="{BB962C8B-B14F-4D97-AF65-F5344CB8AC3E}">
        <p14:creationId xmlns:p14="http://schemas.microsoft.com/office/powerpoint/2010/main" val="22473623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33F49FF-E283-EB49-A8C7-AF0BF2C78223}" type="datetimeFigureOut">
              <a:rPr lang="en-US" smtClean="0"/>
              <a:t>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8FBF75-B93F-4E49-BCBF-A3DF7AC668BF}" type="slidenum">
              <a:rPr lang="en-US" smtClean="0"/>
              <a:t>‹#›</a:t>
            </a:fld>
            <a:endParaRPr lang="en-US"/>
          </a:p>
        </p:txBody>
      </p:sp>
    </p:spTree>
    <p:extLst>
      <p:ext uri="{BB962C8B-B14F-4D97-AF65-F5344CB8AC3E}">
        <p14:creationId xmlns:p14="http://schemas.microsoft.com/office/powerpoint/2010/main" val="33399396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3F49FF-E283-EB49-A8C7-AF0BF2C78223}"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8FBF75-B93F-4E49-BCBF-A3DF7AC668BF}" type="slidenum">
              <a:rPr lang="en-US" smtClean="0"/>
              <a:t>‹#›</a:t>
            </a:fld>
            <a:endParaRPr lang="en-US"/>
          </a:p>
        </p:txBody>
      </p:sp>
    </p:spTree>
    <p:extLst>
      <p:ext uri="{BB962C8B-B14F-4D97-AF65-F5344CB8AC3E}">
        <p14:creationId xmlns:p14="http://schemas.microsoft.com/office/powerpoint/2010/main" val="38435609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3F49FF-E283-EB49-A8C7-AF0BF2C78223}"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8FBF75-B93F-4E49-BCBF-A3DF7AC668BF}" type="slidenum">
              <a:rPr lang="en-US" smtClean="0"/>
              <a:t>‹#›</a:t>
            </a:fld>
            <a:endParaRPr lang="en-US"/>
          </a:p>
        </p:txBody>
      </p:sp>
    </p:spTree>
    <p:extLst>
      <p:ext uri="{BB962C8B-B14F-4D97-AF65-F5344CB8AC3E}">
        <p14:creationId xmlns:p14="http://schemas.microsoft.com/office/powerpoint/2010/main" val="41840550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D4E79B7-1B92-4043-BC67-69C3493C85F3}" type="datetimeFigureOut">
              <a:rPr lang="es-ES_tradnl" smtClean="0"/>
              <a:t>02/11/2023</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6308B4D4-2920-3045-9067-07C31D5D8559}" type="slidenum">
              <a:rPr lang="es-ES_tradnl" smtClean="0"/>
              <a:t>‹#›</a:t>
            </a:fld>
            <a:endParaRPr lang="es-ES_tradnl"/>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37137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4E79B7-1B92-4043-BC67-69C3493C85F3}" type="datetimeFigureOut">
              <a:rPr lang="es-ES_tradnl" smtClean="0"/>
              <a:t>02/11/2023</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6308B4D4-2920-3045-9067-07C31D5D8559}" type="slidenum">
              <a:rPr lang="es-ES_tradnl" smtClean="0"/>
              <a:t>‹#›</a:t>
            </a:fld>
            <a:endParaRPr lang="es-ES_tradnl"/>
          </a:p>
        </p:txBody>
      </p:sp>
    </p:spTree>
    <p:extLst>
      <p:ext uri="{BB962C8B-B14F-4D97-AF65-F5344CB8AC3E}">
        <p14:creationId xmlns:p14="http://schemas.microsoft.com/office/powerpoint/2010/main" val="320399705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E79B7-1B92-4043-BC67-69C3493C85F3}" type="datetimeFigureOut">
              <a:rPr lang="es-ES_tradnl" smtClean="0"/>
              <a:t>02/11/2023</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6308B4D4-2920-3045-9067-07C31D5D8559}" type="slidenum">
              <a:rPr lang="es-ES_tradnl" smtClean="0"/>
              <a:t>‹#›</a:t>
            </a:fld>
            <a:endParaRPr lang="es-ES_tradnl"/>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96025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5"/>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6"/>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D4E79B7-1B92-4043-BC67-69C3493C85F3}" type="datetimeFigureOut">
              <a:rPr lang="es-ES_tradnl" smtClean="0"/>
              <a:t>02/11/2023</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6308B4D4-2920-3045-9067-07C31D5D8559}" type="slidenum">
              <a:rPr lang="es-ES_tradnl" smtClean="0"/>
              <a:t>‹#›</a:t>
            </a:fld>
            <a:endParaRPr lang="es-ES_tradnl"/>
          </a:p>
        </p:txBody>
      </p:sp>
    </p:spTree>
    <p:extLst>
      <p:ext uri="{BB962C8B-B14F-4D97-AF65-F5344CB8AC3E}">
        <p14:creationId xmlns:p14="http://schemas.microsoft.com/office/powerpoint/2010/main" val="21129226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5"/>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D4E79B7-1B92-4043-BC67-69C3493C85F3}" type="datetimeFigureOut">
              <a:rPr lang="es-ES_tradnl" smtClean="0"/>
              <a:t>02/11/2023</a:t>
            </a:fld>
            <a:endParaRPr lang="es-ES_tradnl"/>
          </a:p>
        </p:txBody>
      </p:sp>
      <p:sp>
        <p:nvSpPr>
          <p:cNvPr id="8" name="Footer Placeholder 7"/>
          <p:cNvSpPr>
            <a:spLocks noGrp="1"/>
          </p:cNvSpPr>
          <p:nvPr>
            <p:ph type="ftr" sz="quarter" idx="11"/>
          </p:nvPr>
        </p:nvSpPr>
        <p:spPr/>
        <p:txBody>
          <a:bodyPr/>
          <a:lstStyle/>
          <a:p>
            <a:endParaRPr lang="es-ES_tradnl"/>
          </a:p>
        </p:txBody>
      </p:sp>
      <p:sp>
        <p:nvSpPr>
          <p:cNvPr id="9" name="Slide Number Placeholder 8"/>
          <p:cNvSpPr>
            <a:spLocks noGrp="1"/>
          </p:cNvSpPr>
          <p:nvPr>
            <p:ph type="sldNum" sz="quarter" idx="12"/>
          </p:nvPr>
        </p:nvSpPr>
        <p:spPr/>
        <p:txBody>
          <a:bodyPr/>
          <a:lstStyle/>
          <a:p>
            <a:fld id="{6308B4D4-2920-3045-9067-07C31D5D8559}" type="slidenum">
              <a:rPr lang="es-ES_tradnl" smtClean="0"/>
              <a:t>‹#›</a:t>
            </a:fld>
            <a:endParaRPr lang="es-ES_tradnl"/>
          </a:p>
        </p:txBody>
      </p:sp>
    </p:spTree>
    <p:extLst>
      <p:ext uri="{BB962C8B-B14F-4D97-AF65-F5344CB8AC3E}">
        <p14:creationId xmlns:p14="http://schemas.microsoft.com/office/powerpoint/2010/main" val="149158173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D4E79B7-1B92-4043-BC67-69C3493C85F3}" type="datetimeFigureOut">
              <a:rPr lang="es-ES_tradnl" smtClean="0"/>
              <a:t>02/11/2023</a:t>
            </a:fld>
            <a:endParaRPr lang="es-ES_tradnl"/>
          </a:p>
        </p:txBody>
      </p:sp>
      <p:sp>
        <p:nvSpPr>
          <p:cNvPr id="4" name="Footer Placeholder 3"/>
          <p:cNvSpPr>
            <a:spLocks noGrp="1"/>
          </p:cNvSpPr>
          <p:nvPr>
            <p:ph type="ftr" sz="quarter" idx="11"/>
          </p:nvPr>
        </p:nvSpPr>
        <p:spPr/>
        <p:txBody>
          <a:bodyPr/>
          <a:lstStyle/>
          <a:p>
            <a:endParaRPr lang="es-ES_tradnl"/>
          </a:p>
        </p:txBody>
      </p:sp>
      <p:sp>
        <p:nvSpPr>
          <p:cNvPr id="5" name="Slide Number Placeholder 4"/>
          <p:cNvSpPr>
            <a:spLocks noGrp="1"/>
          </p:cNvSpPr>
          <p:nvPr>
            <p:ph type="sldNum" sz="quarter" idx="12"/>
          </p:nvPr>
        </p:nvSpPr>
        <p:spPr/>
        <p:txBody>
          <a:bodyPr/>
          <a:lstStyle/>
          <a:p>
            <a:fld id="{6308B4D4-2920-3045-9067-07C31D5D8559}" type="slidenum">
              <a:rPr lang="es-ES_tradnl" smtClean="0"/>
              <a:t>‹#›</a:t>
            </a:fld>
            <a:endParaRPr lang="es-ES_tradnl"/>
          </a:p>
        </p:txBody>
      </p:sp>
    </p:spTree>
    <p:extLst>
      <p:ext uri="{BB962C8B-B14F-4D97-AF65-F5344CB8AC3E}">
        <p14:creationId xmlns:p14="http://schemas.microsoft.com/office/powerpoint/2010/main" val="150663798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D4E79B7-1B92-4043-BC67-69C3493C85F3}" type="datetimeFigureOut">
              <a:rPr lang="es-ES_tradnl" smtClean="0"/>
              <a:t>02/11/2023</a:t>
            </a:fld>
            <a:endParaRPr lang="es-ES_tradnl"/>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ES_tradnl"/>
          </a:p>
        </p:txBody>
      </p:sp>
      <p:sp>
        <p:nvSpPr>
          <p:cNvPr id="9" name="Slide Number Placeholder 8"/>
          <p:cNvSpPr>
            <a:spLocks noGrp="1"/>
          </p:cNvSpPr>
          <p:nvPr>
            <p:ph type="sldNum" sz="quarter" idx="12"/>
          </p:nvPr>
        </p:nvSpPr>
        <p:spPr/>
        <p:txBody>
          <a:bodyPr/>
          <a:lstStyle/>
          <a:p>
            <a:fld id="{6308B4D4-2920-3045-9067-07C31D5D8559}" type="slidenum">
              <a:rPr lang="es-ES_tradnl" smtClean="0"/>
              <a:t>‹#›</a:t>
            </a:fld>
            <a:endParaRPr lang="es-ES_tradnl"/>
          </a:p>
        </p:txBody>
      </p:sp>
    </p:spTree>
    <p:extLst>
      <p:ext uri="{BB962C8B-B14F-4D97-AF65-F5344CB8AC3E}">
        <p14:creationId xmlns:p14="http://schemas.microsoft.com/office/powerpoint/2010/main" val="2396544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E79B7-1B92-4043-BC67-69C3493C85F3}" type="datetimeFigureOut">
              <a:rPr lang="es-ES_tradnl" smtClean="0"/>
              <a:t>02/11/2023</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6308B4D4-2920-3045-9067-07C31D5D8559}" type="slidenum">
              <a:rPr lang="es-ES_tradnl" smtClean="0"/>
              <a:t>‹#›</a:t>
            </a:fld>
            <a:endParaRPr lang="es-ES_tradnl"/>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702185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8"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3" y="6459787"/>
            <a:ext cx="2618511" cy="365125"/>
          </a:xfrm>
        </p:spPr>
        <p:txBody>
          <a:bodyPr/>
          <a:lstStyle>
            <a:lvl1pPr algn="l">
              <a:defRPr/>
            </a:lvl1pPr>
          </a:lstStyle>
          <a:p>
            <a:fld id="{8D4E79B7-1B92-4043-BC67-69C3493C85F3}" type="datetimeFigureOut">
              <a:rPr lang="es-ES_tradnl" smtClean="0"/>
              <a:t>02/11/2023</a:t>
            </a:fld>
            <a:endParaRPr lang="es-ES_tradnl"/>
          </a:p>
        </p:txBody>
      </p:sp>
      <p:sp>
        <p:nvSpPr>
          <p:cNvPr id="6" name="Footer Placeholder 5"/>
          <p:cNvSpPr>
            <a:spLocks noGrp="1"/>
          </p:cNvSpPr>
          <p:nvPr>
            <p:ph type="ftr" sz="quarter" idx="11"/>
          </p:nvPr>
        </p:nvSpPr>
        <p:spPr>
          <a:xfrm>
            <a:off x="4800600" y="6459787"/>
            <a:ext cx="4648200" cy="365125"/>
          </a:xfrm>
        </p:spPr>
        <p:txBody>
          <a:bodyPr/>
          <a:lstStyle>
            <a:lvl1pPr algn="l">
              <a:defRPr>
                <a:solidFill>
                  <a:schemeClr val="tx2"/>
                </a:solidFill>
              </a:defRPr>
            </a:lvl1pPr>
          </a:lstStyle>
          <a:p>
            <a:endParaRPr lang="es-ES_tradnl"/>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308B4D4-2920-3045-9067-07C31D5D8559}" type="slidenum">
              <a:rPr lang="es-ES_tradnl" smtClean="0"/>
              <a:t>‹#›</a:t>
            </a:fld>
            <a:endParaRPr lang="es-ES_tradnl"/>
          </a:p>
        </p:txBody>
      </p:sp>
    </p:spTree>
    <p:extLst>
      <p:ext uri="{BB962C8B-B14F-4D97-AF65-F5344CB8AC3E}">
        <p14:creationId xmlns:p14="http://schemas.microsoft.com/office/powerpoint/2010/main" val="40734690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7"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E79B7-1B92-4043-BC67-69C3493C85F3}" type="datetimeFigureOut">
              <a:rPr lang="es-ES_tradnl" smtClean="0"/>
              <a:t>02/11/2023</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6308B4D4-2920-3045-9067-07C31D5D8559}" type="slidenum">
              <a:rPr lang="es-ES_tradnl" smtClean="0"/>
              <a:t>‹#›</a:t>
            </a:fld>
            <a:endParaRPr lang="es-ES_tradnl"/>
          </a:p>
        </p:txBody>
      </p:sp>
    </p:spTree>
    <p:extLst>
      <p:ext uri="{BB962C8B-B14F-4D97-AF65-F5344CB8AC3E}">
        <p14:creationId xmlns:p14="http://schemas.microsoft.com/office/powerpoint/2010/main" val="39196873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4E79B7-1B92-4043-BC67-69C3493C85F3}" type="datetimeFigureOut">
              <a:rPr lang="es-ES_tradnl" smtClean="0"/>
              <a:t>02/11/2023</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6308B4D4-2920-3045-9067-07C31D5D8559}" type="slidenum">
              <a:rPr lang="es-ES_tradnl" smtClean="0"/>
              <a:t>‹#›</a:t>
            </a:fld>
            <a:endParaRPr lang="es-ES_tradnl"/>
          </a:p>
        </p:txBody>
      </p:sp>
    </p:spTree>
    <p:extLst>
      <p:ext uri="{BB962C8B-B14F-4D97-AF65-F5344CB8AC3E}">
        <p14:creationId xmlns:p14="http://schemas.microsoft.com/office/powerpoint/2010/main" val="360391816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1"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4E79B7-1B92-4043-BC67-69C3493C85F3}" type="datetimeFigureOut">
              <a:rPr lang="es-ES_tradnl" smtClean="0"/>
              <a:t>02/11/2023</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6308B4D4-2920-3045-9067-07C31D5D8559}" type="slidenum">
              <a:rPr lang="es-ES_tradnl" smtClean="0"/>
              <a:t>‹#›</a:t>
            </a:fld>
            <a:endParaRPr lang="es-ES_tradnl"/>
          </a:p>
        </p:txBody>
      </p:sp>
    </p:spTree>
    <p:extLst>
      <p:ext uri="{BB962C8B-B14F-4D97-AF65-F5344CB8AC3E}">
        <p14:creationId xmlns:p14="http://schemas.microsoft.com/office/powerpoint/2010/main" val="42711281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Title and Content with Gradient Top">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endParaRPr lang="en-US" dirty="0"/>
          </a:p>
        </p:txBody>
      </p:sp>
      <p:sp>
        <p:nvSpPr>
          <p:cNvPr id="4" name="Text Placeholder 2"/>
          <p:cNvSpPr>
            <a:spLocks noGrp="1"/>
          </p:cNvSpPr>
          <p:nvPr>
            <p:ph idx="1"/>
          </p:nvPr>
        </p:nvSpPr>
        <p:spPr>
          <a:xfrm>
            <a:off x="609600" y="1600200"/>
            <a:ext cx="10972800" cy="4535423"/>
          </a:xfrm>
          <a:prstGeom prst="rect">
            <a:avLst/>
          </a:prstGeom>
        </p:spPr>
        <p:txBody>
          <a:bodyPr vert="horz" lIns="91440" tIns="45720" rIns="91440" bIns="45720" rtlCol="0">
            <a:normAutofit/>
          </a:bodyPr>
          <a:lstStyle>
            <a:lvl1pPr>
              <a:defRPr>
                <a:solidFill>
                  <a:schemeClr val="accent6"/>
                </a:solidFill>
              </a:defRPr>
            </a:lvl1pPr>
          </a:lstStyle>
          <a:p>
            <a:pPr lvl="0"/>
            <a:r>
              <a:rPr lang="en-US"/>
              <a:t>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211628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5"/>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6"/>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D4E79B7-1B92-4043-BC67-69C3493C85F3}" type="datetimeFigureOut">
              <a:rPr lang="es-ES_tradnl" smtClean="0"/>
              <a:t>02/11/2023</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6308B4D4-2920-3045-9067-07C31D5D8559}" type="slidenum">
              <a:rPr lang="es-ES_tradnl" smtClean="0"/>
              <a:t>‹#›</a:t>
            </a:fld>
            <a:endParaRPr lang="es-ES_tradnl"/>
          </a:p>
        </p:txBody>
      </p:sp>
    </p:spTree>
    <p:extLst>
      <p:ext uri="{BB962C8B-B14F-4D97-AF65-F5344CB8AC3E}">
        <p14:creationId xmlns:p14="http://schemas.microsoft.com/office/powerpoint/2010/main" val="2359029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5"/>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D4E79B7-1B92-4043-BC67-69C3493C85F3}" type="datetimeFigureOut">
              <a:rPr lang="es-ES_tradnl" smtClean="0"/>
              <a:t>02/11/2023</a:t>
            </a:fld>
            <a:endParaRPr lang="es-ES_tradnl"/>
          </a:p>
        </p:txBody>
      </p:sp>
      <p:sp>
        <p:nvSpPr>
          <p:cNvPr id="8" name="Footer Placeholder 7"/>
          <p:cNvSpPr>
            <a:spLocks noGrp="1"/>
          </p:cNvSpPr>
          <p:nvPr>
            <p:ph type="ftr" sz="quarter" idx="11"/>
          </p:nvPr>
        </p:nvSpPr>
        <p:spPr/>
        <p:txBody>
          <a:bodyPr/>
          <a:lstStyle/>
          <a:p>
            <a:endParaRPr lang="es-ES_tradnl"/>
          </a:p>
        </p:txBody>
      </p:sp>
      <p:sp>
        <p:nvSpPr>
          <p:cNvPr id="9" name="Slide Number Placeholder 8"/>
          <p:cNvSpPr>
            <a:spLocks noGrp="1"/>
          </p:cNvSpPr>
          <p:nvPr>
            <p:ph type="sldNum" sz="quarter" idx="12"/>
          </p:nvPr>
        </p:nvSpPr>
        <p:spPr/>
        <p:txBody>
          <a:bodyPr/>
          <a:lstStyle/>
          <a:p>
            <a:fld id="{6308B4D4-2920-3045-9067-07C31D5D8559}" type="slidenum">
              <a:rPr lang="es-ES_tradnl" smtClean="0"/>
              <a:t>‹#›</a:t>
            </a:fld>
            <a:endParaRPr lang="es-ES_tradnl"/>
          </a:p>
        </p:txBody>
      </p:sp>
    </p:spTree>
    <p:extLst>
      <p:ext uri="{BB962C8B-B14F-4D97-AF65-F5344CB8AC3E}">
        <p14:creationId xmlns:p14="http://schemas.microsoft.com/office/powerpoint/2010/main" val="2542635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D4E79B7-1B92-4043-BC67-69C3493C85F3}" type="datetimeFigureOut">
              <a:rPr lang="es-ES_tradnl" smtClean="0"/>
              <a:t>02/11/2023</a:t>
            </a:fld>
            <a:endParaRPr lang="es-ES_tradnl"/>
          </a:p>
        </p:txBody>
      </p:sp>
      <p:sp>
        <p:nvSpPr>
          <p:cNvPr id="4" name="Footer Placeholder 3"/>
          <p:cNvSpPr>
            <a:spLocks noGrp="1"/>
          </p:cNvSpPr>
          <p:nvPr>
            <p:ph type="ftr" sz="quarter" idx="11"/>
          </p:nvPr>
        </p:nvSpPr>
        <p:spPr/>
        <p:txBody>
          <a:bodyPr/>
          <a:lstStyle/>
          <a:p>
            <a:endParaRPr lang="es-ES_tradnl"/>
          </a:p>
        </p:txBody>
      </p:sp>
      <p:sp>
        <p:nvSpPr>
          <p:cNvPr id="5" name="Slide Number Placeholder 4"/>
          <p:cNvSpPr>
            <a:spLocks noGrp="1"/>
          </p:cNvSpPr>
          <p:nvPr>
            <p:ph type="sldNum" sz="quarter" idx="12"/>
          </p:nvPr>
        </p:nvSpPr>
        <p:spPr/>
        <p:txBody>
          <a:bodyPr/>
          <a:lstStyle/>
          <a:p>
            <a:fld id="{6308B4D4-2920-3045-9067-07C31D5D8559}" type="slidenum">
              <a:rPr lang="es-ES_tradnl" smtClean="0"/>
              <a:t>‹#›</a:t>
            </a:fld>
            <a:endParaRPr lang="es-ES_tradnl"/>
          </a:p>
        </p:txBody>
      </p:sp>
    </p:spTree>
    <p:extLst>
      <p:ext uri="{BB962C8B-B14F-4D97-AF65-F5344CB8AC3E}">
        <p14:creationId xmlns:p14="http://schemas.microsoft.com/office/powerpoint/2010/main" val="2526035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D4E79B7-1B92-4043-BC67-69C3493C85F3}" type="datetimeFigureOut">
              <a:rPr lang="es-ES_tradnl" smtClean="0"/>
              <a:t>02/11/2023</a:t>
            </a:fld>
            <a:endParaRPr lang="es-ES_tradnl"/>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ES_tradnl"/>
          </a:p>
        </p:txBody>
      </p:sp>
      <p:sp>
        <p:nvSpPr>
          <p:cNvPr id="9" name="Slide Number Placeholder 8"/>
          <p:cNvSpPr>
            <a:spLocks noGrp="1"/>
          </p:cNvSpPr>
          <p:nvPr>
            <p:ph type="sldNum" sz="quarter" idx="12"/>
          </p:nvPr>
        </p:nvSpPr>
        <p:spPr/>
        <p:txBody>
          <a:bodyPr/>
          <a:lstStyle/>
          <a:p>
            <a:fld id="{6308B4D4-2920-3045-9067-07C31D5D8559}" type="slidenum">
              <a:rPr lang="es-ES_tradnl" smtClean="0"/>
              <a:t>‹#›</a:t>
            </a:fld>
            <a:endParaRPr lang="es-ES_tradnl"/>
          </a:p>
        </p:txBody>
      </p:sp>
    </p:spTree>
    <p:extLst>
      <p:ext uri="{BB962C8B-B14F-4D97-AF65-F5344CB8AC3E}">
        <p14:creationId xmlns:p14="http://schemas.microsoft.com/office/powerpoint/2010/main" val="2753901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8"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3" y="6459787"/>
            <a:ext cx="2618511" cy="365125"/>
          </a:xfrm>
        </p:spPr>
        <p:txBody>
          <a:bodyPr/>
          <a:lstStyle>
            <a:lvl1pPr algn="l">
              <a:defRPr/>
            </a:lvl1pPr>
          </a:lstStyle>
          <a:p>
            <a:fld id="{8D4E79B7-1B92-4043-BC67-69C3493C85F3}" type="datetimeFigureOut">
              <a:rPr lang="es-ES_tradnl" smtClean="0"/>
              <a:t>02/11/2023</a:t>
            </a:fld>
            <a:endParaRPr lang="es-ES_tradnl"/>
          </a:p>
        </p:txBody>
      </p:sp>
      <p:sp>
        <p:nvSpPr>
          <p:cNvPr id="6" name="Footer Placeholder 5"/>
          <p:cNvSpPr>
            <a:spLocks noGrp="1"/>
          </p:cNvSpPr>
          <p:nvPr>
            <p:ph type="ftr" sz="quarter" idx="11"/>
          </p:nvPr>
        </p:nvSpPr>
        <p:spPr>
          <a:xfrm>
            <a:off x="4800600" y="6459787"/>
            <a:ext cx="4648200" cy="365125"/>
          </a:xfrm>
        </p:spPr>
        <p:txBody>
          <a:bodyPr/>
          <a:lstStyle>
            <a:lvl1pPr algn="l">
              <a:defRPr>
                <a:solidFill>
                  <a:schemeClr val="tx2"/>
                </a:solidFill>
              </a:defRPr>
            </a:lvl1pPr>
          </a:lstStyle>
          <a:p>
            <a:endParaRPr lang="es-ES_tradnl"/>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308B4D4-2920-3045-9067-07C31D5D8559}" type="slidenum">
              <a:rPr lang="es-ES_tradnl" smtClean="0"/>
              <a:t>‹#›</a:t>
            </a:fld>
            <a:endParaRPr lang="es-ES_tradnl"/>
          </a:p>
        </p:txBody>
      </p:sp>
    </p:spTree>
    <p:extLst>
      <p:ext uri="{BB962C8B-B14F-4D97-AF65-F5344CB8AC3E}">
        <p14:creationId xmlns:p14="http://schemas.microsoft.com/office/powerpoint/2010/main" val="1170074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7"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E79B7-1B92-4043-BC67-69C3493C85F3}" type="datetimeFigureOut">
              <a:rPr lang="es-ES_tradnl" smtClean="0"/>
              <a:t>02/11/2023</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6308B4D4-2920-3045-9067-07C31D5D8559}" type="slidenum">
              <a:rPr lang="es-ES_tradnl" smtClean="0"/>
              <a:t>‹#›</a:t>
            </a:fld>
            <a:endParaRPr lang="es-ES_tradnl"/>
          </a:p>
        </p:txBody>
      </p:sp>
    </p:spTree>
    <p:extLst>
      <p:ext uri="{BB962C8B-B14F-4D97-AF65-F5344CB8AC3E}">
        <p14:creationId xmlns:p14="http://schemas.microsoft.com/office/powerpoint/2010/main" val="4073590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5"/>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2" y="6459787"/>
            <a:ext cx="2472271" cy="365125"/>
          </a:xfrm>
          <a:prstGeom prst="rect">
            <a:avLst/>
          </a:prstGeom>
        </p:spPr>
        <p:txBody>
          <a:bodyPr vert="horz" lIns="91440" tIns="45720" rIns="91440" bIns="45720" rtlCol="0" anchor="ctr"/>
          <a:lstStyle>
            <a:lvl1pPr algn="l">
              <a:defRPr sz="900">
                <a:solidFill>
                  <a:srgbClr val="FFFFFF"/>
                </a:solidFill>
              </a:defRPr>
            </a:lvl1pPr>
          </a:lstStyle>
          <a:p>
            <a:fld id="{8D4E79B7-1B92-4043-BC67-69C3493C85F3}" type="datetimeFigureOut">
              <a:rPr lang="es-ES_tradnl" smtClean="0"/>
              <a:t>02/11/2023</a:t>
            </a:fld>
            <a:endParaRPr lang="es-ES_tradnl"/>
          </a:p>
        </p:txBody>
      </p:sp>
      <p:sp>
        <p:nvSpPr>
          <p:cNvPr id="5" name="Footer Placeholder 4"/>
          <p:cNvSpPr>
            <a:spLocks noGrp="1"/>
          </p:cNvSpPr>
          <p:nvPr>
            <p:ph type="ftr" sz="quarter" idx="3"/>
          </p:nvPr>
        </p:nvSpPr>
        <p:spPr>
          <a:xfrm>
            <a:off x="3686186" y="6459787"/>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ES_tradnl"/>
          </a:p>
        </p:txBody>
      </p:sp>
      <p:sp>
        <p:nvSpPr>
          <p:cNvPr id="6" name="Slide Number Placeholder 5"/>
          <p:cNvSpPr>
            <a:spLocks noGrp="1"/>
          </p:cNvSpPr>
          <p:nvPr>
            <p:ph type="sldNum" sz="quarter" idx="4"/>
          </p:nvPr>
        </p:nvSpPr>
        <p:spPr>
          <a:xfrm>
            <a:off x="9900460" y="6459787"/>
            <a:ext cx="1312025" cy="365125"/>
          </a:xfrm>
          <a:prstGeom prst="rect">
            <a:avLst/>
          </a:prstGeom>
        </p:spPr>
        <p:txBody>
          <a:bodyPr vert="horz" lIns="91440" tIns="45720" rIns="91440" bIns="45720" rtlCol="0" anchor="ctr"/>
          <a:lstStyle>
            <a:lvl1pPr algn="r">
              <a:defRPr sz="1050">
                <a:solidFill>
                  <a:srgbClr val="FFFFFF"/>
                </a:solidFill>
              </a:defRPr>
            </a:lvl1pPr>
          </a:lstStyle>
          <a:p>
            <a:fld id="{6308B4D4-2920-3045-9067-07C31D5D8559}" type="slidenum">
              <a:rPr lang="es-ES_tradnl" smtClean="0"/>
              <a:t>‹#›</a:t>
            </a:fld>
            <a:endParaRPr lang="es-ES_tradnl"/>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4545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3F49FF-E283-EB49-A8C7-AF0BF2C78223}" type="datetimeFigureOut">
              <a:rPr lang="en-US" smtClean="0"/>
              <a:t>11/2/2023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8FBF75-B93F-4E49-BCBF-A3DF7AC668BF}" type="slidenum">
              <a:rPr lang="en-US" smtClean="0"/>
              <a:t>‹#›</a:t>
            </a:fld>
            <a:endParaRPr lang="en-US"/>
          </a:p>
        </p:txBody>
      </p:sp>
    </p:spTree>
    <p:extLst>
      <p:ext uri="{BB962C8B-B14F-4D97-AF65-F5344CB8AC3E}">
        <p14:creationId xmlns:p14="http://schemas.microsoft.com/office/powerpoint/2010/main" val="1000386273"/>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5"/>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2" y="6459787"/>
            <a:ext cx="2472271" cy="365125"/>
          </a:xfrm>
          <a:prstGeom prst="rect">
            <a:avLst/>
          </a:prstGeom>
        </p:spPr>
        <p:txBody>
          <a:bodyPr vert="horz" lIns="91440" tIns="45720" rIns="91440" bIns="45720" rtlCol="0" anchor="ctr"/>
          <a:lstStyle>
            <a:lvl1pPr algn="l">
              <a:defRPr sz="900">
                <a:solidFill>
                  <a:srgbClr val="FFFFFF"/>
                </a:solidFill>
              </a:defRPr>
            </a:lvl1pPr>
          </a:lstStyle>
          <a:p>
            <a:fld id="{8D4E79B7-1B92-4043-BC67-69C3493C85F3}" type="datetimeFigureOut">
              <a:rPr lang="es-ES_tradnl" smtClean="0"/>
              <a:t>02/11/2023</a:t>
            </a:fld>
            <a:endParaRPr lang="es-ES_tradnl"/>
          </a:p>
        </p:txBody>
      </p:sp>
      <p:sp>
        <p:nvSpPr>
          <p:cNvPr id="5" name="Footer Placeholder 4"/>
          <p:cNvSpPr>
            <a:spLocks noGrp="1"/>
          </p:cNvSpPr>
          <p:nvPr>
            <p:ph type="ftr" sz="quarter" idx="3"/>
          </p:nvPr>
        </p:nvSpPr>
        <p:spPr>
          <a:xfrm>
            <a:off x="3686186" y="6459787"/>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ES_tradnl"/>
          </a:p>
        </p:txBody>
      </p:sp>
      <p:sp>
        <p:nvSpPr>
          <p:cNvPr id="6" name="Slide Number Placeholder 5"/>
          <p:cNvSpPr>
            <a:spLocks noGrp="1"/>
          </p:cNvSpPr>
          <p:nvPr>
            <p:ph type="sldNum" sz="quarter" idx="4"/>
          </p:nvPr>
        </p:nvSpPr>
        <p:spPr>
          <a:xfrm>
            <a:off x="9900460" y="6459787"/>
            <a:ext cx="1312025" cy="365125"/>
          </a:xfrm>
          <a:prstGeom prst="rect">
            <a:avLst/>
          </a:prstGeom>
        </p:spPr>
        <p:txBody>
          <a:bodyPr vert="horz" lIns="91440" tIns="45720" rIns="91440" bIns="45720" rtlCol="0" anchor="ctr"/>
          <a:lstStyle>
            <a:lvl1pPr algn="r">
              <a:defRPr sz="1050">
                <a:solidFill>
                  <a:srgbClr val="FFFFFF"/>
                </a:solidFill>
              </a:defRPr>
            </a:lvl1pPr>
          </a:lstStyle>
          <a:p>
            <a:fld id="{6308B4D4-2920-3045-9067-07C31D5D8559}" type="slidenum">
              <a:rPr lang="es-ES_tradnl" smtClean="0"/>
              <a:t>‹#›</a:t>
            </a:fld>
            <a:endParaRPr lang="es-ES_tradnl"/>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5769762"/>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7.xml"/><Relationship Id="rId1" Type="http://schemas.openxmlformats.org/officeDocument/2006/relationships/video" Target="https://www.youtube.com/embed/HxySrSbSY7o?feature=oembed"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30.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7.xml"/><Relationship Id="rId1" Type="http://schemas.openxmlformats.org/officeDocument/2006/relationships/video" Target="https://www.youtube.com/embed/1wOqcU79Rh8?feature=oembed" TargetMode="Externa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ideo" Target="https://www.youtube.com/embed/_fyU66jKBU0?feature=oembed" TargetMode="External"/><Relationship Id="rId4" Type="http://schemas.openxmlformats.org/officeDocument/2006/relationships/image" Target="../media/image10.jpe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ideo" Target="https://www.youtube.com/embed/fGoWLWS4-kU?feature=oembed" TargetMode="External"/><Relationship Id="rId4" Type="http://schemas.openxmlformats.org/officeDocument/2006/relationships/image" Target="../media/image11.jpe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24.xml"/><Relationship Id="rId1" Type="http://schemas.openxmlformats.org/officeDocument/2006/relationships/video" Target="https://www.youtube.com/embed/onggxBVl4qw?feature=oembed"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slideLayout" Target="../slideLayouts/slideLayout24.xml"/><Relationship Id="rId1" Type="http://schemas.openxmlformats.org/officeDocument/2006/relationships/video" Target="https://www.youtube.com/embed/r6oka_hqMJk?feature=oembed"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slideLayout" Target="../slideLayouts/slideLayout24.xml"/><Relationship Id="rId1" Type="http://schemas.openxmlformats.org/officeDocument/2006/relationships/video" Target="https://www.youtube.com/embed/00BYyDr8Xdg?feature=oembed"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slideLayout" Target="../slideLayouts/slideLayout24.xml"/><Relationship Id="rId1" Type="http://schemas.openxmlformats.org/officeDocument/2006/relationships/video" Target="https://www.youtube.com/embed/QUCe1xrm7OU?feature=oembed" TargetMode="Externa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8.xml"/><Relationship Id="rId1" Type="http://schemas.openxmlformats.org/officeDocument/2006/relationships/video" Target="https://www.youtube.com/embed/oaLdNErJ-Fk?feature=oembed" TargetMode="External"/><Relationship Id="rId4" Type="http://schemas.openxmlformats.org/officeDocument/2006/relationships/image" Target="../media/image16.jpe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4.xml"/><Relationship Id="rId1" Type="http://schemas.openxmlformats.org/officeDocument/2006/relationships/video" Target="https://www.youtube.com/embed/7Sbgg8icODY?feature=oembed" TargetMode="External"/><Relationship Id="rId4" Type="http://schemas.openxmlformats.org/officeDocument/2006/relationships/image" Target="../media/image17.jpeg"/></Relationships>
</file>

<file path=ppt/slides/_rels/slide24.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slideLayout" Target="../slideLayouts/slideLayout24.xml"/><Relationship Id="rId1" Type="http://schemas.openxmlformats.org/officeDocument/2006/relationships/video" Target="https://www.youtube.com/embed/41cFmDTABJY?feature=oembed"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30.xml"/><Relationship Id="rId1" Type="http://schemas.openxmlformats.org/officeDocument/2006/relationships/video" Target="https://www.youtube.com/embed/JkkTN0pQ_Ug?feature=oembed"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1.xml"/><Relationship Id="rId1" Type="http://schemas.openxmlformats.org/officeDocument/2006/relationships/video" Target="https://www.youtube.com/embed/u03EHVf-7vI?feature=oembed" TargetMode="Externa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9.xml"/><Relationship Id="rId1" Type="http://schemas.openxmlformats.org/officeDocument/2006/relationships/video" Target="https://www.youtube.com/embed/lGC0cbB0NAM?feature=oembed"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7.xml"/><Relationship Id="rId1" Type="http://schemas.openxmlformats.org/officeDocument/2006/relationships/video" Target="https://www.youtube.com/embed/Gn7ZQ2x0cOE?feature=oembe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F8D1EC8C-C93E-82A8-7511-CAAC52D7F164}"/>
              </a:ext>
            </a:extLst>
          </p:cNvPr>
          <p:cNvPicPr>
            <a:picLocks noChangeAspect="1"/>
          </p:cNvPicPr>
          <p:nvPr/>
        </p:nvPicPr>
        <p:blipFill rotWithShape="1">
          <a:blip r:embed="rId2"/>
          <a:srcRect r="-1" b="20885"/>
          <a:stretch/>
        </p:blipFill>
        <p:spPr>
          <a:xfrm>
            <a:off x="3523488" y="10"/>
            <a:ext cx="8668512" cy="6857990"/>
          </a:xfrm>
          <a:prstGeom prst="rect">
            <a:avLst/>
          </a:prstGeom>
        </p:spPr>
      </p:pic>
      <p:sp>
        <p:nvSpPr>
          <p:cNvPr id="30" name="Rectangle 29">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0AD6327-74D4-0B47-B243-7353EC426FBE}"/>
              </a:ext>
            </a:extLst>
          </p:cNvPr>
          <p:cNvSpPr>
            <a:spLocks noGrp="1"/>
          </p:cNvSpPr>
          <p:nvPr>
            <p:ph type="ctrTitle"/>
          </p:nvPr>
        </p:nvSpPr>
        <p:spPr>
          <a:xfrm>
            <a:off x="477981" y="1520948"/>
            <a:ext cx="6696542" cy="3204134"/>
          </a:xfrm>
        </p:spPr>
        <p:txBody>
          <a:bodyPr anchor="b">
            <a:normAutofit/>
          </a:bodyPr>
          <a:lstStyle/>
          <a:p>
            <a:pPr algn="l"/>
            <a:r>
              <a:rPr lang="en-US" sz="8000" dirty="0">
                <a:solidFill>
                  <a:schemeClr val="bg1"/>
                </a:solidFill>
              </a:rPr>
              <a:t>Enhancing Safety Videos</a:t>
            </a:r>
          </a:p>
        </p:txBody>
      </p:sp>
      <p:sp>
        <p:nvSpPr>
          <p:cNvPr id="32" name="Rectangle 31">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4" name="Rectangle 33">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6" name="Picture 2">
            <a:extLst>
              <a:ext uri="{FF2B5EF4-FFF2-40B4-BE49-F238E27FC236}">
                <a16:creationId xmlns:a16="http://schemas.microsoft.com/office/drawing/2014/main" id="{BEBEB3DE-246D-D63A-D536-2BB3CF7CBE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4826" y="35537"/>
            <a:ext cx="3990975" cy="1323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5623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EB8A1B5F-0801-4AFF-A489-335B6A851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7" name="Rectangle 26">
            <a:extLst>
              <a:ext uri="{FF2B5EF4-FFF2-40B4-BE49-F238E27FC236}">
                <a16:creationId xmlns:a16="http://schemas.microsoft.com/office/drawing/2014/main" id="{06201B52-6441-4DBA-BACE-2359775817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29" name="Straight Connector 28">
            <a:extLst>
              <a:ext uri="{FF2B5EF4-FFF2-40B4-BE49-F238E27FC236}">
                <a16:creationId xmlns:a16="http://schemas.microsoft.com/office/drawing/2014/main" id="{89DF3DBB-17DD-4058-A944-5578E18A031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31" name="Rectangle 30">
            <a:extLst>
              <a:ext uri="{FF2B5EF4-FFF2-40B4-BE49-F238E27FC236}">
                <a16:creationId xmlns:a16="http://schemas.microsoft.com/office/drawing/2014/main" id="{F3B3B6C5-748F-437C-AE76-DB11FEA99E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3" name="Rectangle 32">
            <a:extLst>
              <a:ext uri="{FF2B5EF4-FFF2-40B4-BE49-F238E27FC236}">
                <a16:creationId xmlns:a16="http://schemas.microsoft.com/office/drawing/2014/main" id="{197CEB5D-9BB2-475C-BA8D-AC88BB8C97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2"/>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D3134DD-53F1-5F44-8575-453DE6435B46}"/>
              </a:ext>
            </a:extLst>
          </p:cNvPr>
          <p:cNvSpPr>
            <a:spLocks noGrp="1"/>
          </p:cNvSpPr>
          <p:nvPr>
            <p:ph type="title"/>
          </p:nvPr>
        </p:nvSpPr>
        <p:spPr>
          <a:xfrm>
            <a:off x="4380588" y="965199"/>
            <a:ext cx="6766078" cy="4927601"/>
          </a:xfrm>
        </p:spPr>
        <p:txBody>
          <a:bodyPr vert="horz" lIns="91440" tIns="45720" rIns="91440" bIns="45720" rtlCol="0" anchor="ctr">
            <a:normAutofit/>
          </a:bodyPr>
          <a:lstStyle/>
          <a:p>
            <a:r>
              <a:rPr lang="en-US" sz="5400" dirty="0">
                <a:solidFill>
                  <a:schemeClr val="tx1">
                    <a:lumMod val="85000"/>
                    <a:lumOff val="15000"/>
                  </a:schemeClr>
                </a:solidFill>
              </a:rPr>
              <a:t>Internet Safety</a:t>
            </a:r>
          </a:p>
        </p:txBody>
      </p:sp>
      <p:cxnSp>
        <p:nvCxnSpPr>
          <p:cNvPr id="35" name="Straight Connector 34">
            <a:extLst>
              <a:ext uri="{FF2B5EF4-FFF2-40B4-BE49-F238E27FC236}">
                <a16:creationId xmlns:a16="http://schemas.microsoft.com/office/drawing/2014/main" id="{BB14AD1F-ADD5-46E7-966F-4C0290232FF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891" y="2057399"/>
            <a:ext cx="0" cy="27432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6320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nline Media 5" descr="Being Safe on the Internet">
            <a:hlinkClick r:id="" action="ppaction://media"/>
            <a:extLst>
              <a:ext uri="{FF2B5EF4-FFF2-40B4-BE49-F238E27FC236}">
                <a16:creationId xmlns:a16="http://schemas.microsoft.com/office/drawing/2014/main" id="{C73B3F35-C752-4744-BEBC-5EB05955457E}"/>
              </a:ext>
            </a:extLst>
          </p:cNvPr>
          <p:cNvPicPr>
            <a:picLocks noRot="1" noChangeAspect="1"/>
          </p:cNvPicPr>
          <p:nvPr>
            <a:videoFile r:link="rId1"/>
          </p:nvPr>
        </p:nvPicPr>
        <p:blipFill>
          <a:blip r:embed="rId3"/>
          <a:stretch>
            <a:fillRect/>
          </a:stretch>
        </p:blipFill>
        <p:spPr>
          <a:xfrm>
            <a:off x="1208832" y="781240"/>
            <a:ext cx="9372600" cy="5295519"/>
          </a:xfrm>
          <a:prstGeom prst="rect">
            <a:avLst/>
          </a:prstGeom>
        </p:spPr>
      </p:pic>
    </p:spTree>
    <p:extLst>
      <p:ext uri="{BB962C8B-B14F-4D97-AF65-F5344CB8AC3E}">
        <p14:creationId xmlns:p14="http://schemas.microsoft.com/office/powerpoint/2010/main" val="2844658721"/>
      </p:ext>
    </p:extLst>
  </p:cSld>
  <p:clrMapOvr>
    <a:masterClrMapping/>
  </p:clrMapOvr>
  <p:timing>
    <p:tnLst>
      <p:par>
        <p:cTn id="1" dur="indefinite" restart="never" nodeType="tmRoot">
          <p:childTnLst>
            <p:video>
              <p:cMediaNode vol="80000">
                <p:cTn id="2" fill="hold" display="0">
                  <p:stCondLst>
                    <p:cond delay="indefinite"/>
                  </p:stCondLst>
                </p:cTn>
                <p:tgtEl>
                  <p:spTgt spid="6"/>
                </p:tgtEl>
              </p:cMediaNode>
            </p:video>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EB8A1B5F-0801-4AFF-A489-335B6A851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7" name="Rectangle 26">
            <a:extLst>
              <a:ext uri="{FF2B5EF4-FFF2-40B4-BE49-F238E27FC236}">
                <a16:creationId xmlns:a16="http://schemas.microsoft.com/office/drawing/2014/main" id="{06201B52-6441-4DBA-BACE-2359775817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29" name="Straight Connector 28">
            <a:extLst>
              <a:ext uri="{FF2B5EF4-FFF2-40B4-BE49-F238E27FC236}">
                <a16:creationId xmlns:a16="http://schemas.microsoft.com/office/drawing/2014/main" id="{89DF3DBB-17DD-4058-A944-5578E18A031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31" name="Rectangle 30">
            <a:extLst>
              <a:ext uri="{FF2B5EF4-FFF2-40B4-BE49-F238E27FC236}">
                <a16:creationId xmlns:a16="http://schemas.microsoft.com/office/drawing/2014/main" id="{F3B3B6C5-748F-437C-AE76-DB11FEA99E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3" name="Rectangle 32">
            <a:extLst>
              <a:ext uri="{FF2B5EF4-FFF2-40B4-BE49-F238E27FC236}">
                <a16:creationId xmlns:a16="http://schemas.microsoft.com/office/drawing/2014/main" id="{197CEB5D-9BB2-475C-BA8D-AC88BB8C97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2"/>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D3134DD-53F1-5F44-8575-453DE6435B46}"/>
              </a:ext>
            </a:extLst>
          </p:cNvPr>
          <p:cNvSpPr>
            <a:spLocks noGrp="1"/>
          </p:cNvSpPr>
          <p:nvPr>
            <p:ph type="title"/>
          </p:nvPr>
        </p:nvSpPr>
        <p:spPr>
          <a:xfrm>
            <a:off x="4380588" y="965199"/>
            <a:ext cx="6766078" cy="4927601"/>
          </a:xfrm>
        </p:spPr>
        <p:txBody>
          <a:bodyPr vert="horz" lIns="91440" tIns="45720" rIns="91440" bIns="45720" rtlCol="0" anchor="ctr">
            <a:normAutofit/>
          </a:bodyPr>
          <a:lstStyle/>
          <a:p>
            <a:r>
              <a:rPr lang="en-US" sz="5400" dirty="0">
                <a:solidFill>
                  <a:schemeClr val="tx1">
                    <a:lumMod val="85000"/>
                    <a:lumOff val="15000"/>
                  </a:schemeClr>
                </a:solidFill>
              </a:rPr>
              <a:t>Sexual Health</a:t>
            </a:r>
          </a:p>
        </p:txBody>
      </p:sp>
      <p:cxnSp>
        <p:nvCxnSpPr>
          <p:cNvPr id="35" name="Straight Connector 34">
            <a:extLst>
              <a:ext uri="{FF2B5EF4-FFF2-40B4-BE49-F238E27FC236}">
                <a16:creationId xmlns:a16="http://schemas.microsoft.com/office/drawing/2014/main" id="{BB14AD1F-ADD5-46E7-966F-4C0290232FF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891" y="2057399"/>
            <a:ext cx="0" cy="27432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4354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61E96A5-4430-CE43-8678-1845F7BB38C2}"/>
              </a:ext>
            </a:extLst>
          </p:cNvPr>
          <p:cNvSpPr>
            <a:spLocks noGrp="1"/>
          </p:cNvSpPr>
          <p:nvPr>
            <p:ph type="title"/>
          </p:nvPr>
        </p:nvSpPr>
        <p:spPr/>
        <p:txBody>
          <a:bodyPr/>
          <a:lstStyle/>
          <a:p>
            <a:r>
              <a:rPr lang="en-US" dirty="0"/>
              <a:t>PRINCIPLES OF SEXUAL HEALTH</a:t>
            </a:r>
          </a:p>
        </p:txBody>
      </p:sp>
      <p:graphicFrame>
        <p:nvGraphicFramePr>
          <p:cNvPr id="5" name="Diagram 4">
            <a:extLst>
              <a:ext uri="{FF2B5EF4-FFF2-40B4-BE49-F238E27FC236}">
                <a16:creationId xmlns:a16="http://schemas.microsoft.com/office/drawing/2014/main" id="{6731D018-7BAC-0C4F-8A8E-BE5303895B53}"/>
              </a:ext>
            </a:extLst>
          </p:cNvPr>
          <p:cNvGraphicFramePr/>
          <p:nvPr>
            <p:extLst>
              <p:ext uri="{D42A27DB-BD31-4B8C-83A1-F6EECF244321}">
                <p14:modId xmlns:p14="http://schemas.microsoft.com/office/powerpoint/2010/main" val="3606003247"/>
              </p:ext>
            </p:extLst>
          </p:nvPr>
        </p:nvGraphicFramePr>
        <p:xfrm>
          <a:off x="4422042" y="372114"/>
          <a:ext cx="7488605" cy="61107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593790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descr="Consent And Communication">
            <a:hlinkClick r:id="" action="ppaction://media"/>
            <a:extLst>
              <a:ext uri="{FF2B5EF4-FFF2-40B4-BE49-F238E27FC236}">
                <a16:creationId xmlns:a16="http://schemas.microsoft.com/office/drawing/2014/main" id="{EB1CA0F1-F2FC-3E4E-BC0D-33538FBCF802}"/>
              </a:ext>
            </a:extLst>
          </p:cNvPr>
          <p:cNvPicPr>
            <a:picLocks noGrp="1" noRot="1" noChangeAspect="1"/>
          </p:cNvPicPr>
          <p:nvPr>
            <p:ph idx="4294967295"/>
            <a:videoFile r:link="rId1"/>
          </p:nvPr>
        </p:nvPicPr>
        <p:blipFill>
          <a:blip r:embed="rId3"/>
          <a:stretch>
            <a:fillRect/>
          </a:stretch>
        </p:blipFill>
        <p:spPr>
          <a:xfrm>
            <a:off x="1344612" y="536575"/>
            <a:ext cx="9502775" cy="5368925"/>
          </a:xfrm>
          <a:prstGeom prst="rect">
            <a:avLst/>
          </a:prstGeom>
        </p:spPr>
      </p:pic>
    </p:spTree>
    <p:extLst>
      <p:ext uri="{BB962C8B-B14F-4D97-AF65-F5344CB8AC3E}">
        <p14:creationId xmlns:p14="http://schemas.microsoft.com/office/powerpoint/2010/main" val="863557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160A5-239E-B446-BFD2-455EF8A3AA22}"/>
              </a:ext>
            </a:extLst>
          </p:cNvPr>
          <p:cNvSpPr>
            <a:spLocks noGrp="1"/>
          </p:cNvSpPr>
          <p:nvPr>
            <p:ph type="title" idx="4294967295"/>
          </p:nvPr>
        </p:nvSpPr>
        <p:spPr>
          <a:xfrm>
            <a:off x="8628063" y="642938"/>
            <a:ext cx="3563937" cy="3570287"/>
          </a:xfrm>
        </p:spPr>
        <p:txBody>
          <a:bodyPr vert="horz" lIns="91440" tIns="45720" rIns="91440" bIns="45720" rtlCol="0" anchor="b">
            <a:normAutofit/>
          </a:bodyPr>
          <a:lstStyle/>
          <a:p>
            <a:r>
              <a:rPr lang="en-US" sz="5800" dirty="0"/>
              <a:t>Consent and The Law</a:t>
            </a:r>
          </a:p>
        </p:txBody>
      </p:sp>
      <p:pic>
        <p:nvPicPr>
          <p:cNvPr id="4" name="Online Media 3" descr="Understanding Sexual Consent and The Law">
            <a:hlinkClick r:id="" action="ppaction://media"/>
            <a:extLst>
              <a:ext uri="{FF2B5EF4-FFF2-40B4-BE49-F238E27FC236}">
                <a16:creationId xmlns:a16="http://schemas.microsoft.com/office/drawing/2014/main" id="{888F4439-452F-D847-9FFE-FA519797E364}"/>
              </a:ext>
            </a:extLst>
          </p:cNvPr>
          <p:cNvPicPr>
            <a:picLocks noGrp="1" noRot="1" noChangeAspect="1"/>
          </p:cNvPicPr>
          <p:nvPr>
            <p:ph idx="4294967295"/>
            <a:videoFile r:link="rId1"/>
          </p:nvPr>
        </p:nvPicPr>
        <p:blipFill>
          <a:blip r:embed="rId4"/>
          <a:stretch>
            <a:fillRect/>
          </a:stretch>
        </p:blipFill>
        <p:spPr>
          <a:xfrm>
            <a:off x="597877" y="1376363"/>
            <a:ext cx="7213600" cy="4076700"/>
          </a:xfrm>
          <a:prstGeom prst="rect">
            <a:avLst/>
          </a:prstGeom>
        </p:spPr>
      </p:pic>
    </p:spTree>
    <p:extLst>
      <p:ext uri="{BB962C8B-B14F-4D97-AF65-F5344CB8AC3E}">
        <p14:creationId xmlns:p14="http://schemas.microsoft.com/office/powerpoint/2010/main" val="3142345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160A5-239E-B446-BFD2-455EF8A3AA22}"/>
              </a:ext>
            </a:extLst>
          </p:cNvPr>
          <p:cNvSpPr>
            <a:spLocks noGrp="1"/>
          </p:cNvSpPr>
          <p:nvPr>
            <p:ph type="title" idx="4294967295"/>
          </p:nvPr>
        </p:nvSpPr>
        <p:spPr>
          <a:xfrm>
            <a:off x="8229479" y="642938"/>
            <a:ext cx="3563937" cy="3570287"/>
          </a:xfrm>
        </p:spPr>
        <p:txBody>
          <a:bodyPr vert="horz" lIns="91440" tIns="45720" rIns="91440" bIns="45720" rtlCol="0" anchor="b">
            <a:normAutofit/>
          </a:bodyPr>
          <a:lstStyle/>
          <a:p>
            <a:pPr algn="ctr"/>
            <a:r>
              <a:rPr lang="en-US" sz="5800" dirty="0"/>
              <a:t>Consent &amp; Tea</a:t>
            </a:r>
          </a:p>
        </p:txBody>
      </p:sp>
      <p:pic>
        <p:nvPicPr>
          <p:cNvPr id="6" name="Online Media 5" descr="Tea Consent (Clean)">
            <a:hlinkClick r:id="" action="ppaction://media"/>
            <a:extLst>
              <a:ext uri="{FF2B5EF4-FFF2-40B4-BE49-F238E27FC236}">
                <a16:creationId xmlns:a16="http://schemas.microsoft.com/office/drawing/2014/main" id="{A1DE02C9-5027-CA41-873F-7032A53E34FB}"/>
              </a:ext>
            </a:extLst>
          </p:cNvPr>
          <p:cNvPicPr>
            <a:picLocks noRot="1" noChangeAspect="1"/>
          </p:cNvPicPr>
          <p:nvPr>
            <a:videoFile r:link="rId1"/>
          </p:nvPr>
        </p:nvPicPr>
        <p:blipFill>
          <a:blip r:embed="rId4"/>
          <a:stretch>
            <a:fillRect/>
          </a:stretch>
        </p:blipFill>
        <p:spPr>
          <a:xfrm>
            <a:off x="630936" y="1526344"/>
            <a:ext cx="6735064" cy="3805311"/>
          </a:xfrm>
          <a:prstGeom prst="rect">
            <a:avLst/>
          </a:prstGeom>
        </p:spPr>
      </p:pic>
    </p:spTree>
    <p:extLst>
      <p:ext uri="{BB962C8B-B14F-4D97-AF65-F5344CB8AC3E}">
        <p14:creationId xmlns:p14="http://schemas.microsoft.com/office/powerpoint/2010/main" val="3773882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EB8A1B5F-0801-4AFF-A489-335B6A851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7" name="Rectangle 26">
            <a:extLst>
              <a:ext uri="{FF2B5EF4-FFF2-40B4-BE49-F238E27FC236}">
                <a16:creationId xmlns:a16="http://schemas.microsoft.com/office/drawing/2014/main" id="{06201B52-6441-4DBA-BACE-2359775817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29" name="Straight Connector 28">
            <a:extLst>
              <a:ext uri="{FF2B5EF4-FFF2-40B4-BE49-F238E27FC236}">
                <a16:creationId xmlns:a16="http://schemas.microsoft.com/office/drawing/2014/main" id="{89DF3DBB-17DD-4058-A944-5578E18A031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31" name="Rectangle 30">
            <a:extLst>
              <a:ext uri="{FF2B5EF4-FFF2-40B4-BE49-F238E27FC236}">
                <a16:creationId xmlns:a16="http://schemas.microsoft.com/office/drawing/2014/main" id="{F3B3B6C5-748F-437C-AE76-DB11FEA99E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3" name="Rectangle 32">
            <a:extLst>
              <a:ext uri="{FF2B5EF4-FFF2-40B4-BE49-F238E27FC236}">
                <a16:creationId xmlns:a16="http://schemas.microsoft.com/office/drawing/2014/main" id="{197CEB5D-9BB2-475C-BA8D-AC88BB8C97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2"/>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D3134DD-53F1-5F44-8575-453DE6435B46}"/>
              </a:ext>
            </a:extLst>
          </p:cNvPr>
          <p:cNvSpPr>
            <a:spLocks noGrp="1"/>
          </p:cNvSpPr>
          <p:nvPr>
            <p:ph type="title"/>
          </p:nvPr>
        </p:nvSpPr>
        <p:spPr>
          <a:xfrm>
            <a:off x="4380588" y="965199"/>
            <a:ext cx="6766078" cy="4927601"/>
          </a:xfrm>
        </p:spPr>
        <p:txBody>
          <a:bodyPr vert="horz" lIns="91440" tIns="45720" rIns="91440" bIns="45720" rtlCol="0" anchor="ctr">
            <a:normAutofit/>
          </a:bodyPr>
          <a:lstStyle/>
          <a:p>
            <a:r>
              <a:rPr lang="en-US" sz="5400" dirty="0">
                <a:solidFill>
                  <a:schemeClr val="tx1">
                    <a:lumMod val="85000"/>
                    <a:lumOff val="15000"/>
                  </a:schemeClr>
                </a:solidFill>
              </a:rPr>
              <a:t>Puberty, Consent, Safe Sex Practices</a:t>
            </a:r>
          </a:p>
        </p:txBody>
      </p:sp>
      <p:cxnSp>
        <p:nvCxnSpPr>
          <p:cNvPr id="35" name="Straight Connector 34">
            <a:extLst>
              <a:ext uri="{FF2B5EF4-FFF2-40B4-BE49-F238E27FC236}">
                <a16:creationId xmlns:a16="http://schemas.microsoft.com/office/drawing/2014/main" id="{BB14AD1F-ADD5-46E7-966F-4C0290232FF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891" y="2057399"/>
            <a:ext cx="0" cy="27432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4112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F5AA2-E39B-B64C-981F-4BA0E159C3A3}"/>
              </a:ext>
            </a:extLst>
          </p:cNvPr>
          <p:cNvSpPr>
            <a:spLocks noGrp="1"/>
          </p:cNvSpPr>
          <p:nvPr>
            <p:ph type="title"/>
          </p:nvPr>
        </p:nvSpPr>
        <p:spPr>
          <a:xfrm>
            <a:off x="762000" y="17413"/>
            <a:ext cx="10668000" cy="1524000"/>
          </a:xfrm>
        </p:spPr>
        <p:txBody>
          <a:bodyPr/>
          <a:lstStyle/>
          <a:p>
            <a:pPr algn="ctr"/>
            <a:r>
              <a:rPr lang="en-US" dirty="0"/>
              <a:t>Top Signs Males Are In Puberty</a:t>
            </a:r>
          </a:p>
        </p:txBody>
      </p:sp>
      <p:pic>
        <p:nvPicPr>
          <p:cNvPr id="4" name="Online Media 3" descr="Top Signs Boys are in Puberty">
            <a:hlinkClick r:id="" action="ppaction://media"/>
            <a:extLst>
              <a:ext uri="{FF2B5EF4-FFF2-40B4-BE49-F238E27FC236}">
                <a16:creationId xmlns:a16="http://schemas.microsoft.com/office/drawing/2014/main" id="{967EDE44-A993-3241-8A05-61DF90A5A41F}"/>
              </a:ext>
            </a:extLst>
          </p:cNvPr>
          <p:cNvPicPr>
            <a:picLocks noGrp="1" noRot="1" noChangeAspect="1"/>
          </p:cNvPicPr>
          <p:nvPr>
            <p:ph idx="1"/>
            <a:videoFile r:link="rId1"/>
          </p:nvPr>
        </p:nvPicPr>
        <p:blipFill>
          <a:blip r:embed="rId3"/>
          <a:stretch>
            <a:fillRect/>
          </a:stretch>
        </p:blipFill>
        <p:spPr>
          <a:xfrm>
            <a:off x="2091295" y="1849271"/>
            <a:ext cx="7744091" cy="4375039"/>
          </a:xfrm>
          <a:prstGeom prst="rect">
            <a:avLst/>
          </a:prstGeom>
        </p:spPr>
      </p:pic>
    </p:spTree>
    <p:extLst>
      <p:ext uri="{BB962C8B-B14F-4D97-AF65-F5344CB8AC3E}">
        <p14:creationId xmlns:p14="http://schemas.microsoft.com/office/powerpoint/2010/main" val="2360981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E9C1D-FFE5-B941-91C2-0E3403903F59}"/>
              </a:ext>
            </a:extLst>
          </p:cNvPr>
          <p:cNvSpPr>
            <a:spLocks noGrp="1"/>
          </p:cNvSpPr>
          <p:nvPr>
            <p:ph type="title"/>
          </p:nvPr>
        </p:nvSpPr>
        <p:spPr/>
        <p:txBody>
          <a:bodyPr/>
          <a:lstStyle/>
          <a:p>
            <a:pPr algn="ctr"/>
            <a:r>
              <a:rPr lang="en-US" dirty="0"/>
              <a:t>Top Signs Females Are In Puberty</a:t>
            </a:r>
          </a:p>
        </p:txBody>
      </p:sp>
      <p:pic>
        <p:nvPicPr>
          <p:cNvPr id="4" name="Online Media 3" descr="Top Signs Girls are in Puberty">
            <a:hlinkClick r:id="" action="ppaction://media"/>
            <a:extLst>
              <a:ext uri="{FF2B5EF4-FFF2-40B4-BE49-F238E27FC236}">
                <a16:creationId xmlns:a16="http://schemas.microsoft.com/office/drawing/2014/main" id="{659D1ADD-2EA9-D34A-8EEF-A369D0E313D0}"/>
              </a:ext>
            </a:extLst>
          </p:cNvPr>
          <p:cNvPicPr>
            <a:picLocks noGrp="1" noRot="1" noChangeAspect="1"/>
          </p:cNvPicPr>
          <p:nvPr>
            <p:ph idx="1"/>
            <a:videoFile r:link="rId1"/>
          </p:nvPr>
        </p:nvPicPr>
        <p:blipFill>
          <a:blip r:embed="rId3"/>
          <a:stretch>
            <a:fillRect/>
          </a:stretch>
        </p:blipFill>
        <p:spPr>
          <a:xfrm>
            <a:off x="2332038" y="1928813"/>
            <a:ext cx="7527925" cy="4252912"/>
          </a:xfrm>
          <a:prstGeom prst="rect">
            <a:avLst/>
          </a:prstGeom>
        </p:spPr>
      </p:pic>
    </p:spTree>
    <p:extLst>
      <p:ext uri="{BB962C8B-B14F-4D97-AF65-F5344CB8AC3E}">
        <p14:creationId xmlns:p14="http://schemas.microsoft.com/office/powerpoint/2010/main" val="1191552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descr="A pink and white light&#10;&#10;Description automatically generated">
            <a:extLst>
              <a:ext uri="{FF2B5EF4-FFF2-40B4-BE49-F238E27FC236}">
                <a16:creationId xmlns:a16="http://schemas.microsoft.com/office/drawing/2014/main" id="{F8D1EC8C-C93E-82A8-7511-CAAC52D7F164}"/>
              </a:ext>
            </a:extLst>
          </p:cNvPr>
          <p:cNvPicPr>
            <a:picLocks noChangeAspect="1"/>
          </p:cNvPicPr>
          <p:nvPr/>
        </p:nvPicPr>
        <p:blipFill rotWithShape="1">
          <a:blip r:embed="rId2"/>
          <a:srcRect l="5373" r="2792" b="27346"/>
          <a:stretch/>
        </p:blipFill>
        <p:spPr>
          <a:xfrm>
            <a:off x="3523488" y="10"/>
            <a:ext cx="8668512" cy="6857990"/>
          </a:xfrm>
          <a:prstGeom prst="rect">
            <a:avLst/>
          </a:prstGeom>
        </p:spPr>
      </p:pic>
      <p:sp>
        <p:nvSpPr>
          <p:cNvPr id="41" name="Rectangle 40">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0AD6327-74D4-0B47-B243-7353EC426FBE}"/>
              </a:ext>
            </a:extLst>
          </p:cNvPr>
          <p:cNvSpPr>
            <a:spLocks noGrp="1"/>
          </p:cNvSpPr>
          <p:nvPr>
            <p:ph type="ctrTitle"/>
          </p:nvPr>
        </p:nvSpPr>
        <p:spPr>
          <a:xfrm>
            <a:off x="477981" y="1122363"/>
            <a:ext cx="4023360" cy="3204134"/>
          </a:xfrm>
        </p:spPr>
        <p:txBody>
          <a:bodyPr anchor="b">
            <a:normAutofit/>
          </a:bodyPr>
          <a:lstStyle/>
          <a:p>
            <a:pPr algn="l"/>
            <a:r>
              <a:rPr lang="en-US" sz="4800"/>
              <a:t>Enhancing Safety Videos for Kids</a:t>
            </a:r>
          </a:p>
        </p:txBody>
      </p:sp>
      <p:sp>
        <p:nvSpPr>
          <p:cNvPr id="43" name="Rectangle 4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45" name="Rectangle 4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6451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E7969-F84A-8448-9345-B5ABD4CB7AC6}"/>
              </a:ext>
            </a:extLst>
          </p:cNvPr>
          <p:cNvSpPr>
            <a:spLocks noGrp="1"/>
          </p:cNvSpPr>
          <p:nvPr>
            <p:ph type="title"/>
          </p:nvPr>
        </p:nvSpPr>
        <p:spPr>
          <a:xfrm>
            <a:off x="762000" y="19040"/>
            <a:ext cx="10668000" cy="1524000"/>
          </a:xfrm>
        </p:spPr>
        <p:txBody>
          <a:bodyPr/>
          <a:lstStyle/>
          <a:p>
            <a:pPr algn="ctr"/>
            <a:r>
              <a:rPr lang="en-US" dirty="0"/>
              <a:t>Taking care of your body during puberty</a:t>
            </a:r>
          </a:p>
        </p:txBody>
      </p:sp>
      <p:pic>
        <p:nvPicPr>
          <p:cNvPr id="4" name="Online Media 3" descr="Taking Care of Your Body During Puberty">
            <a:hlinkClick r:id="" action="ppaction://media"/>
            <a:extLst>
              <a:ext uri="{FF2B5EF4-FFF2-40B4-BE49-F238E27FC236}">
                <a16:creationId xmlns:a16="http://schemas.microsoft.com/office/drawing/2014/main" id="{91B78830-BD5C-6942-B646-0B54CDA23A32}"/>
              </a:ext>
            </a:extLst>
          </p:cNvPr>
          <p:cNvPicPr>
            <a:picLocks noGrp="1" noRot="1" noChangeAspect="1"/>
          </p:cNvPicPr>
          <p:nvPr>
            <p:ph idx="1"/>
            <a:videoFile r:link="rId1"/>
          </p:nvPr>
        </p:nvPicPr>
        <p:blipFill>
          <a:blip r:embed="rId3"/>
          <a:stretch>
            <a:fillRect/>
          </a:stretch>
        </p:blipFill>
        <p:spPr>
          <a:xfrm>
            <a:off x="2042698" y="1813564"/>
            <a:ext cx="7875025" cy="4449010"/>
          </a:xfrm>
          <a:prstGeom prst="rect">
            <a:avLst/>
          </a:prstGeom>
        </p:spPr>
      </p:pic>
    </p:spTree>
    <p:extLst>
      <p:ext uri="{BB962C8B-B14F-4D97-AF65-F5344CB8AC3E}">
        <p14:creationId xmlns:p14="http://schemas.microsoft.com/office/powerpoint/2010/main" val="4252027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DBAF9-95A8-B54E-BEBA-1DA098310AB7}"/>
              </a:ext>
            </a:extLst>
          </p:cNvPr>
          <p:cNvSpPr>
            <a:spLocks noGrp="1"/>
          </p:cNvSpPr>
          <p:nvPr>
            <p:ph type="title"/>
          </p:nvPr>
        </p:nvSpPr>
        <p:spPr>
          <a:xfrm>
            <a:off x="7998581" y="643467"/>
            <a:ext cx="3562483" cy="3569241"/>
          </a:xfrm>
        </p:spPr>
        <p:txBody>
          <a:bodyPr vert="horz" lIns="91440" tIns="45720" rIns="91440" bIns="45720" rtlCol="0" anchor="b">
            <a:normAutofit/>
          </a:bodyPr>
          <a:lstStyle/>
          <a:p>
            <a:r>
              <a:rPr lang="en-US" sz="5800"/>
              <a:t>Birth Control</a:t>
            </a:r>
          </a:p>
        </p:txBody>
      </p:sp>
      <p:pic>
        <p:nvPicPr>
          <p:cNvPr id="4" name="Online Media 3" descr="Birth Control: The Final Frontier">
            <a:hlinkClick r:id="" action="ppaction://media"/>
            <a:extLst>
              <a:ext uri="{FF2B5EF4-FFF2-40B4-BE49-F238E27FC236}">
                <a16:creationId xmlns:a16="http://schemas.microsoft.com/office/drawing/2014/main" id="{E68A0E61-4A0A-904C-AFDB-1DF2B9D933A1}"/>
              </a:ext>
            </a:extLst>
          </p:cNvPr>
          <p:cNvPicPr>
            <a:picLocks noGrp="1" noRot="1" noChangeAspect="1"/>
          </p:cNvPicPr>
          <p:nvPr>
            <p:ph idx="1"/>
            <a:videoFile r:link="rId1"/>
          </p:nvPr>
        </p:nvPicPr>
        <p:blipFill>
          <a:blip r:embed="rId3"/>
          <a:stretch>
            <a:fillRect/>
          </a:stretch>
        </p:blipFill>
        <p:spPr>
          <a:xfrm>
            <a:off x="425548" y="1892970"/>
            <a:ext cx="7214616" cy="4076258"/>
          </a:xfrm>
          <a:prstGeom prst="rect">
            <a:avLst/>
          </a:prstGeom>
        </p:spPr>
      </p:pic>
    </p:spTree>
    <p:extLst>
      <p:ext uri="{BB962C8B-B14F-4D97-AF65-F5344CB8AC3E}">
        <p14:creationId xmlns:p14="http://schemas.microsoft.com/office/powerpoint/2010/main" val="557196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B8AEC-082B-ED4C-B7D0-25BFCC2364AC}"/>
              </a:ext>
            </a:extLst>
          </p:cNvPr>
          <p:cNvSpPr>
            <a:spLocks noGrp="1"/>
          </p:cNvSpPr>
          <p:nvPr>
            <p:ph type="title"/>
          </p:nvPr>
        </p:nvSpPr>
        <p:spPr/>
        <p:txBody>
          <a:bodyPr vert="horz" lIns="91440" tIns="45720" rIns="91440" bIns="45720" rtlCol="0" anchor="b">
            <a:normAutofit fontScale="90000"/>
          </a:bodyPr>
          <a:lstStyle/>
          <a:p>
            <a:r>
              <a:rPr lang="en-US" sz="5800"/>
              <a:t>How to use condoms effectively</a:t>
            </a:r>
          </a:p>
        </p:txBody>
      </p:sp>
      <p:pic>
        <p:nvPicPr>
          <p:cNvPr id="4" name="Online Media 3" descr="Condoms: How To Use Them Effectively">
            <a:hlinkClick r:id="" action="ppaction://media"/>
            <a:extLst>
              <a:ext uri="{FF2B5EF4-FFF2-40B4-BE49-F238E27FC236}">
                <a16:creationId xmlns:a16="http://schemas.microsoft.com/office/drawing/2014/main" id="{1097CD0A-BAF5-DD42-87FB-B1E79D7C15D6}"/>
              </a:ext>
            </a:extLst>
          </p:cNvPr>
          <p:cNvPicPr>
            <a:picLocks noGrp="1" noRot="1" noChangeAspect="1"/>
          </p:cNvPicPr>
          <p:nvPr>
            <p:ph idx="1"/>
            <a:videoFile r:link="rId1"/>
          </p:nvPr>
        </p:nvPicPr>
        <p:blipFill>
          <a:blip r:embed="rId4"/>
          <a:stretch>
            <a:fillRect/>
          </a:stretch>
        </p:blipFill>
        <p:spPr>
          <a:xfrm>
            <a:off x="4603723" y="1348154"/>
            <a:ext cx="6930103" cy="3915508"/>
          </a:xfrm>
          <a:prstGeom prst="rect">
            <a:avLst/>
          </a:prstGeom>
        </p:spPr>
      </p:pic>
    </p:spTree>
    <p:extLst>
      <p:ext uri="{BB962C8B-B14F-4D97-AF65-F5344CB8AC3E}">
        <p14:creationId xmlns:p14="http://schemas.microsoft.com/office/powerpoint/2010/main" val="2854443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F93E6-E270-B34E-9372-95E233743103}"/>
              </a:ext>
            </a:extLst>
          </p:cNvPr>
          <p:cNvSpPr>
            <a:spLocks noGrp="1"/>
          </p:cNvSpPr>
          <p:nvPr>
            <p:ph type="title"/>
          </p:nvPr>
        </p:nvSpPr>
        <p:spPr>
          <a:xfrm>
            <a:off x="762000" y="19045"/>
            <a:ext cx="10668000" cy="1524000"/>
          </a:xfrm>
        </p:spPr>
        <p:txBody>
          <a:bodyPr/>
          <a:lstStyle/>
          <a:p>
            <a:pPr algn="ctr"/>
            <a:r>
              <a:rPr lang="en-US" dirty="0"/>
              <a:t>Sexual Health - STDs</a:t>
            </a:r>
          </a:p>
        </p:txBody>
      </p:sp>
      <p:pic>
        <p:nvPicPr>
          <p:cNvPr id="4" name="Online Media 3" descr="What are STDs? #FactCheck">
            <a:hlinkClick r:id="" action="ppaction://media"/>
            <a:extLst>
              <a:ext uri="{FF2B5EF4-FFF2-40B4-BE49-F238E27FC236}">
                <a16:creationId xmlns:a16="http://schemas.microsoft.com/office/drawing/2014/main" id="{79F63159-1F34-A744-AC4F-5E4846C49BE9}"/>
              </a:ext>
            </a:extLst>
          </p:cNvPr>
          <p:cNvPicPr>
            <a:picLocks noGrp="1" noRot="1" noChangeAspect="1"/>
          </p:cNvPicPr>
          <p:nvPr>
            <p:ph idx="1"/>
            <a:videoFile r:link="rId1"/>
          </p:nvPr>
        </p:nvPicPr>
        <p:blipFill>
          <a:blip r:embed="rId4"/>
          <a:stretch>
            <a:fillRect/>
          </a:stretch>
        </p:blipFill>
        <p:spPr>
          <a:xfrm>
            <a:off x="2199626" y="1828800"/>
            <a:ext cx="7792747" cy="4402527"/>
          </a:xfrm>
          <a:prstGeom prst="rect">
            <a:avLst/>
          </a:prstGeom>
        </p:spPr>
      </p:pic>
    </p:spTree>
    <p:extLst>
      <p:ext uri="{BB962C8B-B14F-4D97-AF65-F5344CB8AC3E}">
        <p14:creationId xmlns:p14="http://schemas.microsoft.com/office/powerpoint/2010/main" val="1988902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1650C-E980-BA43-B1E7-89059F31E34A}"/>
              </a:ext>
            </a:extLst>
          </p:cNvPr>
          <p:cNvSpPr>
            <a:spLocks noGrp="1"/>
          </p:cNvSpPr>
          <p:nvPr>
            <p:ph type="title"/>
          </p:nvPr>
        </p:nvSpPr>
        <p:spPr>
          <a:xfrm>
            <a:off x="762000" y="19040"/>
            <a:ext cx="10668000" cy="1524000"/>
          </a:xfrm>
        </p:spPr>
        <p:txBody>
          <a:bodyPr/>
          <a:lstStyle/>
          <a:p>
            <a:pPr algn="ctr"/>
            <a:r>
              <a:rPr lang="en-US" dirty="0"/>
              <a:t>STD Prevention</a:t>
            </a:r>
          </a:p>
        </p:txBody>
      </p:sp>
      <p:pic>
        <p:nvPicPr>
          <p:cNvPr id="4" name="Online Media 3" descr="STD Prevention Beyond Condoms">
            <a:hlinkClick r:id="" action="ppaction://media"/>
            <a:extLst>
              <a:ext uri="{FF2B5EF4-FFF2-40B4-BE49-F238E27FC236}">
                <a16:creationId xmlns:a16="http://schemas.microsoft.com/office/drawing/2014/main" id="{F252351C-DB84-1B4B-9B3D-65E7488BB016}"/>
              </a:ext>
            </a:extLst>
          </p:cNvPr>
          <p:cNvPicPr>
            <a:picLocks noGrp="1" noRot="1" noChangeAspect="1"/>
          </p:cNvPicPr>
          <p:nvPr>
            <p:ph idx="1"/>
            <a:videoFile r:link="rId1"/>
          </p:nvPr>
        </p:nvPicPr>
        <p:blipFill>
          <a:blip r:embed="rId3"/>
          <a:stretch>
            <a:fillRect/>
          </a:stretch>
        </p:blipFill>
        <p:spPr>
          <a:xfrm>
            <a:off x="2170111" y="1836117"/>
            <a:ext cx="7851777" cy="4435876"/>
          </a:xfrm>
          <a:prstGeom prst="rect">
            <a:avLst/>
          </a:prstGeom>
        </p:spPr>
      </p:pic>
    </p:spTree>
    <p:extLst>
      <p:ext uri="{BB962C8B-B14F-4D97-AF65-F5344CB8AC3E}">
        <p14:creationId xmlns:p14="http://schemas.microsoft.com/office/powerpoint/2010/main" val="3167955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EB8A1B5F-0801-4AFF-A489-335B6A851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7" name="Rectangle 26">
            <a:extLst>
              <a:ext uri="{FF2B5EF4-FFF2-40B4-BE49-F238E27FC236}">
                <a16:creationId xmlns:a16="http://schemas.microsoft.com/office/drawing/2014/main" id="{06201B52-6441-4DBA-BACE-2359775817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29" name="Straight Connector 28">
            <a:extLst>
              <a:ext uri="{FF2B5EF4-FFF2-40B4-BE49-F238E27FC236}">
                <a16:creationId xmlns:a16="http://schemas.microsoft.com/office/drawing/2014/main" id="{89DF3DBB-17DD-4058-A944-5578E18A031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31" name="Rectangle 30">
            <a:extLst>
              <a:ext uri="{FF2B5EF4-FFF2-40B4-BE49-F238E27FC236}">
                <a16:creationId xmlns:a16="http://schemas.microsoft.com/office/drawing/2014/main" id="{F3B3B6C5-748F-437C-AE76-DB11FEA99E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197CEB5D-9BB2-475C-BA8D-AC88BB8C97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2"/>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D3134DD-53F1-5F44-8575-453DE6435B46}"/>
              </a:ext>
            </a:extLst>
          </p:cNvPr>
          <p:cNvSpPr>
            <a:spLocks noGrp="1"/>
          </p:cNvSpPr>
          <p:nvPr>
            <p:ph type="title"/>
          </p:nvPr>
        </p:nvSpPr>
        <p:spPr>
          <a:xfrm>
            <a:off x="4380588" y="965199"/>
            <a:ext cx="6766078" cy="4927601"/>
          </a:xfrm>
        </p:spPr>
        <p:txBody>
          <a:bodyPr vert="horz" lIns="91440" tIns="45720" rIns="91440" bIns="45720" rtlCol="0" anchor="ctr">
            <a:normAutofit/>
          </a:bodyPr>
          <a:lstStyle/>
          <a:p>
            <a:r>
              <a:rPr lang="en-US" sz="5400" dirty="0">
                <a:solidFill>
                  <a:schemeClr val="tx1">
                    <a:lumMod val="85000"/>
                    <a:lumOff val="15000"/>
                  </a:schemeClr>
                </a:solidFill>
              </a:rPr>
              <a:t>Internet Safety</a:t>
            </a:r>
          </a:p>
        </p:txBody>
      </p:sp>
      <p:cxnSp>
        <p:nvCxnSpPr>
          <p:cNvPr id="35" name="Straight Connector 34">
            <a:extLst>
              <a:ext uri="{FF2B5EF4-FFF2-40B4-BE49-F238E27FC236}">
                <a16:creationId xmlns:a16="http://schemas.microsoft.com/office/drawing/2014/main" id="{BB14AD1F-ADD5-46E7-966F-4C0290232FF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891" y="2057399"/>
            <a:ext cx="0" cy="27432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978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5C9E030-2F1C-4247-BDB2-948150B4CF54}"/>
              </a:ext>
            </a:extLst>
          </p:cNvPr>
          <p:cNvSpPr>
            <a:spLocks noGrp="1"/>
          </p:cNvSpPr>
          <p:nvPr>
            <p:ph type="title"/>
          </p:nvPr>
        </p:nvSpPr>
        <p:spPr>
          <a:xfrm>
            <a:off x="319931" y="3161713"/>
            <a:ext cx="3200400" cy="2286000"/>
          </a:xfrm>
        </p:spPr>
        <p:txBody>
          <a:bodyPr vert="horz" lIns="91440" tIns="45720" rIns="91440" bIns="45720" rtlCol="0" anchor="b">
            <a:normAutofit fontScale="90000"/>
          </a:bodyPr>
          <a:lstStyle/>
          <a:p>
            <a:r>
              <a:rPr lang="en-US" sz="4400" dirty="0">
                <a:solidFill>
                  <a:schemeClr val="tx1">
                    <a:lumMod val="85000"/>
                    <a:lumOff val="15000"/>
                  </a:schemeClr>
                </a:solidFill>
              </a:rPr>
              <a:t>Responsible Use of Technology for Kids - First Mobile - Cyberbullying - Fake News - Online Privacy</a:t>
            </a:r>
          </a:p>
        </p:txBody>
      </p:sp>
      <p:pic>
        <p:nvPicPr>
          <p:cNvPr id="2" name="Online Media 1" descr="Responsible Use of Technology for Kids - First Mobile - Cyberbullying - Fake News - Online Privacy">
            <a:hlinkClick r:id="" action="ppaction://media"/>
            <a:extLst>
              <a:ext uri="{FF2B5EF4-FFF2-40B4-BE49-F238E27FC236}">
                <a16:creationId xmlns:a16="http://schemas.microsoft.com/office/drawing/2014/main" id="{E8B41645-3676-8E4D-947F-407C770A6C3B}"/>
              </a:ext>
            </a:extLst>
          </p:cNvPr>
          <p:cNvPicPr>
            <a:picLocks noRot="1" noChangeAspect="1"/>
          </p:cNvPicPr>
          <p:nvPr>
            <a:videoFile r:link="rId1"/>
          </p:nvPr>
        </p:nvPicPr>
        <p:blipFill>
          <a:blip r:embed="rId3"/>
          <a:stretch>
            <a:fillRect/>
          </a:stretch>
        </p:blipFill>
        <p:spPr>
          <a:xfrm>
            <a:off x="4504733" y="1338157"/>
            <a:ext cx="7273552" cy="4109556"/>
          </a:xfrm>
          <a:prstGeom prst="rect">
            <a:avLst/>
          </a:prstGeom>
        </p:spPr>
      </p:pic>
    </p:spTree>
    <p:extLst>
      <p:ext uri="{BB962C8B-B14F-4D97-AF65-F5344CB8AC3E}">
        <p14:creationId xmlns:p14="http://schemas.microsoft.com/office/powerpoint/2010/main" val="3845930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EB8A1B5F-0801-4AFF-A489-335B6A851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7" name="Rectangle 26">
            <a:extLst>
              <a:ext uri="{FF2B5EF4-FFF2-40B4-BE49-F238E27FC236}">
                <a16:creationId xmlns:a16="http://schemas.microsoft.com/office/drawing/2014/main" id="{06201B52-6441-4DBA-BACE-2359775817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29" name="Straight Connector 28">
            <a:extLst>
              <a:ext uri="{FF2B5EF4-FFF2-40B4-BE49-F238E27FC236}">
                <a16:creationId xmlns:a16="http://schemas.microsoft.com/office/drawing/2014/main" id="{89DF3DBB-17DD-4058-A944-5578E18A031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31" name="Rectangle 30">
            <a:extLst>
              <a:ext uri="{FF2B5EF4-FFF2-40B4-BE49-F238E27FC236}">
                <a16:creationId xmlns:a16="http://schemas.microsoft.com/office/drawing/2014/main" id="{F3B3B6C5-748F-437C-AE76-DB11FEA99E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197CEB5D-9BB2-475C-BA8D-AC88BB8C97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2"/>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D3134DD-53F1-5F44-8575-453DE6435B46}"/>
              </a:ext>
            </a:extLst>
          </p:cNvPr>
          <p:cNvSpPr>
            <a:spLocks noGrp="1"/>
          </p:cNvSpPr>
          <p:nvPr>
            <p:ph type="title"/>
          </p:nvPr>
        </p:nvSpPr>
        <p:spPr>
          <a:xfrm>
            <a:off x="4380588" y="965199"/>
            <a:ext cx="6766078" cy="4927601"/>
          </a:xfrm>
        </p:spPr>
        <p:txBody>
          <a:bodyPr vert="horz" lIns="91440" tIns="45720" rIns="91440" bIns="45720" rtlCol="0" anchor="ctr">
            <a:normAutofit/>
          </a:bodyPr>
          <a:lstStyle/>
          <a:p>
            <a:r>
              <a:rPr lang="en-US" sz="5400" dirty="0">
                <a:solidFill>
                  <a:schemeClr val="tx1">
                    <a:lumMod val="85000"/>
                    <a:lumOff val="15000"/>
                  </a:schemeClr>
                </a:solidFill>
              </a:rPr>
              <a:t>Consent</a:t>
            </a:r>
          </a:p>
        </p:txBody>
      </p:sp>
      <p:cxnSp>
        <p:nvCxnSpPr>
          <p:cNvPr id="35" name="Straight Connector 34">
            <a:extLst>
              <a:ext uri="{FF2B5EF4-FFF2-40B4-BE49-F238E27FC236}">
                <a16:creationId xmlns:a16="http://schemas.microsoft.com/office/drawing/2014/main" id="{BB14AD1F-ADD5-46E7-966F-4C0290232FF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891" y="2057399"/>
            <a:ext cx="0" cy="27432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7161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F5AA2-E39B-B64C-981F-4BA0E159C3A3}"/>
              </a:ext>
            </a:extLst>
          </p:cNvPr>
          <p:cNvSpPr>
            <a:spLocks noGrp="1"/>
          </p:cNvSpPr>
          <p:nvPr>
            <p:ph type="title"/>
          </p:nvPr>
        </p:nvSpPr>
        <p:spPr/>
        <p:txBody>
          <a:bodyPr vert="horz" lIns="91440" tIns="45720" rIns="91440" bIns="45720" rtlCol="0" anchor="b">
            <a:normAutofit fontScale="90000"/>
          </a:bodyPr>
          <a:lstStyle/>
          <a:p>
            <a:pPr algn="ctr"/>
            <a:r>
              <a:rPr lang="en-US" sz="6600" dirty="0">
                <a:solidFill>
                  <a:schemeClr val="tx1">
                    <a:lumMod val="85000"/>
                    <a:lumOff val="15000"/>
                  </a:schemeClr>
                </a:solidFill>
              </a:rPr>
              <a:t>My Body Belongs To Me</a:t>
            </a:r>
          </a:p>
        </p:txBody>
      </p:sp>
      <p:pic>
        <p:nvPicPr>
          <p:cNvPr id="7" name="Online Media 6" descr="My Body Safety Rules - 5 things every child should know">
            <a:hlinkClick r:id="" action="ppaction://media"/>
            <a:extLst>
              <a:ext uri="{FF2B5EF4-FFF2-40B4-BE49-F238E27FC236}">
                <a16:creationId xmlns:a16="http://schemas.microsoft.com/office/drawing/2014/main" id="{AB8CD081-BBDA-EF4A-BA8E-25E3494A60CD}"/>
              </a:ext>
            </a:extLst>
          </p:cNvPr>
          <p:cNvPicPr>
            <a:picLocks noRot="1" noChangeAspect="1"/>
          </p:cNvPicPr>
          <p:nvPr>
            <a:videoFile r:link="rId1"/>
          </p:nvPr>
        </p:nvPicPr>
        <p:blipFill>
          <a:blip r:embed="rId4"/>
          <a:stretch>
            <a:fillRect/>
          </a:stretch>
        </p:blipFill>
        <p:spPr>
          <a:xfrm>
            <a:off x="2168769" y="263060"/>
            <a:ext cx="7854461" cy="4437769"/>
          </a:xfrm>
          <a:prstGeom prst="rect">
            <a:avLst/>
          </a:prstGeom>
        </p:spPr>
      </p:pic>
    </p:spTree>
    <p:extLst>
      <p:ext uri="{BB962C8B-B14F-4D97-AF65-F5344CB8AC3E}">
        <p14:creationId xmlns:p14="http://schemas.microsoft.com/office/powerpoint/2010/main" val="4054933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7"/>
                </p:tgtEl>
              </p:cMediaNode>
            </p:video>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F5AA2-E39B-B64C-981F-4BA0E159C3A3}"/>
              </a:ext>
            </a:extLst>
          </p:cNvPr>
          <p:cNvSpPr>
            <a:spLocks noGrp="1"/>
          </p:cNvSpPr>
          <p:nvPr>
            <p:ph type="title" idx="4294967295"/>
          </p:nvPr>
        </p:nvSpPr>
        <p:spPr>
          <a:xfrm>
            <a:off x="7378700" y="639763"/>
            <a:ext cx="4813300" cy="3684587"/>
          </a:xfrm>
        </p:spPr>
        <p:txBody>
          <a:bodyPr vert="horz" lIns="91440" tIns="45720" rIns="91440" bIns="45720" rtlCol="0" anchor="b">
            <a:normAutofit/>
          </a:bodyPr>
          <a:lstStyle/>
          <a:p>
            <a:r>
              <a:rPr lang="en-US" sz="8000">
                <a:solidFill>
                  <a:schemeClr val="tx1">
                    <a:lumMod val="85000"/>
                    <a:lumOff val="15000"/>
                  </a:schemeClr>
                </a:solidFill>
              </a:rPr>
              <a:t>My Body Belongs To Me</a:t>
            </a:r>
          </a:p>
        </p:txBody>
      </p:sp>
      <p:pic>
        <p:nvPicPr>
          <p:cNvPr id="3" name="Online Media 2" descr="My Body Is My Body Song (+Intro) Child Abuse Prevention Program for Child Safety with Songs 2018">
            <a:hlinkClick r:id="" action="ppaction://media"/>
            <a:extLst>
              <a:ext uri="{FF2B5EF4-FFF2-40B4-BE49-F238E27FC236}">
                <a16:creationId xmlns:a16="http://schemas.microsoft.com/office/drawing/2014/main" id="{AC726D01-BE8E-1E49-B393-E52ADD4041B2}"/>
              </a:ext>
            </a:extLst>
          </p:cNvPr>
          <p:cNvPicPr>
            <a:picLocks noRot="1" noChangeAspect="1"/>
          </p:cNvPicPr>
          <p:nvPr>
            <a:videoFile r:link="rId1"/>
          </p:nvPr>
        </p:nvPicPr>
        <p:blipFill>
          <a:blip r:embed="rId3"/>
          <a:stretch>
            <a:fillRect/>
          </a:stretch>
        </p:blipFill>
        <p:spPr>
          <a:xfrm>
            <a:off x="633999" y="1624144"/>
            <a:ext cx="5462001" cy="3086030"/>
          </a:xfrm>
          <a:prstGeom prst="rect">
            <a:avLst/>
          </a:prstGeom>
        </p:spPr>
      </p:pic>
    </p:spTree>
    <p:extLst>
      <p:ext uri="{BB962C8B-B14F-4D97-AF65-F5344CB8AC3E}">
        <p14:creationId xmlns:p14="http://schemas.microsoft.com/office/powerpoint/2010/main" val="1763690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descr="A pink and white light&#10;&#10;Description automatically generated">
            <a:extLst>
              <a:ext uri="{FF2B5EF4-FFF2-40B4-BE49-F238E27FC236}">
                <a16:creationId xmlns:a16="http://schemas.microsoft.com/office/drawing/2014/main" id="{F8D1EC8C-C93E-82A8-7511-CAAC52D7F164}"/>
              </a:ext>
            </a:extLst>
          </p:cNvPr>
          <p:cNvPicPr>
            <a:picLocks noChangeAspect="1"/>
          </p:cNvPicPr>
          <p:nvPr/>
        </p:nvPicPr>
        <p:blipFill rotWithShape="1">
          <a:blip r:embed="rId2"/>
          <a:srcRect l="5373" r="2792" b="27346"/>
          <a:stretch/>
        </p:blipFill>
        <p:spPr>
          <a:xfrm>
            <a:off x="3523488" y="10"/>
            <a:ext cx="8668512" cy="6857990"/>
          </a:xfrm>
          <a:prstGeom prst="rect">
            <a:avLst/>
          </a:prstGeom>
        </p:spPr>
      </p:pic>
      <p:sp>
        <p:nvSpPr>
          <p:cNvPr id="41" name="Rectangle 40">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0AD6327-74D4-0B47-B243-7353EC426FBE}"/>
              </a:ext>
            </a:extLst>
          </p:cNvPr>
          <p:cNvSpPr>
            <a:spLocks noGrp="1"/>
          </p:cNvSpPr>
          <p:nvPr>
            <p:ph type="ctrTitle"/>
          </p:nvPr>
        </p:nvSpPr>
        <p:spPr>
          <a:xfrm>
            <a:off x="477981" y="1122363"/>
            <a:ext cx="4023360" cy="3204134"/>
          </a:xfrm>
        </p:spPr>
        <p:txBody>
          <a:bodyPr anchor="b">
            <a:normAutofit/>
          </a:bodyPr>
          <a:lstStyle/>
          <a:p>
            <a:pPr algn="l"/>
            <a:r>
              <a:rPr lang="en-US" sz="4800" dirty="0"/>
              <a:t>Enhancing Safety Videos for Teens</a:t>
            </a:r>
          </a:p>
        </p:txBody>
      </p:sp>
      <p:sp>
        <p:nvSpPr>
          <p:cNvPr id="43" name="Rectangle 4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45" name="Rectangle 4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66140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5805C-78B8-4A48-B322-D25B340CAB44}"/>
              </a:ext>
            </a:extLst>
          </p:cNvPr>
          <p:cNvSpPr>
            <a:spLocks noGrp="1"/>
          </p:cNvSpPr>
          <p:nvPr>
            <p:ph type="title" idx="4294967295"/>
          </p:nvPr>
        </p:nvSpPr>
        <p:spPr>
          <a:xfrm>
            <a:off x="1066800" y="0"/>
            <a:ext cx="10058400" cy="1449387"/>
          </a:xfrm>
        </p:spPr>
        <p:txBody>
          <a:bodyPr/>
          <a:lstStyle/>
          <a:p>
            <a:pPr algn="ctr"/>
            <a:r>
              <a:rPr lang="en-US" b="1" dirty="0">
                <a:solidFill>
                  <a:schemeClr val="tx1">
                    <a:lumMod val="90000"/>
                    <a:lumOff val="10000"/>
                  </a:schemeClr>
                </a:solidFill>
              </a:rPr>
              <a:t>Healthy Relationships</a:t>
            </a:r>
          </a:p>
        </p:txBody>
      </p:sp>
      <p:pic>
        <p:nvPicPr>
          <p:cNvPr id="3" name="Online Media 2" title="Healthy vs Unhealthy Relationships">
            <a:hlinkClick r:id="" action="ppaction://media"/>
            <a:extLst>
              <a:ext uri="{FF2B5EF4-FFF2-40B4-BE49-F238E27FC236}">
                <a16:creationId xmlns:a16="http://schemas.microsoft.com/office/drawing/2014/main" id="{9F114FFB-BAA5-3625-3488-6D4437057DC5}"/>
              </a:ext>
            </a:extLst>
          </p:cNvPr>
          <p:cNvPicPr>
            <a:picLocks noRot="1" noChangeAspect="1"/>
          </p:cNvPicPr>
          <p:nvPr>
            <a:videoFile r:link="rId1"/>
          </p:nvPr>
        </p:nvPicPr>
        <p:blipFill>
          <a:blip r:embed="rId3"/>
          <a:stretch>
            <a:fillRect/>
          </a:stretch>
        </p:blipFill>
        <p:spPr>
          <a:xfrm>
            <a:off x="1922585" y="1668603"/>
            <a:ext cx="7831015" cy="4424523"/>
          </a:xfrm>
          <a:prstGeom prst="rect">
            <a:avLst/>
          </a:prstGeom>
        </p:spPr>
      </p:pic>
    </p:spTree>
    <p:extLst>
      <p:ext uri="{BB962C8B-B14F-4D97-AF65-F5344CB8AC3E}">
        <p14:creationId xmlns:p14="http://schemas.microsoft.com/office/powerpoint/2010/main" val="1839248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theme/theme1.xml><?xml version="1.0" encoding="utf-8"?>
<a:theme xmlns:a="http://schemas.openxmlformats.org/drawingml/2006/main" name="Retrospect">
  <a:themeElements>
    <a:clrScheme name="DCAC">
      <a:dk1>
        <a:sysClr val="windowText" lastClr="000000"/>
      </a:dk1>
      <a:lt1>
        <a:sysClr val="window" lastClr="FFFFFF"/>
      </a:lt1>
      <a:dk2>
        <a:srgbClr val="44546A"/>
      </a:dk2>
      <a:lt2>
        <a:srgbClr val="E7E6E6"/>
      </a:lt2>
      <a:accent1>
        <a:srgbClr val="33CCCC"/>
      </a:accent1>
      <a:accent2>
        <a:srgbClr val="CCCCFF"/>
      </a:accent2>
      <a:accent3>
        <a:srgbClr val="A5A5A5"/>
      </a:accent3>
      <a:accent4>
        <a:srgbClr val="996633"/>
      </a:accent4>
      <a:accent5>
        <a:srgbClr val="009999"/>
      </a:accent5>
      <a:accent6>
        <a:srgbClr val="CC00FF"/>
      </a:accent6>
      <a:hlink>
        <a:srgbClr val="44546A"/>
      </a:hlink>
      <a:folHlink>
        <a:srgbClr val="FF9933"/>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DCAC">
      <a:dk1>
        <a:sysClr val="windowText" lastClr="000000"/>
      </a:dk1>
      <a:lt1>
        <a:sysClr val="window" lastClr="FFFFFF"/>
      </a:lt1>
      <a:dk2>
        <a:srgbClr val="44546A"/>
      </a:dk2>
      <a:lt2>
        <a:srgbClr val="E7E6E6"/>
      </a:lt2>
      <a:accent1>
        <a:srgbClr val="33CCCC"/>
      </a:accent1>
      <a:accent2>
        <a:srgbClr val="CCCCFF"/>
      </a:accent2>
      <a:accent3>
        <a:srgbClr val="A5A5A5"/>
      </a:accent3>
      <a:accent4>
        <a:srgbClr val="996633"/>
      </a:accent4>
      <a:accent5>
        <a:srgbClr val="009999"/>
      </a:accent5>
      <a:accent6>
        <a:srgbClr val="CC00FF"/>
      </a:accent6>
      <a:hlink>
        <a:srgbClr val="44546A"/>
      </a:hlink>
      <a:folHlink>
        <a:srgbClr val="FF9933"/>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Retrospect">
  <a:themeElements>
    <a:clrScheme name="DCAC">
      <a:dk1>
        <a:sysClr val="windowText" lastClr="000000"/>
      </a:dk1>
      <a:lt1>
        <a:sysClr val="window" lastClr="FFFFFF"/>
      </a:lt1>
      <a:dk2>
        <a:srgbClr val="44546A"/>
      </a:dk2>
      <a:lt2>
        <a:srgbClr val="E7E6E6"/>
      </a:lt2>
      <a:accent1>
        <a:srgbClr val="33CCCC"/>
      </a:accent1>
      <a:accent2>
        <a:srgbClr val="CCCCFF"/>
      </a:accent2>
      <a:accent3>
        <a:srgbClr val="A5A5A5"/>
      </a:accent3>
      <a:accent4>
        <a:srgbClr val="996633"/>
      </a:accent4>
      <a:accent5>
        <a:srgbClr val="009999"/>
      </a:accent5>
      <a:accent6>
        <a:srgbClr val="CC00FF"/>
      </a:accent6>
      <a:hlink>
        <a:srgbClr val="44546A"/>
      </a:hlink>
      <a:folHlink>
        <a:srgbClr val="FF9933"/>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9701</TotalTime>
  <Words>1540</Words>
  <Application>Microsoft Office PowerPoint</Application>
  <PresentationFormat>Widescreen</PresentationFormat>
  <Paragraphs>71</Paragraphs>
  <Slides>24</Slides>
  <Notes>11</Notes>
  <HiddenSlides>0</HiddenSlides>
  <MMClips>17</MMClips>
  <ScaleCrop>false</ScaleCrop>
  <HeadingPairs>
    <vt:vector size="4" baseType="variant">
      <vt:variant>
        <vt:lpstr>Theme</vt:lpstr>
      </vt:variant>
      <vt:variant>
        <vt:i4>3</vt:i4>
      </vt:variant>
      <vt:variant>
        <vt:lpstr>Slide Titles</vt:lpstr>
      </vt:variant>
      <vt:variant>
        <vt:i4>24</vt:i4>
      </vt:variant>
    </vt:vector>
  </HeadingPairs>
  <TitlesOfParts>
    <vt:vector size="27" baseType="lpstr">
      <vt:lpstr>Retrospect</vt:lpstr>
      <vt:lpstr>Office Theme</vt:lpstr>
      <vt:lpstr>1_Retrospect</vt:lpstr>
      <vt:lpstr>Enhancing Safety Videos</vt:lpstr>
      <vt:lpstr>Enhancing Safety Videos for Kids</vt:lpstr>
      <vt:lpstr>Internet Safety</vt:lpstr>
      <vt:lpstr>Responsible Use of Technology for Kids - First Mobile - Cyberbullying - Fake News - Online Privacy</vt:lpstr>
      <vt:lpstr>Consent</vt:lpstr>
      <vt:lpstr>My Body Belongs To Me</vt:lpstr>
      <vt:lpstr>My Body Belongs To Me</vt:lpstr>
      <vt:lpstr>Enhancing Safety Videos for Teens</vt:lpstr>
      <vt:lpstr>Healthy Relationships</vt:lpstr>
      <vt:lpstr>Internet Safety</vt:lpstr>
      <vt:lpstr>PowerPoint Presentation</vt:lpstr>
      <vt:lpstr>Sexual Health</vt:lpstr>
      <vt:lpstr>PRINCIPLES OF SEXUAL HEALTH</vt:lpstr>
      <vt:lpstr>PowerPoint Presentation</vt:lpstr>
      <vt:lpstr>Consent and The Law</vt:lpstr>
      <vt:lpstr>Consent &amp; Tea</vt:lpstr>
      <vt:lpstr>Puberty, Consent, Safe Sex Practices</vt:lpstr>
      <vt:lpstr>Top Signs Males Are In Puberty</vt:lpstr>
      <vt:lpstr>Top Signs Females Are In Puberty</vt:lpstr>
      <vt:lpstr>Taking care of your body during puberty</vt:lpstr>
      <vt:lpstr>Birth Control</vt:lpstr>
      <vt:lpstr>How to use condoms effectively</vt:lpstr>
      <vt:lpstr>Sexual Health - STDs</vt:lpstr>
      <vt:lpstr>STD Prevention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Stewart, Regan</dc:creator>
  <cp:lastModifiedBy>Paula Condol</cp:lastModifiedBy>
  <cp:revision>41</cp:revision>
  <dcterms:created xsi:type="dcterms:W3CDTF">2022-01-06T18:56:18Z</dcterms:created>
  <dcterms:modified xsi:type="dcterms:W3CDTF">2023-11-02T15:35:35Z</dcterms:modified>
</cp:coreProperties>
</file>