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318" r:id="rId4"/>
    <p:sldId id="256" r:id="rId5"/>
    <p:sldId id="258" r:id="rId6"/>
    <p:sldId id="261" r:id="rId7"/>
    <p:sldId id="306" r:id="rId8"/>
    <p:sldId id="307" r:id="rId9"/>
    <p:sldId id="308" r:id="rId10"/>
    <p:sldId id="309" r:id="rId11"/>
    <p:sldId id="310" r:id="rId12"/>
    <p:sldId id="312" r:id="rId13"/>
    <p:sldId id="314" r:id="rId14"/>
    <p:sldId id="313" r:id="rId15"/>
    <p:sldId id="311" r:id="rId16"/>
    <p:sldId id="316" r:id="rId17"/>
    <p:sldId id="31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81"/>
    <p:restoredTop sz="85714"/>
  </p:normalViewPr>
  <p:slideViewPr>
    <p:cSldViewPr snapToGrid="0" snapToObjects="1">
      <p:cViewPr varScale="1">
        <p:scale>
          <a:sx n="91" d="100"/>
          <a:sy n="91" d="100"/>
        </p:scale>
        <p:origin x="3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4A234-7F54-7641-982E-C57E85D37AB1}" type="datetimeFigureOut">
              <a:rPr lang="en-US" smtClean="0"/>
              <a:t>4/8/20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499-3475-6146-9A8F-B0C78392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2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2189799"/>
            <a:ext cx="10178322" cy="1492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929974"/>
            <a:ext cx="10178322" cy="1949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108970"/>
            <a:ext cx="3043136" cy="61250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66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0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2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03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18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0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Resource created by the MUSC Telehealth Outreach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3D0ECC-CD3D-AC48-8187-73DD143BE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587" y="5727313"/>
            <a:ext cx="1055583" cy="763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4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04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0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31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Resource created by the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6673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Resource created by the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37390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26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47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65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4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04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5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Resource created by the MUSC Telehealth Outreach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2111833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4100052"/>
            <a:ext cx="10178322" cy="1779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Resource created by the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 userDrawn="1"/>
        </p:nvSpPr>
        <p:spPr>
          <a:xfrm>
            <a:off x="10146890" y="6032090"/>
            <a:ext cx="1533833" cy="68938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ANSWER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135BA-2228-3544-A096-706BF31E01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6667" y="6044118"/>
            <a:ext cx="917030" cy="663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Resource created by the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2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Resource created by the MUSC Telehealth Outreach Program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834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10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549F5-82CE-E24F-AAFE-3D0116200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4" y="5758769"/>
            <a:ext cx="1529851" cy="11062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286DBA-B125-B941-83E7-96FA5CDE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Instructions for this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DA053-36F4-894A-9580-79379899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060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Feelings Charades is a game that can be used when discussing affective modulation with a client.</a:t>
            </a:r>
          </a:p>
          <a:p>
            <a:pPr lvl="0"/>
            <a:r>
              <a:rPr lang="en-US" dirty="0"/>
              <a:t>To play, the therapist puts the PowerPoint in</a:t>
            </a:r>
            <a:r>
              <a:rPr lang="en-AU" dirty="0"/>
              <a:t> “presentation mode”, shares the screen with the client, and proceeds to slide #3, which contains a table with the numbers 1-12.</a:t>
            </a:r>
            <a:endParaRPr lang="en-US" dirty="0"/>
          </a:p>
          <a:p>
            <a:pPr lvl="0"/>
            <a:r>
              <a:rPr lang="en-AU" dirty="0"/>
              <a:t>Explain to the client that the purpose of the game is to practice recognizing and talking about feelings.</a:t>
            </a:r>
            <a:endParaRPr lang="en-US" dirty="0"/>
          </a:p>
          <a:p>
            <a:pPr lvl="0"/>
            <a:r>
              <a:rPr lang="en-AU" dirty="0"/>
              <a:t>Take turns with the client selecting numbers and responding to prompts. </a:t>
            </a:r>
            <a:endParaRPr lang="en-US" dirty="0"/>
          </a:p>
          <a:p>
            <a:pPr lvl="0"/>
            <a:r>
              <a:rPr lang="en-AU" dirty="0"/>
              <a:t>When selecting a number, it is important to click on the numbers themselves, rather than simply clicking in the cell where the number is located.</a:t>
            </a:r>
            <a:endParaRPr lang="en-US" dirty="0"/>
          </a:p>
          <a:p>
            <a:pPr lvl="0"/>
            <a:r>
              <a:rPr lang="en-AU" dirty="0"/>
              <a:t>When the therapist clicks on a number, they will be taken to a page that contains a prompt corresponding to that number. </a:t>
            </a:r>
            <a:endParaRPr lang="en-US" dirty="0"/>
          </a:p>
          <a:p>
            <a:pPr lvl="0"/>
            <a:r>
              <a:rPr lang="en-AU" dirty="0"/>
              <a:t>When the therapist or client has finished responding to the prompt, click on the “Star” button in the lower right-hand corner to return to the home screen.</a:t>
            </a:r>
            <a:endParaRPr lang="en-US" dirty="0"/>
          </a:p>
          <a:p>
            <a:r>
              <a:rPr lang="en-AU" dirty="0"/>
              <a:t>Feel free to adapt this resource to include your own prompts!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0ADD9-ECA4-224E-BCA5-F6E7B866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113126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30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000" dirty="0"/>
              <a:t>Show your CONFUSED face and tell about the last time you felt confused.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DF81A-F6E7-994A-B850-4F7A533B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1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30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000" dirty="0"/>
              <a:t>Show your EXCITED face and tell about the last time you felt excited.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7405C-5ABA-CF45-84C0-C7570F4D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6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50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000" dirty="0"/>
              <a:t>Show your ASHAMED face and tell about the last time you felt ashamed.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8A293-DA23-4A4E-9E89-E8F6D0D0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1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50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/>
              <a:t>Show your PROUD face and tell about the last time you felt proud.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F9E95-B6FA-B74F-8690-61F53779B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3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50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000" dirty="0"/>
              <a:t>Show your JEALOUS face and tell about the last time you felt jealous.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C9497-38EA-5C49-AE49-F6DA3B4C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2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50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000" dirty="0"/>
              <a:t>Show your CONFIDENT face and tell about the last time you felt confident.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26096-9015-0F4C-8F43-17B3C99A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2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Feelings Charades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FF5D72-F435-CE4D-B3D5-66FFB946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77046" y="5767754"/>
            <a:ext cx="1997612" cy="10902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230406"/>
              </p:ext>
            </p:extLst>
          </p:nvPr>
        </p:nvGraphicFramePr>
        <p:xfrm>
          <a:off x="2339439" y="433315"/>
          <a:ext cx="8225397" cy="58300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41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3701">
                <a:tc gridSpan="3">
                  <a:txBody>
                    <a:bodyPr/>
                    <a:lstStyle/>
                    <a:p>
                      <a:pPr algn="ctr"/>
                      <a:r>
                        <a:rPr lang="en-US" sz="7200" dirty="0"/>
                        <a:t>Feelings</a:t>
                      </a:r>
                      <a:r>
                        <a:rPr lang="en-US" sz="7200" baseline="0" dirty="0"/>
                        <a:t> Charades</a:t>
                      </a:r>
                      <a:endParaRPr lang="en-US" sz="7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3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3" action="ppaction://hlinksldjump"/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4" action="ppaction://hlinksldjump"/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5" action="ppaction://hlinksldjump"/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3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6" action="ppaction://hlinksldjump"/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7" action="ppaction://hlinksldjump"/>
                        </a:rPr>
                        <a:t>5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8" action="ppaction://hlinksldjump"/>
                        </a:rPr>
                        <a:t>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3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9" action="ppaction://hlinksldjump"/>
                        </a:rPr>
                        <a:t>7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10" action="ppaction://hlinksldjump"/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11" action="ppaction://hlinksldjump"/>
                        </a:rPr>
                        <a:t>9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3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12" action="ppaction://hlinksldjump"/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13" action="ppaction://hlinksldjump"/>
                        </a:rPr>
                        <a:t>11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14" action="ppaction://hlinksldjump"/>
                        </a:rPr>
                        <a:t>12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C714E-07C3-1B44-BF57-4AF26E32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10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/>
              <a:t>Show your ANGRY face and tell about the last time you felt angry.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564836" y="5528602"/>
            <a:ext cx="1125417" cy="11045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F15D2-96B3-F849-A494-8BA32F81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10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/>
              <a:t>Show your SAD face and tell about the last time you felt sad.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550768" y="5542670"/>
            <a:ext cx="1139485" cy="109043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C7DCB-0CDA-C343-93D1-4B06515A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7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10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/>
              <a:t>Show your HAPPY face and tell about the last time you felt happy.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EF0E4-DB32-1342-B032-8E921F78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7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10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/>
              <a:t>Show your SCARED face and tell about the last time you felt scared.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58502-ABF9-4348-8BA5-112DC326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2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30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000" dirty="0"/>
              <a:t>Show your SURPISED face and tell about the last time you felt surprised.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62772-9A48-4C45-8382-4C033FD8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8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30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000" dirty="0"/>
              <a:t>Show your NERVOUS face and tell about the last time you felt nervous.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A3B53-43FA-8948-A643-59CDFD4E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Resource created by the MUSC Telehealth Outreach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84126"/>
      </p:ext>
    </p:extLst>
  </p:cSld>
  <p:clrMapOvr>
    <a:masterClrMapping/>
  </p:clrMapOvr>
</p:sld>
</file>

<file path=ppt/theme/theme1.xml><?xml version="1.0" encoding="utf-8"?>
<a:theme xmlns:a="http://schemas.openxmlformats.org/drawingml/2006/main" name="ques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138</TotalTime>
  <Words>536</Words>
  <Application>Microsoft Macintosh PowerPoint</Application>
  <PresentationFormat>Widescreen</PresentationFormat>
  <Paragraphs>75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Gill Sans MT</vt:lpstr>
      <vt:lpstr>Impact</vt:lpstr>
      <vt:lpstr>question</vt:lpstr>
      <vt:lpstr>Custom Design</vt:lpstr>
      <vt:lpstr>Badge</vt:lpstr>
      <vt:lpstr>Instructions for this Resource</vt:lpstr>
      <vt:lpstr>Feelings Charades</vt:lpstr>
      <vt:lpstr>PowerPoint Presentation</vt:lpstr>
      <vt:lpstr>Easy 10 pts</vt:lpstr>
      <vt:lpstr>Easy 10 pts</vt:lpstr>
      <vt:lpstr>Easy 10 pts</vt:lpstr>
      <vt:lpstr>EASY 10 pts</vt:lpstr>
      <vt:lpstr>MEDIUM 30 pts</vt:lpstr>
      <vt:lpstr>MEDIUM 30 pts</vt:lpstr>
      <vt:lpstr>MEDIUM 30 pts</vt:lpstr>
      <vt:lpstr>MEDIUM 30 pts</vt:lpstr>
      <vt:lpstr>HARD 50 pts</vt:lpstr>
      <vt:lpstr>HARD 50 pts</vt:lpstr>
      <vt:lpstr>HARD 50 pts</vt:lpstr>
      <vt:lpstr>HARD 50 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Therapy jeopardy</dc:title>
  <dc:creator>Microsoft Office User</dc:creator>
  <cp:lastModifiedBy>Dueweke, Aubrey</cp:lastModifiedBy>
  <cp:revision>19</cp:revision>
  <dcterms:created xsi:type="dcterms:W3CDTF">2016-04-19T22:11:07Z</dcterms:created>
  <dcterms:modified xsi:type="dcterms:W3CDTF">2020-04-08T17:40:32Z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1666093692</vt:i4>
  </property>
  <property fmtid="{D5CDD505-2E9C-101B-9397-08002B2CF9AE}" pid="3" name="_NewReviewCycle">
    <vt:lpwstr/>
  </property>
  <property fmtid="{D5CDD505-2E9C-101B-9397-08002B2CF9AE}" pid="4" name="_EmailSubject">
    <vt:lpwstr>some of the session activities I have made </vt:lpwstr>
  </property>
  <property fmtid="{D5CDD505-2E9C-101B-9397-08002B2CF9AE}" pid="5" name="_AuthorEmail">
    <vt:lpwstr>wallam@musc.edu</vt:lpwstr>
  </property>
  <property fmtid="{D5CDD505-2E9C-101B-9397-08002B2CF9AE}" pid="6" name="_AuthorEmailDisplayName">
    <vt:lpwstr>Wallace, Megan</vt:lpwstr>
  </property>
  <property fmtid="{D5CDD505-2E9C-101B-9397-08002B2CF9AE}" pid="7" name="_PreviousAdHocReviewCycleID">
    <vt:i4>1030642770</vt:i4>
  </property>
</Properties>
</file>