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18" r:id="rId4"/>
    <p:sldId id="256" r:id="rId5"/>
    <p:sldId id="258" r:id="rId6"/>
    <p:sldId id="261" r:id="rId7"/>
    <p:sldId id="306" r:id="rId8"/>
    <p:sldId id="307" r:id="rId9"/>
    <p:sldId id="308" r:id="rId10"/>
    <p:sldId id="309" r:id="rId11"/>
    <p:sldId id="310" r:id="rId12"/>
    <p:sldId id="312" r:id="rId13"/>
    <p:sldId id="314" r:id="rId14"/>
    <p:sldId id="313" r:id="rId15"/>
    <p:sldId id="311" r:id="rId16"/>
    <p:sldId id="316" r:id="rId17"/>
    <p:sldId id="31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81"/>
    <p:restoredTop sz="85714"/>
  </p:normalViewPr>
  <p:slideViewPr>
    <p:cSldViewPr snapToGrid="0" snapToObjects="1">
      <p:cViewPr varScale="1">
        <p:scale>
          <a:sx n="52" d="100"/>
          <a:sy n="52" d="100"/>
        </p:scale>
        <p:origin x="102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4A234-7F54-7641-982E-C57E85D37AB1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499-3475-6146-9A8F-B0C78392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499-3475-6146-9A8F-B0C78392F8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189799"/>
            <a:ext cx="10178322" cy="1492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929974"/>
            <a:ext cx="10178322" cy="1949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108970"/>
            <a:ext cx="3043136" cy="61250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66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0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03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3D0ECC-CD3D-AC48-8187-73DD143BE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587" y="5727313"/>
            <a:ext cx="1055583" cy="7633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4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0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31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6673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37390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6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47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4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4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5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2111833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4100052"/>
            <a:ext cx="10178322" cy="1779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10146890" y="6032090"/>
            <a:ext cx="1533833" cy="6893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135BA-2228-3544-A096-706BF31E01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6667" y="6044118"/>
            <a:ext cx="917030" cy="663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817A-223D-D444-BFC7-774704895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834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6.xml"/><Relationship Id="rId4" Type="http://schemas.openxmlformats.org/officeDocument/2006/relationships/slide" Target="slide12.xml"/><Relationship Id="rId9" Type="http://schemas.openxmlformats.org/officeDocument/2006/relationships/slide" Target="slide10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549F5-82CE-E24F-AAFE-3D011620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4" y="5758769"/>
            <a:ext cx="1529851" cy="1106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286DBA-B125-B941-83E7-96FA5CDE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Instrucciones</a:t>
            </a:r>
            <a:r>
              <a:rPr lang="en-US" b="1" dirty="0"/>
              <a:t> para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Recurso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A053-36F4-894A-9580-79379899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06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Charadas de Sentimientos es un juego que se puede utilizar cuando se habla de modulación afectiva con un cliente</a:t>
            </a:r>
            <a:r>
              <a:rPr lang="en-US" dirty="0"/>
              <a:t>.</a:t>
            </a:r>
          </a:p>
          <a:p>
            <a:pPr lvl="0"/>
            <a:r>
              <a:rPr lang="es-ES" dirty="0"/>
              <a:t>Para jugar, el terapeuta pone el PowerPoint en "modo presentación", comparte la pantalla con el cliente y pasa a la página número 3, que contiene una tabla con los números del 1 al 12</a:t>
            </a:r>
            <a:r>
              <a:rPr lang="en-AU" dirty="0"/>
              <a:t>.</a:t>
            </a:r>
            <a:endParaRPr lang="en-US" dirty="0"/>
          </a:p>
          <a:p>
            <a:pPr lvl="0"/>
            <a:r>
              <a:rPr lang="es-ES" dirty="0"/>
              <a:t>Explique al cliente que el objetivo del juego es practicar cómo reconocer y hablar de los sentimientos.</a:t>
            </a:r>
          </a:p>
          <a:p>
            <a:pPr lvl="0"/>
            <a:r>
              <a:rPr lang="es-ES" dirty="0"/>
              <a:t>Túrnese con el cliente para seleccionar los números y responder a las preguntas. Al seleccionar un número, es importante hacer clic en los números en sí, en lugar de simplemente hacer clic en la celda donde se encuentra el número.</a:t>
            </a:r>
          </a:p>
          <a:p>
            <a:pPr lvl="0"/>
            <a:r>
              <a:rPr lang="es-ES" dirty="0"/>
              <a:t>Cuando el terapeuta haga clic en un número, accederá a una página que contiene la pregunta correspondiente a ese número. Cuando el terapeuta o el cliente hayan terminado de responder a la pregunta, haga clic en el botón "Estrella" de la esquina inferior derecha para volver a la pantalla de inicio.</a:t>
            </a:r>
          </a:p>
          <a:p>
            <a:pPr lvl="0"/>
            <a:r>
              <a:rPr lang="es-ES" dirty="0"/>
              <a:t>No dude en adaptar este recurso para incluir sus propias instrucciones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0ADD9-ECA4-224E-BCA5-F6E7B866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113126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MEDIANA 30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CONFUNDIDA </a:t>
            </a:r>
            <a:r>
              <a:rPr lang="es-ES" sz="6000" dirty="0"/>
              <a:t>y cuenta la última vez que sentiste</a:t>
            </a:r>
            <a:r>
              <a:rPr lang="en-US" sz="6000" dirty="0"/>
              <a:t> </a:t>
            </a:r>
            <a:r>
              <a:rPr lang="en-US" sz="6000" dirty="0" err="1"/>
              <a:t>confusión</a:t>
            </a:r>
            <a:r>
              <a:rPr lang="en-US" sz="6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DF81A-F6E7-994A-B850-4F7A533B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50141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MEDIANA 30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EXCITADA </a:t>
            </a:r>
            <a:r>
              <a:rPr lang="es-ES" sz="6000" dirty="0"/>
              <a:t>y cuenta la última vez que sentiste</a:t>
            </a:r>
            <a:r>
              <a:rPr lang="en-US" sz="6000" dirty="0"/>
              <a:t> </a:t>
            </a:r>
            <a:r>
              <a:rPr lang="en-US" sz="6000" dirty="0" err="1"/>
              <a:t>excitación</a:t>
            </a:r>
            <a:r>
              <a:rPr lang="en-US" sz="6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7405C-5ABA-CF45-84C0-C7570F4D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269006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DIFÍCIL 50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AVERGONZADA </a:t>
            </a:r>
            <a:r>
              <a:rPr lang="es-ES" sz="6000" dirty="0"/>
              <a:t>y cuenta la última vez que sentiste</a:t>
            </a:r>
            <a:r>
              <a:rPr lang="en-US" sz="6000" dirty="0"/>
              <a:t> </a:t>
            </a:r>
            <a:r>
              <a:rPr lang="en-US" sz="6000" dirty="0" err="1"/>
              <a:t>vergüenza</a:t>
            </a:r>
            <a:r>
              <a:rPr lang="en-US" sz="6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8A293-DA23-4A4E-9E89-E8F6D0D0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50141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DIFÍCIL 50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ORGULLOSA </a:t>
            </a:r>
            <a:r>
              <a:rPr lang="es-ES" sz="6000" dirty="0"/>
              <a:t>y cuenta la última vez que sentiste</a:t>
            </a:r>
            <a:r>
              <a:rPr lang="en-US" sz="6000" dirty="0"/>
              <a:t> </a:t>
            </a:r>
            <a:r>
              <a:rPr lang="en-US" sz="6000" dirty="0" err="1"/>
              <a:t>orgullo</a:t>
            </a:r>
            <a:r>
              <a:rPr lang="en-US" sz="6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F9E95-B6FA-B74F-8690-61F53779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182743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DIFÍCIL 50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CELOSA </a:t>
            </a:r>
            <a:r>
              <a:rPr lang="es-ES" sz="6000" dirty="0"/>
              <a:t>y cuenta la última vez que sentiste</a:t>
            </a:r>
            <a:r>
              <a:rPr lang="en-US" sz="6000" dirty="0"/>
              <a:t> </a:t>
            </a:r>
            <a:r>
              <a:rPr lang="en-US" sz="6000" dirty="0" err="1"/>
              <a:t>envidia</a:t>
            </a:r>
            <a:r>
              <a:rPr lang="en-US" sz="6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C9497-38EA-5C49-AE49-F6DA3B4C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326352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DIFÍCIL 50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de CONFIANZA </a:t>
            </a:r>
            <a:r>
              <a:rPr lang="es-ES" sz="6000" dirty="0"/>
              <a:t>y cuenta la última vez que sentiste</a:t>
            </a:r>
            <a:r>
              <a:rPr lang="en-US" sz="6000" dirty="0"/>
              <a:t> </a:t>
            </a:r>
            <a:r>
              <a:rPr lang="en-US" sz="6000" dirty="0" err="1"/>
              <a:t>confianza</a:t>
            </a:r>
            <a:r>
              <a:rPr lang="en-US" sz="6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26096-9015-0F4C-8F43-17B3C99A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326352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Charadas</a:t>
            </a:r>
            <a:r>
              <a:rPr lang="en-US" dirty="0"/>
              <a:t> de </a:t>
            </a:r>
            <a:r>
              <a:rPr lang="en-US" dirty="0" err="1"/>
              <a:t>Sentimientos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F5D72-F435-CE4D-B3D5-66FFB946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7046" y="5767754"/>
            <a:ext cx="1997612" cy="10902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411985"/>
              </p:ext>
            </p:extLst>
          </p:nvPr>
        </p:nvGraphicFramePr>
        <p:xfrm>
          <a:off x="2339439" y="433315"/>
          <a:ext cx="8225397" cy="582498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4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370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800" dirty="0" err="1"/>
                        <a:t>Charadas</a:t>
                      </a:r>
                      <a:r>
                        <a:rPr lang="en-US" sz="4800" dirty="0"/>
                        <a:t> de </a:t>
                      </a:r>
                      <a:r>
                        <a:rPr lang="en-US" sz="4800" dirty="0" err="1"/>
                        <a:t>Sentimientos</a:t>
                      </a:r>
                      <a:endParaRPr lang="en-US" sz="4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3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3" action="ppaction://hlinksldjump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4" action="ppaction://hlinksldjump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5" action="ppaction://hlinksldjump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3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6" action="ppaction://hlinksldjump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7" action="ppaction://hlinksldjump"/>
                        </a:rPr>
                        <a:t>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8" action="ppaction://hlinksldjump"/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3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9" action="ppaction://hlinksldjump"/>
                        </a:rPr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10" action="ppaction://hlinksldjump"/>
                        </a:rPr>
                        <a:t>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11" action="ppaction://hlinksldjump"/>
                        </a:rPr>
                        <a:t>9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3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12" action="ppaction://hlinksldjump"/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13" action="ppaction://hlinksldjump"/>
                        </a:rPr>
                        <a:t>11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hlinkClick r:id="rId14" action="ppaction://hlinksldjump"/>
                        </a:rPr>
                        <a:t>12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C714E-07C3-1B44-BF57-4AF26E32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FÁCIL 10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ENOJADA </a:t>
            </a:r>
            <a:r>
              <a:rPr lang="es-ES" sz="6000" dirty="0"/>
              <a:t>y cuenta la última vez que sentiste</a:t>
            </a:r>
            <a:r>
              <a:rPr lang="en-US" sz="6000" dirty="0"/>
              <a:t> </a:t>
            </a:r>
            <a:r>
              <a:rPr lang="en-US" sz="6000" dirty="0" err="1"/>
              <a:t>enojo</a:t>
            </a:r>
            <a:r>
              <a:rPr lang="en-US" sz="6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564836" y="5528602"/>
            <a:ext cx="1125417" cy="11045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F15D2-96B3-F849-A494-8BA32F81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7078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FÁCIL 10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TRISTE </a:t>
            </a:r>
            <a:r>
              <a:rPr lang="es-ES" sz="6000" dirty="0"/>
              <a:t>y cuenta la última vez que sentiste</a:t>
            </a:r>
            <a:r>
              <a:rPr lang="en-US" sz="6000" dirty="0"/>
              <a:t> tristeza.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550768" y="5542670"/>
            <a:ext cx="1139485" cy="10904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C7DCB-0CDA-C343-93D1-4B06515A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305207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FÁCIL 10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FELIZ </a:t>
            </a:r>
            <a:r>
              <a:rPr lang="es-ES" sz="6000" dirty="0"/>
              <a:t>y cuenta la última vez que sentiste</a:t>
            </a:r>
            <a:r>
              <a:rPr lang="en-US" sz="6000" dirty="0"/>
              <a:t> </a:t>
            </a:r>
            <a:r>
              <a:rPr lang="en-US" sz="6000" dirty="0" err="1"/>
              <a:t>alegría</a:t>
            </a:r>
            <a:r>
              <a:rPr lang="en-US" sz="6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EF0E4-DB32-1342-B032-8E921F78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217147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FÁCIL 10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ASUSTADA </a:t>
            </a:r>
            <a:r>
              <a:rPr lang="es-ES" sz="6000" dirty="0"/>
              <a:t>y cuenta la última vez que sentiste</a:t>
            </a:r>
            <a:r>
              <a:rPr lang="en-US" sz="6000" dirty="0"/>
              <a:t> </a:t>
            </a:r>
            <a:r>
              <a:rPr lang="en-US" sz="6000" dirty="0" err="1"/>
              <a:t>miedo</a:t>
            </a:r>
            <a:r>
              <a:rPr lang="en-US" sz="6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58502-ABF9-4348-8BA5-112DC326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304812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MEDIANA 30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SORPRENDIDA </a:t>
            </a:r>
            <a:r>
              <a:rPr lang="es-ES" sz="6000" dirty="0"/>
              <a:t>y cuenta la última vez que sentiste</a:t>
            </a:r>
            <a:r>
              <a:rPr lang="en-US" sz="6000" dirty="0"/>
              <a:t> </a:t>
            </a:r>
            <a:r>
              <a:rPr lang="en-US" sz="6000" dirty="0" err="1"/>
              <a:t>sorpresa</a:t>
            </a:r>
            <a:r>
              <a:rPr lang="en-US" sz="6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62772-9A48-4C45-8382-4C033FD8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256628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MEDIANA 30 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dirty="0" err="1"/>
              <a:t>Enseña</a:t>
            </a:r>
            <a:r>
              <a:rPr lang="en-US" sz="6000" dirty="0"/>
              <a:t> </a:t>
            </a:r>
            <a:r>
              <a:rPr lang="en-US" sz="6000" dirty="0" err="1"/>
              <a:t>tu</a:t>
            </a:r>
            <a:r>
              <a:rPr lang="en-US" sz="6000" dirty="0"/>
              <a:t> </a:t>
            </a:r>
            <a:r>
              <a:rPr lang="en-US" sz="6000" dirty="0" err="1"/>
              <a:t>cara</a:t>
            </a:r>
            <a:r>
              <a:rPr lang="en-US" sz="6000" dirty="0"/>
              <a:t> NERVIOSA </a:t>
            </a:r>
            <a:r>
              <a:rPr lang="es-ES" sz="6000" dirty="0"/>
              <a:t>y cuenta la última vez que sentiste</a:t>
            </a:r>
            <a:r>
              <a:rPr lang="en-US" sz="6000" dirty="0"/>
              <a:t> </a:t>
            </a:r>
            <a:r>
              <a:rPr lang="en-US" sz="6000" dirty="0" err="1"/>
              <a:t>nervios</a:t>
            </a:r>
            <a:r>
              <a:rPr lang="en-US" sz="6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6536" y="5879592"/>
            <a:ext cx="1772529" cy="978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10705514" y="5613008"/>
            <a:ext cx="984740" cy="1020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A3B53-43FA-8948-A643-59CDFD4E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Recurso</a:t>
            </a:r>
            <a:r>
              <a:rPr lang="en-US" dirty="0"/>
              <a:t> </a:t>
            </a:r>
            <a:r>
              <a:rPr lang="en-US" dirty="0" err="1"/>
              <a:t>creado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MUSC Telehealth Outreach Program</a:t>
            </a:r>
          </a:p>
        </p:txBody>
      </p:sp>
    </p:spTree>
    <p:extLst>
      <p:ext uri="{BB962C8B-B14F-4D97-AF65-F5344CB8AC3E}">
        <p14:creationId xmlns:p14="http://schemas.microsoft.com/office/powerpoint/2010/main" val="2566284126"/>
      </p:ext>
    </p:extLst>
  </p:cSld>
  <p:clrMapOvr>
    <a:masterClrMapping/>
  </p:clrMapOvr>
</p:sld>
</file>

<file path=ppt/theme/theme1.xml><?xml version="1.0" encoding="utf-8"?>
<a:theme xmlns:a="http://schemas.openxmlformats.org/drawingml/2006/main" name="ques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149</TotalTime>
  <Words>537</Words>
  <Application>Microsoft Office PowerPoint</Application>
  <PresentationFormat>Widescreen</PresentationFormat>
  <Paragraphs>73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Impact</vt:lpstr>
      <vt:lpstr>question</vt:lpstr>
      <vt:lpstr>Custom Design</vt:lpstr>
      <vt:lpstr>Badge</vt:lpstr>
      <vt:lpstr>Instrucciones para este Recurso</vt:lpstr>
      <vt:lpstr>Charadas de Sentimientos</vt:lpstr>
      <vt:lpstr>PowerPoint Presentation</vt:lpstr>
      <vt:lpstr>FÁCIL 10 pts</vt:lpstr>
      <vt:lpstr>FÁCIL 10 pts</vt:lpstr>
      <vt:lpstr>FÁCIL 10 pts</vt:lpstr>
      <vt:lpstr>FÁCIL 10 pts</vt:lpstr>
      <vt:lpstr>MEDIANA 30 pts</vt:lpstr>
      <vt:lpstr>MEDIANA 30 pts</vt:lpstr>
      <vt:lpstr>MEDIANA 30 pts</vt:lpstr>
      <vt:lpstr>MEDIANA 30 pts</vt:lpstr>
      <vt:lpstr>DIFÍCIL 50 pts</vt:lpstr>
      <vt:lpstr>DIFÍCIL 50 pts</vt:lpstr>
      <vt:lpstr>DIFÍCIL 50 pts</vt:lpstr>
      <vt:lpstr>DIFÍCIL 50 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Therapy jeopardy</dc:title>
  <dc:creator>Microsoft Office User</dc:creator>
  <cp:lastModifiedBy>Cruz Aguayo, Natalia</cp:lastModifiedBy>
  <cp:revision>21</cp:revision>
  <dcterms:created xsi:type="dcterms:W3CDTF">2016-04-19T22:11:07Z</dcterms:created>
  <dcterms:modified xsi:type="dcterms:W3CDTF">2023-10-07T16:03:18Z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1666093692</vt:i4>
  </property>
  <property fmtid="{D5CDD505-2E9C-101B-9397-08002B2CF9AE}" pid="3" name="_NewReviewCycle">
    <vt:lpwstr/>
  </property>
  <property fmtid="{D5CDD505-2E9C-101B-9397-08002B2CF9AE}" pid="4" name="_EmailSubject">
    <vt:lpwstr>some of the session activities I have made </vt:lpwstr>
  </property>
  <property fmtid="{D5CDD505-2E9C-101B-9397-08002B2CF9AE}" pid="5" name="_AuthorEmail">
    <vt:lpwstr>wallam@musc.edu</vt:lpwstr>
  </property>
  <property fmtid="{D5CDD505-2E9C-101B-9397-08002B2CF9AE}" pid="6" name="_AuthorEmailDisplayName">
    <vt:lpwstr>Wallace, Megan</vt:lpwstr>
  </property>
  <property fmtid="{D5CDD505-2E9C-101B-9397-08002B2CF9AE}" pid="7" name="_PreviousAdHocReviewCycleID">
    <vt:i4>1030642770</vt:i4>
  </property>
</Properties>
</file>