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911208-3F20-45A8-A4A0-BE623C628112}" v="2" dt="2023-08-14T15:34:47.048"/>
    <p1510:client id="{E20BD302-924A-4E39-8C6D-5DBF37EDE59D}" v="285" dt="2023-09-08T20:59:57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Condol" clId="Web-{C4911208-3F20-45A8-A4A0-BE623C628112}"/>
    <pc:docChg chg="modSld">
      <pc:chgData name="Paula Condol" userId="" providerId="" clId="Web-{C4911208-3F20-45A8-A4A0-BE623C628112}" dt="2023-08-14T15:34:41.735" v="0" actId="20577"/>
      <pc:docMkLst>
        <pc:docMk/>
      </pc:docMkLst>
      <pc:sldChg chg="modSp">
        <pc:chgData name="Paula Condol" userId="" providerId="" clId="Web-{C4911208-3F20-45A8-A4A0-BE623C628112}" dt="2023-08-14T15:34:41.735" v="0" actId="20577"/>
        <pc:sldMkLst>
          <pc:docMk/>
          <pc:sldMk cId="395358119" sldId="263"/>
        </pc:sldMkLst>
        <pc:spChg chg="mod">
          <ac:chgData name="Paula Condol" userId="" providerId="" clId="Web-{C4911208-3F20-45A8-A4A0-BE623C628112}" dt="2023-08-14T15:34:41.735" v="0" actId="20577"/>
          <ac:spMkLst>
            <pc:docMk/>
            <pc:sldMk cId="395358119" sldId="263"/>
            <ac:spMk id="3" creationId="{E20299D3-D2CC-1DEA-AAC7-56674F7AC91E}"/>
          </ac:spMkLst>
        </pc:spChg>
      </pc:sldChg>
    </pc:docChg>
  </pc:docChgLst>
  <pc:docChgLst>
    <pc:chgData name="Ani Mangold" clId="Web-{E20BD302-924A-4E39-8C6D-5DBF37EDE59D}"/>
    <pc:docChg chg="modSld">
      <pc:chgData name="Ani Mangold" userId="" providerId="" clId="Web-{E20BD302-924A-4E39-8C6D-5DBF37EDE59D}" dt="2023-09-08T20:59:57.971" v="386" actId="20577"/>
      <pc:docMkLst>
        <pc:docMk/>
      </pc:docMkLst>
      <pc:sldChg chg="modSp">
        <pc:chgData name="Ani Mangold" userId="" providerId="" clId="Web-{E20BD302-924A-4E39-8C6D-5DBF37EDE59D}" dt="2023-09-08T20:51:03.307" v="206" actId="20577"/>
        <pc:sldMkLst>
          <pc:docMk/>
          <pc:sldMk cId="2145939212" sldId="261"/>
        </pc:sldMkLst>
        <pc:graphicFrameChg chg="modGraphic">
          <ac:chgData name="Ani Mangold" userId="" providerId="" clId="Web-{E20BD302-924A-4E39-8C6D-5DBF37EDE59D}" dt="2023-09-08T20:51:03.307" v="206" actId="20577"/>
          <ac:graphicFrameMkLst>
            <pc:docMk/>
            <pc:sldMk cId="2145939212" sldId="261"/>
            <ac:graphicFrameMk id="5" creationId="{BC13CC6B-654C-0968-46E0-A2487A1BFEA5}"/>
          </ac:graphicFrameMkLst>
        </pc:graphicFrameChg>
      </pc:sldChg>
      <pc:sldChg chg="modSp">
        <pc:chgData name="Ani Mangold" userId="" providerId="" clId="Web-{E20BD302-924A-4E39-8C6D-5DBF37EDE59D}" dt="2023-09-08T20:57:53.681" v="352" actId="20577"/>
        <pc:sldMkLst>
          <pc:docMk/>
          <pc:sldMk cId="395358119" sldId="263"/>
        </pc:sldMkLst>
        <pc:spChg chg="mod">
          <ac:chgData name="Ani Mangold" userId="" providerId="" clId="Web-{E20BD302-924A-4E39-8C6D-5DBF37EDE59D}" dt="2023-09-08T20:57:53.681" v="352" actId="20577"/>
          <ac:spMkLst>
            <pc:docMk/>
            <pc:sldMk cId="395358119" sldId="263"/>
            <ac:spMk id="3" creationId="{E20299D3-D2CC-1DEA-AAC7-56674F7AC91E}"/>
          </ac:spMkLst>
        </pc:spChg>
      </pc:sldChg>
      <pc:sldChg chg="modSp">
        <pc:chgData name="Ani Mangold" userId="" providerId="" clId="Web-{E20BD302-924A-4E39-8C6D-5DBF37EDE59D}" dt="2023-09-08T20:59:08.311" v="378" actId="20577"/>
        <pc:sldMkLst>
          <pc:docMk/>
          <pc:sldMk cId="1953872301" sldId="264"/>
        </pc:sldMkLst>
        <pc:spChg chg="mod">
          <ac:chgData name="Ani Mangold" userId="" providerId="" clId="Web-{E20BD302-924A-4E39-8C6D-5DBF37EDE59D}" dt="2023-09-08T20:59:08.311" v="378" actId="20577"/>
          <ac:spMkLst>
            <pc:docMk/>
            <pc:sldMk cId="1953872301" sldId="264"/>
            <ac:spMk id="2" creationId="{D59DA964-9F73-7C54-DFE5-F4F3467DF958}"/>
          </ac:spMkLst>
        </pc:spChg>
        <pc:spChg chg="mod">
          <ac:chgData name="Ani Mangold" userId="" providerId="" clId="Web-{E20BD302-924A-4E39-8C6D-5DBF37EDE59D}" dt="2023-09-08T20:58:50.779" v="354" actId="20577"/>
          <ac:spMkLst>
            <pc:docMk/>
            <pc:sldMk cId="1953872301" sldId="264"/>
            <ac:spMk id="3" creationId="{92A55E4E-DDBE-5A6F-9D61-F7EF6133F979}"/>
          </ac:spMkLst>
        </pc:spChg>
        <pc:spChg chg="mod">
          <ac:chgData name="Ani Mangold" userId="" providerId="" clId="Web-{E20BD302-924A-4E39-8C6D-5DBF37EDE59D}" dt="2023-09-08T20:52:40.393" v="244" actId="20577"/>
          <ac:spMkLst>
            <pc:docMk/>
            <pc:sldMk cId="1953872301" sldId="264"/>
            <ac:spMk id="5" creationId="{46D4E0A4-5329-531A-C154-347A78A6601B}"/>
          </ac:spMkLst>
        </pc:spChg>
        <pc:spChg chg="mod">
          <ac:chgData name="Ani Mangold" userId="" providerId="" clId="Web-{E20BD302-924A-4E39-8C6D-5DBF37EDE59D}" dt="2023-09-08T20:51:55.264" v="233" actId="20577"/>
          <ac:spMkLst>
            <pc:docMk/>
            <pc:sldMk cId="1953872301" sldId="264"/>
            <ac:spMk id="6" creationId="{1E416BB2-BBBC-46B8-DFFC-75A4E65A0793}"/>
          </ac:spMkLst>
        </pc:spChg>
      </pc:sldChg>
      <pc:sldChg chg="modSp">
        <pc:chgData name="Ani Mangold" userId="" providerId="" clId="Web-{E20BD302-924A-4E39-8C6D-5DBF37EDE59D}" dt="2023-09-08T20:59:57.971" v="386" actId="20577"/>
        <pc:sldMkLst>
          <pc:docMk/>
          <pc:sldMk cId="3179631067" sldId="265"/>
        </pc:sldMkLst>
        <pc:spChg chg="mod">
          <ac:chgData name="Ani Mangold" userId="" providerId="" clId="Web-{E20BD302-924A-4E39-8C6D-5DBF37EDE59D}" dt="2023-09-08T20:59:57.971" v="386" actId="20577"/>
          <ac:spMkLst>
            <pc:docMk/>
            <pc:sldMk cId="3179631067" sldId="265"/>
            <ac:spMk id="2" creationId="{D59DA964-9F73-7C54-DFE5-F4F3467DF958}"/>
          </ac:spMkLst>
        </pc:spChg>
        <pc:spChg chg="mod">
          <ac:chgData name="Ani Mangold" userId="" providerId="" clId="Web-{E20BD302-924A-4E39-8C6D-5DBF37EDE59D}" dt="2023-09-08T20:52:12.281" v="236" actId="20577"/>
          <ac:spMkLst>
            <pc:docMk/>
            <pc:sldMk cId="3179631067" sldId="265"/>
            <ac:spMk id="3" creationId="{92A55E4E-DDBE-5A6F-9D61-F7EF6133F979}"/>
          </ac:spMkLst>
        </pc:spChg>
        <pc:spChg chg="mod">
          <ac:chgData name="Ani Mangold" userId="" providerId="" clId="Web-{E20BD302-924A-4E39-8C6D-5DBF37EDE59D}" dt="2023-09-08T20:53:11.129" v="258" actId="20577"/>
          <ac:spMkLst>
            <pc:docMk/>
            <pc:sldMk cId="3179631067" sldId="265"/>
            <ac:spMk id="5" creationId="{46D4E0A4-5329-531A-C154-347A78A6601B}"/>
          </ac:spMkLst>
        </pc:spChg>
        <pc:spChg chg="mod">
          <ac:chgData name="Ani Mangold" userId="" providerId="" clId="Web-{E20BD302-924A-4E39-8C6D-5DBF37EDE59D}" dt="2023-09-08T20:54:16.993" v="293" actId="20577"/>
          <ac:spMkLst>
            <pc:docMk/>
            <pc:sldMk cId="3179631067" sldId="265"/>
            <ac:spMk id="6" creationId="{1E416BB2-BBBC-46B8-DFFC-75A4E65A079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0F1CF-E5E2-46F1-9466-DA8EA59EA7C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BA0927D-DCED-4146-8EE6-67977F428C16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The </a:t>
          </a:r>
          <a:r>
            <a:rPr lang="en-US" b="1" dirty="0"/>
            <a:t>cognitive triangle </a:t>
          </a:r>
          <a:r>
            <a:rPr lang="en-US" dirty="0"/>
            <a:t>shows how thoughts, emotions</a:t>
          </a:r>
          <a:r>
            <a:rPr lang="en-US" dirty="0">
              <a:latin typeface="Calibri Light" panose="020F0302020204030204"/>
            </a:rPr>
            <a:t>,</a:t>
          </a:r>
          <a:r>
            <a:rPr lang="en-US" dirty="0"/>
            <a:t> and behaviors affect one another. This means changing your thoughts will change how you feel and </a:t>
          </a:r>
          <a:r>
            <a:rPr lang="en-US" dirty="0">
              <a:latin typeface="Calibri Light" panose="020F0302020204030204"/>
            </a:rPr>
            <a:t>behave (e.g., how you act or what you do).</a:t>
          </a:r>
          <a:endParaRPr lang="en-US" dirty="0"/>
        </a:p>
      </dgm:t>
    </dgm:pt>
    <dgm:pt modelId="{ADDA503A-8ECA-4A95-A092-4A12E8601A55}" type="parTrans" cxnId="{C9697B35-A428-401E-BDFB-20E7D6AD429D}">
      <dgm:prSet/>
      <dgm:spPr/>
      <dgm:t>
        <a:bodyPr/>
        <a:lstStyle/>
        <a:p>
          <a:endParaRPr lang="en-US"/>
        </a:p>
      </dgm:t>
    </dgm:pt>
    <dgm:pt modelId="{287C9FCC-78F5-472A-BA28-BF1ADC8AF5C5}" type="sibTrans" cxnId="{C9697B35-A428-401E-BDFB-20E7D6AD429D}">
      <dgm:prSet/>
      <dgm:spPr/>
      <dgm:t>
        <a:bodyPr/>
        <a:lstStyle/>
        <a:p>
          <a:endParaRPr lang="en-US"/>
        </a:p>
      </dgm:t>
    </dgm:pt>
    <dgm:pt modelId="{D2B63E78-34DD-4831-BF97-45300ECC0BC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A </a:t>
          </a:r>
          <a:r>
            <a:rPr lang="en-US" b="1" dirty="0"/>
            <a:t>situation</a:t>
          </a:r>
          <a:r>
            <a:rPr lang="en-US" dirty="0"/>
            <a:t> is anything that happens in your life</a:t>
          </a:r>
          <a:r>
            <a:rPr lang="en-US" dirty="0">
              <a:latin typeface="Calibri Light" panose="020F0302020204030204"/>
            </a:rPr>
            <a:t>. Situations trigger</a:t>
          </a:r>
          <a:r>
            <a:rPr lang="en-US" dirty="0"/>
            <a:t> the cognitive triangle.</a:t>
          </a:r>
        </a:p>
      </dgm:t>
    </dgm:pt>
    <dgm:pt modelId="{A5241C99-C462-4C10-B89D-9D537562EE94}" type="parTrans" cxnId="{A6C09235-CD02-4C2D-92E6-AA4D85595F90}">
      <dgm:prSet/>
      <dgm:spPr/>
      <dgm:t>
        <a:bodyPr/>
        <a:lstStyle/>
        <a:p>
          <a:endParaRPr lang="en-US"/>
        </a:p>
      </dgm:t>
    </dgm:pt>
    <dgm:pt modelId="{CEB6086E-365D-4EFE-8E86-FEE72072F426}" type="sibTrans" cxnId="{A6C09235-CD02-4C2D-92E6-AA4D85595F90}">
      <dgm:prSet/>
      <dgm:spPr/>
      <dgm:t>
        <a:bodyPr/>
        <a:lstStyle/>
        <a:p>
          <a:endParaRPr lang="en-US"/>
        </a:p>
      </dgm:t>
    </dgm:pt>
    <dgm:pt modelId="{83973D32-1A6C-4640-B34C-A8670F56D524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1" dirty="0"/>
            <a:t>Thoughts</a:t>
          </a:r>
          <a:r>
            <a:rPr lang="en-US" dirty="0"/>
            <a:t> are your interpretations of</a:t>
          </a:r>
          <a:r>
            <a:rPr lang="en-US" dirty="0">
              <a:latin typeface="Calibri Light" panose="020F0302020204030204"/>
            </a:rPr>
            <a:t> the</a:t>
          </a:r>
          <a:r>
            <a:rPr lang="en-US" dirty="0"/>
            <a:t> situation</a:t>
          </a:r>
          <a:r>
            <a:rPr lang="en-US" dirty="0">
              <a:latin typeface="Calibri Light" panose="020F0302020204030204"/>
            </a:rPr>
            <a:t> (i.e., what you think or tell yourself after the situation happens). </a:t>
          </a:r>
          <a:endParaRPr lang="en-US" dirty="0"/>
        </a:p>
      </dgm:t>
    </dgm:pt>
    <dgm:pt modelId="{1697F6E0-44DA-4282-B14E-2803E4EC841B}" type="parTrans" cxnId="{3F335FD2-E244-4EE5-9559-1F8CA9975E15}">
      <dgm:prSet/>
      <dgm:spPr/>
      <dgm:t>
        <a:bodyPr/>
        <a:lstStyle/>
        <a:p>
          <a:endParaRPr lang="en-US"/>
        </a:p>
      </dgm:t>
    </dgm:pt>
    <dgm:pt modelId="{259639AF-094A-4DE3-8ACC-11531DF97428}" type="sibTrans" cxnId="{3F335FD2-E244-4EE5-9559-1F8CA9975E15}">
      <dgm:prSet/>
      <dgm:spPr/>
      <dgm:t>
        <a:bodyPr/>
        <a:lstStyle/>
        <a:p>
          <a:endParaRPr lang="en-US"/>
        </a:p>
      </dgm:t>
    </dgm:pt>
    <dgm:pt modelId="{FF2E8CAB-A6A7-45A9-9E30-F11CD82D1BE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1" dirty="0"/>
            <a:t>Emotions</a:t>
          </a:r>
          <a:r>
            <a:rPr lang="en-US" dirty="0"/>
            <a:t> are</a:t>
          </a:r>
          <a:r>
            <a:rPr lang="en-US" dirty="0">
              <a:latin typeface="Calibri Light" panose="020F0302020204030204"/>
            </a:rPr>
            <a:t> how you react to the situation. For example, you may feel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happy</a:t>
          </a:r>
          <a:r>
            <a:rPr lang="en-US" dirty="0"/>
            <a:t>, sad</a:t>
          </a:r>
          <a:r>
            <a:rPr lang="en-US" dirty="0">
              <a:latin typeface="Calibri Light" panose="020F0302020204030204"/>
            </a:rPr>
            <a:t>,</a:t>
          </a:r>
          <a:r>
            <a:rPr lang="en-US" dirty="0"/>
            <a:t> angry</a:t>
          </a:r>
          <a:r>
            <a:rPr lang="en-US" dirty="0">
              <a:latin typeface="Calibri Light" panose="020F0302020204030204"/>
            </a:rPr>
            <a:t>,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or</a:t>
          </a:r>
          <a:r>
            <a:rPr lang="en-US" dirty="0"/>
            <a:t> worried.</a:t>
          </a:r>
        </a:p>
      </dgm:t>
    </dgm:pt>
    <dgm:pt modelId="{10163FA6-6A72-4D5C-B375-8ED2C3A4B31C}" type="parTrans" cxnId="{FFD75E2A-4AA0-492C-8415-CD3EE5110A75}">
      <dgm:prSet/>
      <dgm:spPr/>
      <dgm:t>
        <a:bodyPr/>
        <a:lstStyle/>
        <a:p>
          <a:endParaRPr lang="en-US"/>
        </a:p>
      </dgm:t>
    </dgm:pt>
    <dgm:pt modelId="{EA17BAA8-6AFD-4E6C-9C4D-A51D5017E1A9}" type="sibTrans" cxnId="{FFD75E2A-4AA0-492C-8415-CD3EE5110A75}">
      <dgm:prSet/>
      <dgm:spPr/>
      <dgm:t>
        <a:bodyPr/>
        <a:lstStyle/>
        <a:p>
          <a:endParaRPr lang="en-US"/>
        </a:p>
      </dgm:t>
    </dgm:pt>
    <dgm:pt modelId="{495087A0-1F8F-4B6C-ADC5-6147DC0BBBD5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1" dirty="0"/>
            <a:t>Behaviors</a:t>
          </a:r>
          <a:r>
            <a:rPr lang="en-US" dirty="0"/>
            <a:t> are </a:t>
          </a:r>
          <a:r>
            <a:rPr lang="en-US" dirty="0">
              <a:latin typeface="Calibri Light" panose="020F0302020204030204"/>
            </a:rPr>
            <a:t>how you act or what you do in response to the situation</a:t>
          </a:r>
          <a:r>
            <a:rPr lang="en-US" dirty="0"/>
            <a:t>.</a:t>
          </a:r>
        </a:p>
      </dgm:t>
    </dgm:pt>
    <dgm:pt modelId="{86A12C6A-030F-4EAA-99B5-63986E88D605}" type="parTrans" cxnId="{6B5B24A9-8AB3-4108-B5CE-0454FB017236}">
      <dgm:prSet/>
      <dgm:spPr/>
      <dgm:t>
        <a:bodyPr/>
        <a:lstStyle/>
        <a:p>
          <a:endParaRPr lang="en-US"/>
        </a:p>
      </dgm:t>
    </dgm:pt>
    <dgm:pt modelId="{B064664C-17AD-4355-8DD2-5C357F9E8446}" type="sibTrans" cxnId="{6B5B24A9-8AB3-4108-B5CE-0454FB017236}">
      <dgm:prSet/>
      <dgm:spPr/>
      <dgm:t>
        <a:bodyPr/>
        <a:lstStyle/>
        <a:p>
          <a:endParaRPr lang="en-US"/>
        </a:p>
      </dgm:t>
    </dgm:pt>
    <dgm:pt modelId="{C72AA5B5-CE0D-4006-A87E-9B1C9B500E05}" type="pres">
      <dgm:prSet presAssocID="{6D20F1CF-E5E2-46F1-9466-DA8EA59EA7C6}" presName="root" presStyleCnt="0">
        <dgm:presLayoutVars>
          <dgm:dir/>
          <dgm:resizeHandles val="exact"/>
        </dgm:presLayoutVars>
      </dgm:prSet>
      <dgm:spPr/>
    </dgm:pt>
    <dgm:pt modelId="{B6CDFA33-E211-4A46-AB9F-0C4288997F43}" type="pres">
      <dgm:prSet presAssocID="{BBA0927D-DCED-4146-8EE6-67977F428C16}" presName="compNode" presStyleCnt="0"/>
      <dgm:spPr/>
    </dgm:pt>
    <dgm:pt modelId="{B5E5CA2B-B4C1-4DC6-92A8-235C65ACDE06}" type="pres">
      <dgm:prSet presAssocID="{BBA0927D-DCED-4146-8EE6-67977F428C16}" presName="bgRect" presStyleLbl="bgShp" presStyleIdx="0" presStyleCnt="5"/>
      <dgm:spPr/>
    </dgm:pt>
    <dgm:pt modelId="{FC5820CA-2D05-4F23-B3BF-671CB2A4E6E3}" type="pres">
      <dgm:prSet presAssocID="{BBA0927D-DCED-4146-8EE6-67977F428C1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gh voltage with solid fill"/>
        </a:ext>
      </dgm:extLst>
    </dgm:pt>
    <dgm:pt modelId="{3C29A7A5-F602-47DE-9D86-6C15D733A813}" type="pres">
      <dgm:prSet presAssocID="{BBA0927D-DCED-4146-8EE6-67977F428C16}" presName="spaceRect" presStyleCnt="0"/>
      <dgm:spPr/>
    </dgm:pt>
    <dgm:pt modelId="{D5371EF0-8A99-4F29-AE27-FB178D708AC3}" type="pres">
      <dgm:prSet presAssocID="{BBA0927D-DCED-4146-8EE6-67977F428C16}" presName="parTx" presStyleLbl="revTx" presStyleIdx="0" presStyleCnt="5">
        <dgm:presLayoutVars>
          <dgm:chMax val="0"/>
          <dgm:chPref val="0"/>
        </dgm:presLayoutVars>
      </dgm:prSet>
      <dgm:spPr/>
    </dgm:pt>
    <dgm:pt modelId="{CEEB0278-5268-480E-9FC4-6FD8CA3B6CE5}" type="pres">
      <dgm:prSet presAssocID="{287C9FCC-78F5-472A-BA28-BF1ADC8AF5C5}" presName="sibTrans" presStyleCnt="0"/>
      <dgm:spPr/>
    </dgm:pt>
    <dgm:pt modelId="{67EAF6C5-5ED1-4AB1-B401-7FFFCDCA8814}" type="pres">
      <dgm:prSet presAssocID="{D2B63E78-34DD-4831-BF97-45300ECC0BCA}" presName="compNode" presStyleCnt="0"/>
      <dgm:spPr/>
    </dgm:pt>
    <dgm:pt modelId="{5A261065-7B14-41AC-A6D2-7C5C4A7EF6EC}" type="pres">
      <dgm:prSet presAssocID="{D2B63E78-34DD-4831-BF97-45300ECC0BCA}" presName="bgRect" presStyleLbl="bgShp" presStyleIdx="1" presStyleCnt="5"/>
      <dgm:spPr/>
    </dgm:pt>
    <dgm:pt modelId="{1B0EA9D3-540E-4B5E-9F29-F7E63C1B796F}" type="pres">
      <dgm:prSet presAssocID="{D2B63E78-34DD-4831-BF97-45300ECC0BC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18574114-39AE-4EEF-B87B-0AD8006900E2}" type="pres">
      <dgm:prSet presAssocID="{D2B63E78-34DD-4831-BF97-45300ECC0BCA}" presName="spaceRect" presStyleCnt="0"/>
      <dgm:spPr/>
    </dgm:pt>
    <dgm:pt modelId="{1268CA69-A7A8-4680-A98E-06CA5EA5930D}" type="pres">
      <dgm:prSet presAssocID="{D2B63E78-34DD-4831-BF97-45300ECC0BCA}" presName="parTx" presStyleLbl="revTx" presStyleIdx="1" presStyleCnt="5">
        <dgm:presLayoutVars>
          <dgm:chMax val="0"/>
          <dgm:chPref val="0"/>
        </dgm:presLayoutVars>
      </dgm:prSet>
      <dgm:spPr/>
    </dgm:pt>
    <dgm:pt modelId="{2135B853-F8E8-4E35-B4B7-A93E93B6220F}" type="pres">
      <dgm:prSet presAssocID="{CEB6086E-365D-4EFE-8E86-FEE72072F426}" presName="sibTrans" presStyleCnt="0"/>
      <dgm:spPr/>
    </dgm:pt>
    <dgm:pt modelId="{50C43583-354F-4FBA-ABA9-22A4575D9963}" type="pres">
      <dgm:prSet presAssocID="{83973D32-1A6C-4640-B34C-A8670F56D524}" presName="compNode" presStyleCnt="0"/>
      <dgm:spPr/>
    </dgm:pt>
    <dgm:pt modelId="{6550040E-CCE2-4955-9F43-454482DA60FB}" type="pres">
      <dgm:prSet presAssocID="{83973D32-1A6C-4640-B34C-A8670F56D524}" presName="bgRect" presStyleLbl="bgShp" presStyleIdx="2" presStyleCnt="5"/>
      <dgm:spPr/>
    </dgm:pt>
    <dgm:pt modelId="{071CA531-BA98-4B72-A7FB-06A71AACCF22}" type="pres">
      <dgm:prSet presAssocID="{83973D32-1A6C-4640-B34C-A8670F56D52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69937815-8703-4D5C-8849-ABF017EEA8F3}" type="pres">
      <dgm:prSet presAssocID="{83973D32-1A6C-4640-B34C-A8670F56D524}" presName="spaceRect" presStyleCnt="0"/>
      <dgm:spPr/>
    </dgm:pt>
    <dgm:pt modelId="{00708ABF-186E-429C-B82C-DF8809B57405}" type="pres">
      <dgm:prSet presAssocID="{83973D32-1A6C-4640-B34C-A8670F56D524}" presName="parTx" presStyleLbl="revTx" presStyleIdx="2" presStyleCnt="5">
        <dgm:presLayoutVars>
          <dgm:chMax val="0"/>
          <dgm:chPref val="0"/>
        </dgm:presLayoutVars>
      </dgm:prSet>
      <dgm:spPr/>
    </dgm:pt>
    <dgm:pt modelId="{90C7B145-9215-4E43-A79A-6247505BB8B5}" type="pres">
      <dgm:prSet presAssocID="{259639AF-094A-4DE3-8ACC-11531DF97428}" presName="sibTrans" presStyleCnt="0"/>
      <dgm:spPr/>
    </dgm:pt>
    <dgm:pt modelId="{E5E162C7-E63F-4DA5-9834-A555B6502638}" type="pres">
      <dgm:prSet presAssocID="{FF2E8CAB-A6A7-45A9-9E30-F11CD82D1BEE}" presName="compNode" presStyleCnt="0"/>
      <dgm:spPr/>
    </dgm:pt>
    <dgm:pt modelId="{A3C8C700-18FE-4FFB-95AB-A07CA3604750}" type="pres">
      <dgm:prSet presAssocID="{FF2E8CAB-A6A7-45A9-9E30-F11CD82D1BEE}" presName="bgRect" presStyleLbl="bgShp" presStyleIdx="3" presStyleCnt="5"/>
      <dgm:spPr/>
    </dgm:pt>
    <dgm:pt modelId="{9BBBDE98-127B-4C29-B6A4-F06B2C64112A}" type="pres">
      <dgm:prSet presAssocID="{FF2E8CAB-A6A7-45A9-9E30-F11CD82D1BE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ried Face with Solid Fill"/>
        </a:ext>
      </dgm:extLst>
    </dgm:pt>
    <dgm:pt modelId="{5D3DC8BA-8E87-490E-9E3E-17EA7A9C9CF2}" type="pres">
      <dgm:prSet presAssocID="{FF2E8CAB-A6A7-45A9-9E30-F11CD82D1BEE}" presName="spaceRect" presStyleCnt="0"/>
      <dgm:spPr/>
    </dgm:pt>
    <dgm:pt modelId="{9146635A-F21C-4804-B212-AC8A4444249D}" type="pres">
      <dgm:prSet presAssocID="{FF2E8CAB-A6A7-45A9-9E30-F11CD82D1BEE}" presName="parTx" presStyleLbl="revTx" presStyleIdx="3" presStyleCnt="5">
        <dgm:presLayoutVars>
          <dgm:chMax val="0"/>
          <dgm:chPref val="0"/>
        </dgm:presLayoutVars>
      </dgm:prSet>
      <dgm:spPr/>
    </dgm:pt>
    <dgm:pt modelId="{FF6B8518-C86C-4FAF-B5BA-51F99B77FF6C}" type="pres">
      <dgm:prSet presAssocID="{EA17BAA8-6AFD-4E6C-9C4D-A51D5017E1A9}" presName="sibTrans" presStyleCnt="0"/>
      <dgm:spPr/>
    </dgm:pt>
    <dgm:pt modelId="{06E0DBBF-9791-41EE-A455-32E0E1BF2505}" type="pres">
      <dgm:prSet presAssocID="{495087A0-1F8F-4B6C-ADC5-6147DC0BBBD5}" presName="compNode" presStyleCnt="0"/>
      <dgm:spPr/>
    </dgm:pt>
    <dgm:pt modelId="{BC5E8076-3CA4-4C00-8100-6B1B3E72EEE1}" type="pres">
      <dgm:prSet presAssocID="{495087A0-1F8F-4B6C-ADC5-6147DC0BBBD5}" presName="bgRect" presStyleLbl="bgShp" presStyleIdx="4" presStyleCnt="5"/>
      <dgm:spPr/>
    </dgm:pt>
    <dgm:pt modelId="{AF6AA17A-549D-452F-A22B-F1B2727491B2}" type="pres">
      <dgm:prSet presAssocID="{495087A0-1F8F-4B6C-ADC5-6147DC0BBBD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 with solid fill"/>
        </a:ext>
      </dgm:extLst>
    </dgm:pt>
    <dgm:pt modelId="{56E9B626-9CDA-46ED-AD2A-0A80E66D8A08}" type="pres">
      <dgm:prSet presAssocID="{495087A0-1F8F-4B6C-ADC5-6147DC0BBBD5}" presName="spaceRect" presStyleCnt="0"/>
      <dgm:spPr/>
    </dgm:pt>
    <dgm:pt modelId="{7A9EB582-1C6B-4D52-A286-089AB658D7C5}" type="pres">
      <dgm:prSet presAssocID="{495087A0-1F8F-4B6C-ADC5-6147DC0BBBD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6E2C127-BEB2-43A6-B5DC-D4EC7F9A7DFE}" type="presOf" srcId="{D2B63E78-34DD-4831-BF97-45300ECC0BCA}" destId="{1268CA69-A7A8-4680-A98E-06CA5EA5930D}" srcOrd="0" destOrd="0" presId="urn:microsoft.com/office/officeart/2018/2/layout/IconVerticalSolidList"/>
    <dgm:cxn modelId="{FFD75E2A-4AA0-492C-8415-CD3EE5110A75}" srcId="{6D20F1CF-E5E2-46F1-9466-DA8EA59EA7C6}" destId="{FF2E8CAB-A6A7-45A9-9E30-F11CD82D1BEE}" srcOrd="3" destOrd="0" parTransId="{10163FA6-6A72-4D5C-B375-8ED2C3A4B31C}" sibTransId="{EA17BAA8-6AFD-4E6C-9C4D-A51D5017E1A9}"/>
    <dgm:cxn modelId="{C9697B35-A428-401E-BDFB-20E7D6AD429D}" srcId="{6D20F1CF-E5E2-46F1-9466-DA8EA59EA7C6}" destId="{BBA0927D-DCED-4146-8EE6-67977F428C16}" srcOrd="0" destOrd="0" parTransId="{ADDA503A-8ECA-4A95-A092-4A12E8601A55}" sibTransId="{287C9FCC-78F5-472A-BA28-BF1ADC8AF5C5}"/>
    <dgm:cxn modelId="{A6C09235-CD02-4C2D-92E6-AA4D85595F90}" srcId="{6D20F1CF-E5E2-46F1-9466-DA8EA59EA7C6}" destId="{D2B63E78-34DD-4831-BF97-45300ECC0BCA}" srcOrd="1" destOrd="0" parTransId="{A5241C99-C462-4C10-B89D-9D537562EE94}" sibTransId="{CEB6086E-365D-4EFE-8E86-FEE72072F426}"/>
    <dgm:cxn modelId="{0CB5C441-A538-44E5-8897-F3C638E66644}" type="presOf" srcId="{83973D32-1A6C-4640-B34C-A8670F56D524}" destId="{00708ABF-186E-429C-B82C-DF8809B57405}" srcOrd="0" destOrd="0" presId="urn:microsoft.com/office/officeart/2018/2/layout/IconVerticalSolidList"/>
    <dgm:cxn modelId="{F13FD44B-A573-45CF-8B2D-B7EE4F02FAA3}" type="presOf" srcId="{495087A0-1F8F-4B6C-ADC5-6147DC0BBBD5}" destId="{7A9EB582-1C6B-4D52-A286-089AB658D7C5}" srcOrd="0" destOrd="0" presId="urn:microsoft.com/office/officeart/2018/2/layout/IconVerticalSolidList"/>
    <dgm:cxn modelId="{BE895E53-EC5B-43C0-BB5D-1FEF482234CC}" type="presOf" srcId="{FF2E8CAB-A6A7-45A9-9E30-F11CD82D1BEE}" destId="{9146635A-F21C-4804-B212-AC8A4444249D}" srcOrd="0" destOrd="0" presId="urn:microsoft.com/office/officeart/2018/2/layout/IconVerticalSolidList"/>
    <dgm:cxn modelId="{C5E23C67-B0BE-499D-A965-53BC589BC8AE}" type="presOf" srcId="{BBA0927D-DCED-4146-8EE6-67977F428C16}" destId="{D5371EF0-8A99-4F29-AE27-FB178D708AC3}" srcOrd="0" destOrd="0" presId="urn:microsoft.com/office/officeart/2018/2/layout/IconVerticalSolidList"/>
    <dgm:cxn modelId="{65E9F6A6-4BD7-4771-ADA3-5F6DB7BA9953}" type="presOf" srcId="{6D20F1CF-E5E2-46F1-9466-DA8EA59EA7C6}" destId="{C72AA5B5-CE0D-4006-A87E-9B1C9B500E05}" srcOrd="0" destOrd="0" presId="urn:microsoft.com/office/officeart/2018/2/layout/IconVerticalSolidList"/>
    <dgm:cxn modelId="{6B5B24A9-8AB3-4108-B5CE-0454FB017236}" srcId="{6D20F1CF-E5E2-46F1-9466-DA8EA59EA7C6}" destId="{495087A0-1F8F-4B6C-ADC5-6147DC0BBBD5}" srcOrd="4" destOrd="0" parTransId="{86A12C6A-030F-4EAA-99B5-63986E88D605}" sibTransId="{B064664C-17AD-4355-8DD2-5C357F9E8446}"/>
    <dgm:cxn modelId="{3F335FD2-E244-4EE5-9559-1F8CA9975E15}" srcId="{6D20F1CF-E5E2-46F1-9466-DA8EA59EA7C6}" destId="{83973D32-1A6C-4640-B34C-A8670F56D524}" srcOrd="2" destOrd="0" parTransId="{1697F6E0-44DA-4282-B14E-2803E4EC841B}" sibTransId="{259639AF-094A-4DE3-8ACC-11531DF97428}"/>
    <dgm:cxn modelId="{995C3C72-0E36-4EE5-B06D-4A823AF56CEE}" type="presParOf" srcId="{C72AA5B5-CE0D-4006-A87E-9B1C9B500E05}" destId="{B6CDFA33-E211-4A46-AB9F-0C4288997F43}" srcOrd="0" destOrd="0" presId="urn:microsoft.com/office/officeart/2018/2/layout/IconVerticalSolidList"/>
    <dgm:cxn modelId="{CAC05D74-4260-4636-B358-58C53F0CD1B7}" type="presParOf" srcId="{B6CDFA33-E211-4A46-AB9F-0C4288997F43}" destId="{B5E5CA2B-B4C1-4DC6-92A8-235C65ACDE06}" srcOrd="0" destOrd="0" presId="urn:microsoft.com/office/officeart/2018/2/layout/IconVerticalSolidList"/>
    <dgm:cxn modelId="{99D4EDEE-F334-433A-874F-2083C56AEDC5}" type="presParOf" srcId="{B6CDFA33-E211-4A46-AB9F-0C4288997F43}" destId="{FC5820CA-2D05-4F23-B3BF-671CB2A4E6E3}" srcOrd="1" destOrd="0" presId="urn:microsoft.com/office/officeart/2018/2/layout/IconVerticalSolidList"/>
    <dgm:cxn modelId="{2F1FECDD-E1B3-43A9-BA3D-DC810FE4E6FB}" type="presParOf" srcId="{B6CDFA33-E211-4A46-AB9F-0C4288997F43}" destId="{3C29A7A5-F602-47DE-9D86-6C15D733A813}" srcOrd="2" destOrd="0" presId="urn:microsoft.com/office/officeart/2018/2/layout/IconVerticalSolidList"/>
    <dgm:cxn modelId="{C1B63041-EDD2-4FDC-BFE2-A7BB1C77ED17}" type="presParOf" srcId="{B6CDFA33-E211-4A46-AB9F-0C4288997F43}" destId="{D5371EF0-8A99-4F29-AE27-FB178D708AC3}" srcOrd="3" destOrd="0" presId="urn:microsoft.com/office/officeart/2018/2/layout/IconVerticalSolidList"/>
    <dgm:cxn modelId="{FCEA9BAA-0838-4A7F-9963-780FB24E6AAC}" type="presParOf" srcId="{C72AA5B5-CE0D-4006-A87E-9B1C9B500E05}" destId="{CEEB0278-5268-480E-9FC4-6FD8CA3B6CE5}" srcOrd="1" destOrd="0" presId="urn:microsoft.com/office/officeart/2018/2/layout/IconVerticalSolidList"/>
    <dgm:cxn modelId="{FBA23060-2FAD-4296-890A-1CE8797C7FE2}" type="presParOf" srcId="{C72AA5B5-CE0D-4006-A87E-9B1C9B500E05}" destId="{67EAF6C5-5ED1-4AB1-B401-7FFFCDCA8814}" srcOrd="2" destOrd="0" presId="urn:microsoft.com/office/officeart/2018/2/layout/IconVerticalSolidList"/>
    <dgm:cxn modelId="{208B4CD2-944F-4BF7-A31A-CCEEFE43553B}" type="presParOf" srcId="{67EAF6C5-5ED1-4AB1-B401-7FFFCDCA8814}" destId="{5A261065-7B14-41AC-A6D2-7C5C4A7EF6EC}" srcOrd="0" destOrd="0" presId="urn:microsoft.com/office/officeart/2018/2/layout/IconVerticalSolidList"/>
    <dgm:cxn modelId="{65AA509E-388E-4F72-A9A6-3B85DB4DD58C}" type="presParOf" srcId="{67EAF6C5-5ED1-4AB1-B401-7FFFCDCA8814}" destId="{1B0EA9D3-540E-4B5E-9F29-F7E63C1B796F}" srcOrd="1" destOrd="0" presId="urn:microsoft.com/office/officeart/2018/2/layout/IconVerticalSolidList"/>
    <dgm:cxn modelId="{D567BF88-5880-4D19-BD6C-087893837F64}" type="presParOf" srcId="{67EAF6C5-5ED1-4AB1-B401-7FFFCDCA8814}" destId="{18574114-39AE-4EEF-B87B-0AD8006900E2}" srcOrd="2" destOrd="0" presId="urn:microsoft.com/office/officeart/2018/2/layout/IconVerticalSolidList"/>
    <dgm:cxn modelId="{006F1DC5-68DE-4A7A-B31D-02C927C350F0}" type="presParOf" srcId="{67EAF6C5-5ED1-4AB1-B401-7FFFCDCA8814}" destId="{1268CA69-A7A8-4680-A98E-06CA5EA5930D}" srcOrd="3" destOrd="0" presId="urn:microsoft.com/office/officeart/2018/2/layout/IconVerticalSolidList"/>
    <dgm:cxn modelId="{45B29547-9481-453C-B2F0-257BD43D06DA}" type="presParOf" srcId="{C72AA5B5-CE0D-4006-A87E-9B1C9B500E05}" destId="{2135B853-F8E8-4E35-B4B7-A93E93B6220F}" srcOrd="3" destOrd="0" presId="urn:microsoft.com/office/officeart/2018/2/layout/IconVerticalSolidList"/>
    <dgm:cxn modelId="{CD4AE8E8-4C05-45A1-8511-05B6C43DE8B9}" type="presParOf" srcId="{C72AA5B5-CE0D-4006-A87E-9B1C9B500E05}" destId="{50C43583-354F-4FBA-ABA9-22A4575D9963}" srcOrd="4" destOrd="0" presId="urn:microsoft.com/office/officeart/2018/2/layout/IconVerticalSolidList"/>
    <dgm:cxn modelId="{B04CB3B2-8E8B-41A0-81AA-117608EB528C}" type="presParOf" srcId="{50C43583-354F-4FBA-ABA9-22A4575D9963}" destId="{6550040E-CCE2-4955-9F43-454482DA60FB}" srcOrd="0" destOrd="0" presId="urn:microsoft.com/office/officeart/2018/2/layout/IconVerticalSolidList"/>
    <dgm:cxn modelId="{7C1FBF3C-3DC8-444A-B5A2-91285F873F31}" type="presParOf" srcId="{50C43583-354F-4FBA-ABA9-22A4575D9963}" destId="{071CA531-BA98-4B72-A7FB-06A71AACCF22}" srcOrd="1" destOrd="0" presId="urn:microsoft.com/office/officeart/2018/2/layout/IconVerticalSolidList"/>
    <dgm:cxn modelId="{26E92E23-BDDC-4C50-9C8E-ABFDD5E480AE}" type="presParOf" srcId="{50C43583-354F-4FBA-ABA9-22A4575D9963}" destId="{69937815-8703-4D5C-8849-ABF017EEA8F3}" srcOrd="2" destOrd="0" presId="urn:microsoft.com/office/officeart/2018/2/layout/IconVerticalSolidList"/>
    <dgm:cxn modelId="{3288D8DC-79D0-4B82-A2D1-7F7866AA9563}" type="presParOf" srcId="{50C43583-354F-4FBA-ABA9-22A4575D9963}" destId="{00708ABF-186E-429C-B82C-DF8809B57405}" srcOrd="3" destOrd="0" presId="urn:microsoft.com/office/officeart/2018/2/layout/IconVerticalSolidList"/>
    <dgm:cxn modelId="{EB2C4B42-5A6E-4E6B-AAB7-881407876328}" type="presParOf" srcId="{C72AA5B5-CE0D-4006-A87E-9B1C9B500E05}" destId="{90C7B145-9215-4E43-A79A-6247505BB8B5}" srcOrd="5" destOrd="0" presId="urn:microsoft.com/office/officeart/2018/2/layout/IconVerticalSolidList"/>
    <dgm:cxn modelId="{67EB95CC-FD36-4C5F-870F-9709A0BA39ED}" type="presParOf" srcId="{C72AA5B5-CE0D-4006-A87E-9B1C9B500E05}" destId="{E5E162C7-E63F-4DA5-9834-A555B6502638}" srcOrd="6" destOrd="0" presId="urn:microsoft.com/office/officeart/2018/2/layout/IconVerticalSolidList"/>
    <dgm:cxn modelId="{6399F9FB-FBF9-47BE-8B8A-E650386AB117}" type="presParOf" srcId="{E5E162C7-E63F-4DA5-9834-A555B6502638}" destId="{A3C8C700-18FE-4FFB-95AB-A07CA3604750}" srcOrd="0" destOrd="0" presId="urn:microsoft.com/office/officeart/2018/2/layout/IconVerticalSolidList"/>
    <dgm:cxn modelId="{3D024F18-FA1D-4A1F-A6B7-3E66A945A2FE}" type="presParOf" srcId="{E5E162C7-E63F-4DA5-9834-A555B6502638}" destId="{9BBBDE98-127B-4C29-B6A4-F06B2C64112A}" srcOrd="1" destOrd="0" presId="urn:microsoft.com/office/officeart/2018/2/layout/IconVerticalSolidList"/>
    <dgm:cxn modelId="{8B99AD3B-3008-448D-814E-FF909448DF8F}" type="presParOf" srcId="{E5E162C7-E63F-4DA5-9834-A555B6502638}" destId="{5D3DC8BA-8E87-490E-9E3E-17EA7A9C9CF2}" srcOrd="2" destOrd="0" presId="urn:microsoft.com/office/officeart/2018/2/layout/IconVerticalSolidList"/>
    <dgm:cxn modelId="{7225D216-E450-4F6F-A89F-F457BD111A41}" type="presParOf" srcId="{E5E162C7-E63F-4DA5-9834-A555B6502638}" destId="{9146635A-F21C-4804-B212-AC8A4444249D}" srcOrd="3" destOrd="0" presId="urn:microsoft.com/office/officeart/2018/2/layout/IconVerticalSolidList"/>
    <dgm:cxn modelId="{8F5DBAF6-C880-4AD3-8720-4C3525115B84}" type="presParOf" srcId="{C72AA5B5-CE0D-4006-A87E-9B1C9B500E05}" destId="{FF6B8518-C86C-4FAF-B5BA-51F99B77FF6C}" srcOrd="7" destOrd="0" presId="urn:microsoft.com/office/officeart/2018/2/layout/IconVerticalSolidList"/>
    <dgm:cxn modelId="{E87D8A99-F8CA-4D38-9FCC-F7D23AB18D6B}" type="presParOf" srcId="{C72AA5B5-CE0D-4006-A87E-9B1C9B500E05}" destId="{06E0DBBF-9791-41EE-A455-32E0E1BF2505}" srcOrd="8" destOrd="0" presId="urn:microsoft.com/office/officeart/2018/2/layout/IconVerticalSolidList"/>
    <dgm:cxn modelId="{00F7F30C-12B0-4B90-8BC2-484AB814E3C7}" type="presParOf" srcId="{06E0DBBF-9791-41EE-A455-32E0E1BF2505}" destId="{BC5E8076-3CA4-4C00-8100-6B1B3E72EEE1}" srcOrd="0" destOrd="0" presId="urn:microsoft.com/office/officeart/2018/2/layout/IconVerticalSolidList"/>
    <dgm:cxn modelId="{C3AC2164-F311-474B-9851-8A64A8910285}" type="presParOf" srcId="{06E0DBBF-9791-41EE-A455-32E0E1BF2505}" destId="{AF6AA17A-549D-452F-A22B-F1B2727491B2}" srcOrd="1" destOrd="0" presId="urn:microsoft.com/office/officeart/2018/2/layout/IconVerticalSolidList"/>
    <dgm:cxn modelId="{D7C08775-D808-41B0-BEDA-2BD1F26B60C1}" type="presParOf" srcId="{06E0DBBF-9791-41EE-A455-32E0E1BF2505}" destId="{56E9B626-9CDA-46ED-AD2A-0A80E66D8A08}" srcOrd="2" destOrd="0" presId="urn:microsoft.com/office/officeart/2018/2/layout/IconVerticalSolidList"/>
    <dgm:cxn modelId="{7D2D0274-31CA-49CE-9F03-4338EC232C6F}" type="presParOf" srcId="{06E0DBBF-9791-41EE-A455-32E0E1BF2505}" destId="{7A9EB582-1C6B-4D52-A286-089AB658D7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5CA2B-B4C1-4DC6-92A8-235C65ACDE06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820CA-2D05-4F23-B3BF-671CB2A4E6E3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71EF0-8A99-4F29-AE27-FB178D708AC3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</a:t>
          </a:r>
          <a:r>
            <a:rPr lang="en-US" sz="1800" b="1" kern="1200" dirty="0"/>
            <a:t>cognitive triangle </a:t>
          </a:r>
          <a:r>
            <a:rPr lang="en-US" sz="1800" kern="1200" dirty="0"/>
            <a:t>shows how thoughts, emotions</a:t>
          </a:r>
          <a:r>
            <a:rPr lang="en-US" sz="1800" kern="1200" dirty="0">
              <a:latin typeface="Calibri Light" panose="020F0302020204030204"/>
            </a:rPr>
            <a:t>,</a:t>
          </a:r>
          <a:r>
            <a:rPr lang="en-US" sz="1800" kern="1200" dirty="0"/>
            <a:t> and behaviors affect one another. This means changing your thoughts will change how you feel and </a:t>
          </a:r>
          <a:r>
            <a:rPr lang="en-US" sz="1800" kern="1200" dirty="0">
              <a:latin typeface="Calibri Light" panose="020F0302020204030204"/>
            </a:rPr>
            <a:t>behave (e.g., how you act or what you do).</a:t>
          </a:r>
          <a:endParaRPr lang="en-US" sz="1800" kern="1200" dirty="0"/>
        </a:p>
      </dsp:txBody>
      <dsp:txXfrm>
        <a:off x="836323" y="3399"/>
        <a:ext cx="9679276" cy="724089"/>
      </dsp:txXfrm>
    </dsp:sp>
    <dsp:sp modelId="{5A261065-7B14-41AC-A6D2-7C5C4A7EF6EC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EA9D3-540E-4B5E-9F29-F7E63C1B796F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8CA69-A7A8-4680-A98E-06CA5EA5930D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</a:t>
          </a:r>
          <a:r>
            <a:rPr lang="en-US" sz="1800" b="1" kern="1200" dirty="0"/>
            <a:t>situation</a:t>
          </a:r>
          <a:r>
            <a:rPr lang="en-US" sz="1800" kern="1200" dirty="0"/>
            <a:t> is anything that happens in your life</a:t>
          </a:r>
          <a:r>
            <a:rPr lang="en-US" sz="1800" kern="1200" dirty="0">
              <a:latin typeface="Calibri Light" panose="020F0302020204030204"/>
            </a:rPr>
            <a:t>. Situations trigger</a:t>
          </a:r>
          <a:r>
            <a:rPr lang="en-US" sz="1800" kern="1200" dirty="0"/>
            <a:t> the cognitive triangle.</a:t>
          </a:r>
        </a:p>
      </dsp:txBody>
      <dsp:txXfrm>
        <a:off x="836323" y="908511"/>
        <a:ext cx="9679276" cy="724089"/>
      </dsp:txXfrm>
    </dsp:sp>
    <dsp:sp modelId="{6550040E-CCE2-4955-9F43-454482DA60FB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CA531-BA98-4B72-A7FB-06A71AACCF22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08ABF-186E-429C-B82C-DF8809B57405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Thoughts</a:t>
          </a:r>
          <a:r>
            <a:rPr lang="en-US" sz="1800" kern="1200" dirty="0"/>
            <a:t> are your interpretations of</a:t>
          </a:r>
          <a:r>
            <a:rPr lang="en-US" sz="1800" kern="1200" dirty="0">
              <a:latin typeface="Calibri Light" panose="020F0302020204030204"/>
            </a:rPr>
            <a:t> the</a:t>
          </a:r>
          <a:r>
            <a:rPr lang="en-US" sz="1800" kern="1200" dirty="0"/>
            <a:t> situation</a:t>
          </a:r>
          <a:r>
            <a:rPr lang="en-US" sz="1800" kern="1200" dirty="0">
              <a:latin typeface="Calibri Light" panose="020F0302020204030204"/>
            </a:rPr>
            <a:t> (i.e., what you think or tell yourself after the situation happens). </a:t>
          </a:r>
          <a:endParaRPr lang="en-US" sz="1800" kern="1200" dirty="0"/>
        </a:p>
      </dsp:txBody>
      <dsp:txXfrm>
        <a:off x="836323" y="1813624"/>
        <a:ext cx="9679276" cy="724089"/>
      </dsp:txXfrm>
    </dsp:sp>
    <dsp:sp modelId="{A3C8C700-18FE-4FFB-95AB-A07CA3604750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BDE98-127B-4C29-B6A4-F06B2C64112A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6635A-F21C-4804-B212-AC8A4444249D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Emotions</a:t>
          </a:r>
          <a:r>
            <a:rPr lang="en-US" sz="1800" kern="1200" dirty="0"/>
            <a:t> are</a:t>
          </a:r>
          <a:r>
            <a:rPr lang="en-US" sz="1800" kern="1200" dirty="0">
              <a:latin typeface="Calibri Light" panose="020F0302020204030204"/>
            </a:rPr>
            <a:t> how you react to the situation. For example, you may feel</a:t>
          </a:r>
          <a:r>
            <a:rPr lang="en-US" sz="1800" kern="1200" dirty="0"/>
            <a:t> </a:t>
          </a:r>
          <a:r>
            <a:rPr lang="en-US" sz="1800" kern="1200" dirty="0">
              <a:latin typeface="Calibri Light" panose="020F0302020204030204"/>
            </a:rPr>
            <a:t>happy</a:t>
          </a:r>
          <a:r>
            <a:rPr lang="en-US" sz="1800" kern="1200" dirty="0"/>
            <a:t>, sad</a:t>
          </a:r>
          <a:r>
            <a:rPr lang="en-US" sz="1800" kern="1200" dirty="0">
              <a:latin typeface="Calibri Light" panose="020F0302020204030204"/>
            </a:rPr>
            <a:t>,</a:t>
          </a:r>
          <a:r>
            <a:rPr lang="en-US" sz="1800" kern="1200" dirty="0"/>
            <a:t> angry</a:t>
          </a:r>
          <a:r>
            <a:rPr lang="en-US" sz="1800" kern="1200" dirty="0">
              <a:latin typeface="Calibri Light" panose="020F0302020204030204"/>
            </a:rPr>
            <a:t>,</a:t>
          </a:r>
          <a:r>
            <a:rPr lang="en-US" sz="1800" kern="1200" dirty="0"/>
            <a:t> </a:t>
          </a:r>
          <a:r>
            <a:rPr lang="en-US" sz="1800" kern="1200" dirty="0">
              <a:latin typeface="Calibri Light" panose="020F0302020204030204"/>
            </a:rPr>
            <a:t>or</a:t>
          </a:r>
          <a:r>
            <a:rPr lang="en-US" sz="1800" kern="1200" dirty="0"/>
            <a:t> worried.</a:t>
          </a:r>
        </a:p>
      </dsp:txBody>
      <dsp:txXfrm>
        <a:off x="836323" y="2718736"/>
        <a:ext cx="9679276" cy="724089"/>
      </dsp:txXfrm>
    </dsp:sp>
    <dsp:sp modelId="{BC5E8076-3CA4-4C00-8100-6B1B3E72EEE1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AA17A-549D-452F-A22B-F1B2727491B2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EB582-1C6B-4D52-A286-089AB658D7C5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Behaviors</a:t>
          </a:r>
          <a:r>
            <a:rPr lang="en-US" sz="1800" kern="1200" dirty="0"/>
            <a:t> are </a:t>
          </a:r>
          <a:r>
            <a:rPr lang="en-US" sz="1800" kern="1200" dirty="0">
              <a:latin typeface="Calibri Light" panose="020F0302020204030204"/>
            </a:rPr>
            <a:t>how you act or what you do in response to the situation</a:t>
          </a:r>
          <a:r>
            <a:rPr lang="en-US" sz="1800" kern="1200" dirty="0"/>
            <a:t>.</a:t>
          </a:r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A3C9-1E86-4AE6-171F-A92D3F959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B8E35-5B4F-1998-F25B-30619D893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D4A1A-E840-7967-1B34-2C5E1A8B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02EC9-8CAA-BACF-DB6F-4F20A664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E13DD-3AD3-2556-79FF-6DE74E70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5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AC41-CA77-6C41-0848-E34086F1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61BFA-D2D0-5CB4-9389-775175DE1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F7E0A-BCDE-F34D-23C1-38018255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AD8ED-BCE7-98D7-E5B7-7FA3D2A4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0FF51-ED26-1ACD-5A6C-E2BA230E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45D71-FB59-FB77-22C0-0B0684293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099DD-7401-CED0-CA2D-5DBE2F4E3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3D3E6-B145-3A27-30F8-EA582EBA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B1C64-8E88-D288-C7FF-325184FA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F4B17-B7CA-8A78-56E5-3F3C5A13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2807-55A9-1C73-7B2D-C0992A47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AD16A-31EB-CD33-BBD3-C4B63B2F5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9EF20-1CE2-8810-31F8-77F53BAB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4937A-7E2B-AC3F-5BA7-D6696323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6FE5F-8B45-9D77-42E6-5BCCDED4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6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E23E-A119-1D90-E286-EA5C8FA3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7A10-58BA-1839-384C-B50A864E2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E130F-D91B-E9B9-3850-FA2872C9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EE9CC-EFAF-9604-8179-2175D2E9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970ED-A0BA-1654-9DC2-C4B5CB4C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8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AEAE-0B77-107C-D299-33D299DA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B5394-FFB8-4EB0-C9FC-E7A61564B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3EE8D-5E8A-5B14-E2BF-7BE20523F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F3BC9-B224-B9DF-4589-3CF8C7E5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917E-67A7-BFB6-04CB-9813A00B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F4C63-4F24-3B14-439B-4D99ED70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9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B043-F5AD-24B2-91B2-1E152B61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2BCAB-10A0-D2E9-A88E-55AB8AD8A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BD3BC-CEDA-A565-D37F-0FA89F3C2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1E71C-005E-CE5C-42D0-2FD0C9893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4C7EB-143D-A82A-5A2F-6F71D4AC9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30F8B-7F17-36F2-86F0-5CD2DF3B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87C7A4-0BD7-ECD7-29D5-59203318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86605-D0DC-AB26-EA55-68E9E9C0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0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E523-CEBB-B79A-B7B5-8CEE29F0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93DE3-1CF5-79E2-AA0B-D9A44ECA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375DF-5642-5195-54EA-BA68513A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A341C-3B11-A256-D1E0-37F5414D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BA7B9-CF0D-0128-5E59-A75AAC79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7F451-3709-8DF8-9AE0-7431FBD4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FDBAE-7451-EC21-47A8-1637E8EE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3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5BB21-F6CB-DC30-E1F8-2969CD75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47E1-0B45-A015-97ED-F4ABF200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8D795-2438-2E5D-79FE-48292A7E8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F78D-0466-7042-6A70-15A0E834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3D5D9-FA88-BAA4-D110-71E090B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82A9D-330C-D0A2-2EEE-DA65F65A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9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27CC-75CE-09AA-592A-72F8C3BC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4BE0C-3B13-B210-5993-20123D563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5D5AD-8D1B-BDC5-AA11-82756E721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1F854-52C8-3ECA-9325-3856ED06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3E875-A1E6-C56E-8058-87CD2C5B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A17D1-008F-DACA-CC0C-E6EC3766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2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63BA5-D452-5D43-43EC-D7069E06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F45C-6778-53F2-152F-3026B0838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01769-3A30-60B0-063C-56ED6D027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22EB-35C0-440A-A92F-CF6BCFE66BA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7189-D869-FC11-44AF-A40E377B7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BA163-FF42-4C77-38FD-841433F0F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9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056139"/>
            <a:ext cx="5704667" cy="4863167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308521" y="1056139"/>
            <a:ext cx="2869033" cy="4863167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036914"/>
            <a:ext cx="2869035" cy="4764947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hlinkClick r:id="" action="ppaction://noaction"/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3374" y="5344661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3996" y="5344661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799" y="102414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547375-3212-E491-F719-F1AC787C5617}"/>
              </a:ext>
            </a:extLst>
          </p:cNvPr>
          <p:cNvSpPr txBox="1"/>
          <p:nvPr/>
        </p:nvSpPr>
        <p:spPr>
          <a:xfrm>
            <a:off x="4860758" y="3405669"/>
            <a:ext cx="2608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COGNITIVE TRIANGLE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B171B9-A362-5A0E-4533-DF5A8DE9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891" y="5943599"/>
            <a:ext cx="221710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1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730850"/>
            <a:ext cx="5651759" cy="4188456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241002" y="1613405"/>
            <a:ext cx="2936552" cy="430590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613405"/>
            <a:ext cx="2869033" cy="418845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1938" y="5675152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7853" y="5632423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2345" y="76864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A964-9F73-7C54-DFE5-F4F3467DF958}"/>
              </a:ext>
            </a:extLst>
          </p:cNvPr>
          <p:cNvSpPr txBox="1"/>
          <p:nvPr/>
        </p:nvSpPr>
        <p:spPr>
          <a:xfrm>
            <a:off x="2781040" y="1210167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THOUGHTS</a:t>
            </a:r>
            <a:r>
              <a:rPr lang="en-US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55E4E-DDBE-5A6F-9D61-F7EF6133F979}"/>
              </a:ext>
            </a:extLst>
          </p:cNvPr>
          <p:cNvSpPr txBox="1"/>
          <p:nvPr/>
        </p:nvSpPr>
        <p:spPr>
          <a:xfrm>
            <a:off x="3987906" y="170598"/>
            <a:ext cx="430567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SITUATION: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4E0A4-5329-531A-C154-347A78A6601B}"/>
              </a:ext>
            </a:extLst>
          </p:cNvPr>
          <p:cNvSpPr txBox="1"/>
          <p:nvPr/>
        </p:nvSpPr>
        <p:spPr>
          <a:xfrm>
            <a:off x="9252949" y="4846394"/>
            <a:ext cx="25567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FEELINGS</a:t>
            </a:r>
            <a:r>
              <a:rPr lang="en-US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16BB2-BBBC-46B8-DFFC-75A4E65A0793}"/>
              </a:ext>
            </a:extLst>
          </p:cNvPr>
          <p:cNvSpPr txBox="1"/>
          <p:nvPr/>
        </p:nvSpPr>
        <p:spPr>
          <a:xfrm>
            <a:off x="244503" y="4846394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ACTION: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14450-CE1E-53F5-9B61-C75F04ECA1CB}"/>
              </a:ext>
            </a:extLst>
          </p:cNvPr>
          <p:cNvSpPr txBox="1"/>
          <p:nvPr/>
        </p:nvSpPr>
        <p:spPr>
          <a:xfrm>
            <a:off x="454492" y="413383"/>
            <a:ext cx="2802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Flip that thought!</a:t>
            </a:r>
          </a:p>
        </p:txBody>
      </p:sp>
    </p:spTree>
    <p:extLst>
      <p:ext uri="{BB962C8B-B14F-4D97-AF65-F5344CB8AC3E}">
        <p14:creationId xmlns:p14="http://schemas.microsoft.com/office/powerpoint/2010/main" val="1040176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lue backdrop with a dog wearing a birthday cap">
            <a:extLst>
              <a:ext uri="{FF2B5EF4-FFF2-40B4-BE49-F238E27FC236}">
                <a16:creationId xmlns:a16="http://schemas.microsoft.com/office/drawing/2014/main" id="{C5604810-B36D-0000-71C4-88615216F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" b="129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7DFB70-8F27-3C03-6D31-8F25CBCB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Nice Job!</a:t>
            </a:r>
          </a:p>
        </p:txBody>
      </p:sp>
    </p:spTree>
    <p:extLst>
      <p:ext uri="{BB962C8B-B14F-4D97-AF65-F5344CB8AC3E}">
        <p14:creationId xmlns:p14="http://schemas.microsoft.com/office/powerpoint/2010/main" val="1936375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20597-7326-79F4-F84A-C9303917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299D3-D2CC-1DEA-AAC7-56674F7AC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This therapy tool is designed to be used in the "Normal View" setting (Not in “</a:t>
            </a:r>
            <a:r>
              <a:rPr lang="en-US">
                <a:cs typeface="Calibri"/>
              </a:rPr>
              <a:t>Play Slideshow” </a:t>
            </a:r>
            <a:r>
              <a:rPr lang="en-US" dirty="0">
                <a:cs typeface="Calibri"/>
              </a:rPr>
              <a:t>Mode).</a:t>
            </a:r>
            <a:endParaRPr lang="en-US" dirty="0"/>
          </a:p>
          <a:p>
            <a:r>
              <a:rPr lang="en-US" dirty="0"/>
              <a:t>Use this therapy tool to provide psychoeducation around the cognitive triangle.</a:t>
            </a:r>
          </a:p>
          <a:p>
            <a:r>
              <a:rPr lang="en-US" dirty="0"/>
              <a:t>Share the example to demonstrate how to use the triangle to challenge negative thinking habits.</a:t>
            </a:r>
          </a:p>
          <a:p>
            <a:r>
              <a:rPr lang="en-US" dirty="0"/>
              <a:t>Have your client complete their own examples with the use of the fillable boxes.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17D6-0DD0-9445-2834-3FD1A779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The Cognitive Triangle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13CC6B-654C-0968-46E0-A2487A1BF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9777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93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056139"/>
            <a:ext cx="5704667" cy="4863167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308521" y="1056139"/>
            <a:ext cx="2869033" cy="4863167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036914"/>
            <a:ext cx="2869035" cy="4764947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hlinkClick r:id="" action="ppaction://noaction"/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3374" y="5344661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3996" y="5344661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799" y="1024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4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730850"/>
            <a:ext cx="5651759" cy="4188456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241002" y="1613405"/>
            <a:ext cx="2936552" cy="430590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613405"/>
            <a:ext cx="2869033" cy="418845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1938" y="5675152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7853" y="5632423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2345" y="76864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A964-9F73-7C54-DFE5-F4F3467DF958}"/>
              </a:ext>
            </a:extLst>
          </p:cNvPr>
          <p:cNvSpPr txBox="1"/>
          <p:nvPr/>
        </p:nvSpPr>
        <p:spPr>
          <a:xfrm>
            <a:off x="2781040" y="1210167"/>
            <a:ext cx="25911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THOUGHTS</a:t>
            </a:r>
            <a:r>
              <a:rPr lang="en-US" dirty="0"/>
              <a:t>: They must not want to be my friend anymore</a:t>
            </a:r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55E4E-DDBE-5A6F-9D61-F7EF6133F979}"/>
              </a:ext>
            </a:extLst>
          </p:cNvPr>
          <p:cNvSpPr txBox="1"/>
          <p:nvPr/>
        </p:nvSpPr>
        <p:spPr>
          <a:xfrm>
            <a:off x="3987906" y="170598"/>
            <a:ext cx="430567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SITUATION: </a:t>
            </a:r>
            <a:r>
              <a:rPr lang="en-US" dirty="0"/>
              <a:t>Your best friend ignored you at school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4E0A4-5329-531A-C154-347A78A6601B}"/>
              </a:ext>
            </a:extLst>
          </p:cNvPr>
          <p:cNvSpPr txBox="1"/>
          <p:nvPr/>
        </p:nvSpPr>
        <p:spPr>
          <a:xfrm>
            <a:off x="9252949" y="4846394"/>
            <a:ext cx="25567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FEELINGS</a:t>
            </a:r>
            <a:r>
              <a:rPr lang="en-US" dirty="0"/>
              <a:t>: Sad and lonely</a:t>
            </a:r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16BB2-BBBC-46B8-DFFC-75A4E65A0793}"/>
              </a:ext>
            </a:extLst>
          </p:cNvPr>
          <p:cNvSpPr txBox="1"/>
          <p:nvPr/>
        </p:nvSpPr>
        <p:spPr>
          <a:xfrm>
            <a:off x="244503" y="4846394"/>
            <a:ext cx="25911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ACTION: </a:t>
            </a:r>
            <a:r>
              <a:rPr lang="en-US" dirty="0"/>
              <a:t>Avoiding them for the rest of the school 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387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730850"/>
            <a:ext cx="5651759" cy="4188456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241002" y="1613405"/>
            <a:ext cx="2936552" cy="430590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613405"/>
            <a:ext cx="2869033" cy="418845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1938" y="5675152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7853" y="5632423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2345" y="76864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A964-9F73-7C54-DFE5-F4F3467DF958}"/>
              </a:ext>
            </a:extLst>
          </p:cNvPr>
          <p:cNvSpPr txBox="1"/>
          <p:nvPr/>
        </p:nvSpPr>
        <p:spPr>
          <a:xfrm>
            <a:off x="1273046" y="1272942"/>
            <a:ext cx="371209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THOUGHTS</a:t>
            </a:r>
            <a:r>
              <a:rPr lang="en-US" dirty="0"/>
              <a:t>:  </a:t>
            </a:r>
            <a:r>
              <a:rPr lang="en-US" strike="sngStrike" dirty="0"/>
              <a:t>They must not want to be my friend anymore</a:t>
            </a:r>
          </a:p>
          <a:p>
            <a:r>
              <a:rPr lang="en-US" dirty="0"/>
              <a:t>Maybe they just didn't see me; Maybe something happened with them, and it has nothing to do with me</a:t>
            </a:r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55E4E-DDBE-5A6F-9D61-F7EF6133F979}"/>
              </a:ext>
            </a:extLst>
          </p:cNvPr>
          <p:cNvSpPr txBox="1"/>
          <p:nvPr/>
        </p:nvSpPr>
        <p:spPr>
          <a:xfrm>
            <a:off x="3987906" y="170598"/>
            <a:ext cx="430567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SITUATION: </a:t>
            </a:r>
            <a:r>
              <a:rPr lang="en-US" dirty="0"/>
              <a:t>Your best friend ignored you at school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4E0A4-5329-531A-C154-347A78A6601B}"/>
              </a:ext>
            </a:extLst>
          </p:cNvPr>
          <p:cNvSpPr txBox="1"/>
          <p:nvPr/>
        </p:nvSpPr>
        <p:spPr>
          <a:xfrm>
            <a:off x="9252949" y="4846394"/>
            <a:ext cx="25567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FEELINGS</a:t>
            </a:r>
            <a:r>
              <a:rPr lang="en-US" dirty="0"/>
              <a:t>: </a:t>
            </a:r>
            <a:r>
              <a:rPr lang="en-US" strike="sngStrike" dirty="0"/>
              <a:t>Sad and lonely  </a:t>
            </a:r>
            <a:r>
              <a:rPr lang="en-US" dirty="0"/>
              <a:t>Curious</a:t>
            </a:r>
            <a:endParaRPr lang="en-US" strike="sngStrik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16BB2-BBBC-46B8-DFFC-75A4E65A0793}"/>
              </a:ext>
            </a:extLst>
          </p:cNvPr>
          <p:cNvSpPr txBox="1"/>
          <p:nvPr/>
        </p:nvSpPr>
        <p:spPr>
          <a:xfrm>
            <a:off x="280009" y="4440158"/>
            <a:ext cx="259118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ACTION: </a:t>
            </a:r>
            <a:r>
              <a:rPr lang="en-US" strike="sngStrike" dirty="0"/>
              <a:t>Avoiding them for the rest of the school day </a:t>
            </a:r>
          </a:p>
          <a:p>
            <a:r>
              <a:rPr lang="en-US" dirty="0"/>
              <a:t>Asking if everything is okay and if they need something</a:t>
            </a:r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7062F-F228-3974-833A-C98592DF572F}"/>
              </a:ext>
            </a:extLst>
          </p:cNvPr>
          <p:cNvSpPr txBox="1"/>
          <p:nvPr/>
        </p:nvSpPr>
        <p:spPr>
          <a:xfrm>
            <a:off x="244503" y="547249"/>
            <a:ext cx="2802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Flip that thought!</a:t>
            </a:r>
          </a:p>
        </p:txBody>
      </p:sp>
    </p:spTree>
    <p:extLst>
      <p:ext uri="{BB962C8B-B14F-4D97-AF65-F5344CB8AC3E}">
        <p14:creationId xmlns:p14="http://schemas.microsoft.com/office/powerpoint/2010/main" val="317963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730850"/>
            <a:ext cx="5651759" cy="4188456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241002" y="1613405"/>
            <a:ext cx="2936552" cy="430590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613405"/>
            <a:ext cx="2869033" cy="418845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1938" y="5675152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7853" y="5632423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2345" y="76864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A964-9F73-7C54-DFE5-F4F3467DF958}"/>
              </a:ext>
            </a:extLst>
          </p:cNvPr>
          <p:cNvSpPr txBox="1"/>
          <p:nvPr/>
        </p:nvSpPr>
        <p:spPr>
          <a:xfrm>
            <a:off x="2781040" y="1210167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THOUGHTS</a:t>
            </a:r>
            <a:r>
              <a:rPr lang="en-US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55E4E-DDBE-5A6F-9D61-F7EF6133F979}"/>
              </a:ext>
            </a:extLst>
          </p:cNvPr>
          <p:cNvSpPr txBox="1"/>
          <p:nvPr/>
        </p:nvSpPr>
        <p:spPr>
          <a:xfrm>
            <a:off x="3987906" y="170598"/>
            <a:ext cx="430567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SITUATION: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4E0A4-5329-531A-C154-347A78A6601B}"/>
              </a:ext>
            </a:extLst>
          </p:cNvPr>
          <p:cNvSpPr txBox="1"/>
          <p:nvPr/>
        </p:nvSpPr>
        <p:spPr>
          <a:xfrm>
            <a:off x="9252949" y="4846394"/>
            <a:ext cx="25567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FEELINGS</a:t>
            </a:r>
            <a:r>
              <a:rPr lang="en-US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16BB2-BBBC-46B8-DFFC-75A4E65A0793}"/>
              </a:ext>
            </a:extLst>
          </p:cNvPr>
          <p:cNvSpPr txBox="1"/>
          <p:nvPr/>
        </p:nvSpPr>
        <p:spPr>
          <a:xfrm>
            <a:off x="244503" y="4846394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ACTION: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14450-CE1E-53F5-9B61-C75F04ECA1CB}"/>
              </a:ext>
            </a:extLst>
          </p:cNvPr>
          <p:cNvSpPr txBox="1"/>
          <p:nvPr/>
        </p:nvSpPr>
        <p:spPr>
          <a:xfrm>
            <a:off x="417250" y="435006"/>
            <a:ext cx="310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Let’s try your example!</a:t>
            </a:r>
          </a:p>
        </p:txBody>
      </p:sp>
    </p:spTree>
    <p:extLst>
      <p:ext uri="{BB962C8B-B14F-4D97-AF65-F5344CB8AC3E}">
        <p14:creationId xmlns:p14="http://schemas.microsoft.com/office/powerpoint/2010/main" val="44953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730850"/>
            <a:ext cx="5651759" cy="4188456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241002" y="1613405"/>
            <a:ext cx="2936552" cy="430590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613405"/>
            <a:ext cx="2869033" cy="418845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1938" y="5675152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7853" y="5632423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2345" y="76864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A964-9F73-7C54-DFE5-F4F3467DF958}"/>
              </a:ext>
            </a:extLst>
          </p:cNvPr>
          <p:cNvSpPr txBox="1"/>
          <p:nvPr/>
        </p:nvSpPr>
        <p:spPr>
          <a:xfrm>
            <a:off x="2781040" y="1210167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THOUGHTS</a:t>
            </a:r>
            <a:r>
              <a:rPr lang="en-US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55E4E-DDBE-5A6F-9D61-F7EF6133F979}"/>
              </a:ext>
            </a:extLst>
          </p:cNvPr>
          <p:cNvSpPr txBox="1"/>
          <p:nvPr/>
        </p:nvSpPr>
        <p:spPr>
          <a:xfrm>
            <a:off x="3987906" y="170598"/>
            <a:ext cx="430567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SITUATION: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4E0A4-5329-531A-C154-347A78A6601B}"/>
              </a:ext>
            </a:extLst>
          </p:cNvPr>
          <p:cNvSpPr txBox="1"/>
          <p:nvPr/>
        </p:nvSpPr>
        <p:spPr>
          <a:xfrm>
            <a:off x="9252949" y="4846394"/>
            <a:ext cx="25567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FEELINGS</a:t>
            </a:r>
            <a:r>
              <a:rPr lang="en-US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16BB2-BBBC-46B8-DFFC-75A4E65A0793}"/>
              </a:ext>
            </a:extLst>
          </p:cNvPr>
          <p:cNvSpPr txBox="1"/>
          <p:nvPr/>
        </p:nvSpPr>
        <p:spPr>
          <a:xfrm>
            <a:off x="244503" y="4846394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ACTION: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14450-CE1E-53F5-9B61-C75F04ECA1CB}"/>
              </a:ext>
            </a:extLst>
          </p:cNvPr>
          <p:cNvSpPr txBox="1"/>
          <p:nvPr/>
        </p:nvSpPr>
        <p:spPr>
          <a:xfrm>
            <a:off x="454492" y="413383"/>
            <a:ext cx="2802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Flip that thought!</a:t>
            </a:r>
          </a:p>
        </p:txBody>
      </p:sp>
    </p:spTree>
    <p:extLst>
      <p:ext uri="{BB962C8B-B14F-4D97-AF65-F5344CB8AC3E}">
        <p14:creationId xmlns:p14="http://schemas.microsoft.com/office/powerpoint/2010/main" val="23842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730850"/>
            <a:ext cx="5651759" cy="4188456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241002" y="1613405"/>
            <a:ext cx="2936552" cy="430590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613405"/>
            <a:ext cx="2869033" cy="418845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1938" y="5675152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7853" y="5632423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2345" y="76864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A964-9F73-7C54-DFE5-F4F3467DF958}"/>
              </a:ext>
            </a:extLst>
          </p:cNvPr>
          <p:cNvSpPr txBox="1"/>
          <p:nvPr/>
        </p:nvSpPr>
        <p:spPr>
          <a:xfrm>
            <a:off x="2781040" y="1210167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THOUGHTS</a:t>
            </a:r>
            <a:r>
              <a:rPr lang="en-US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55E4E-DDBE-5A6F-9D61-F7EF6133F979}"/>
              </a:ext>
            </a:extLst>
          </p:cNvPr>
          <p:cNvSpPr txBox="1"/>
          <p:nvPr/>
        </p:nvSpPr>
        <p:spPr>
          <a:xfrm>
            <a:off x="3987906" y="170598"/>
            <a:ext cx="430567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SITUATION: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4E0A4-5329-531A-C154-347A78A6601B}"/>
              </a:ext>
            </a:extLst>
          </p:cNvPr>
          <p:cNvSpPr txBox="1"/>
          <p:nvPr/>
        </p:nvSpPr>
        <p:spPr>
          <a:xfrm>
            <a:off x="9252949" y="4846394"/>
            <a:ext cx="25567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FEELINGS</a:t>
            </a:r>
            <a:r>
              <a:rPr lang="en-US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16BB2-BBBC-46B8-DFFC-75A4E65A0793}"/>
              </a:ext>
            </a:extLst>
          </p:cNvPr>
          <p:cNvSpPr txBox="1"/>
          <p:nvPr/>
        </p:nvSpPr>
        <p:spPr>
          <a:xfrm>
            <a:off x="244503" y="4846394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ACTION: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14450-CE1E-53F5-9B61-C75F04ECA1CB}"/>
              </a:ext>
            </a:extLst>
          </p:cNvPr>
          <p:cNvSpPr txBox="1"/>
          <p:nvPr/>
        </p:nvSpPr>
        <p:spPr>
          <a:xfrm>
            <a:off x="417250" y="435006"/>
            <a:ext cx="3598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Let’s try your example!</a:t>
            </a:r>
          </a:p>
        </p:txBody>
      </p:sp>
    </p:spTree>
    <p:extLst>
      <p:ext uri="{BB962C8B-B14F-4D97-AF65-F5344CB8AC3E}">
        <p14:creationId xmlns:p14="http://schemas.microsoft.com/office/powerpoint/2010/main" val="308367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355</Words>
  <Application>Microsoft Macintosh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Instructions</vt:lpstr>
      <vt:lpstr>The Cognitive Triangle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Nice Job!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Eneida Vilella</dc:creator>
  <cp:lastModifiedBy>Stewart, Regan</cp:lastModifiedBy>
  <cp:revision>79</cp:revision>
  <dcterms:created xsi:type="dcterms:W3CDTF">2023-06-22T14:15:21Z</dcterms:created>
  <dcterms:modified xsi:type="dcterms:W3CDTF">2024-07-18T12:46:12Z</dcterms:modified>
</cp:coreProperties>
</file>