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64" r:id="rId2"/>
    <p:sldId id="293" r:id="rId3"/>
    <p:sldId id="292" r:id="rId4"/>
    <p:sldId id="281" r:id="rId5"/>
    <p:sldId id="278" r:id="rId6"/>
    <p:sldId id="279" r:id="rId7"/>
    <p:sldId id="275" r:id="rId8"/>
    <p:sldId id="269" r:id="rId9"/>
    <p:sldId id="280" r:id="rId10"/>
    <p:sldId id="283" r:id="rId11"/>
    <p:sldId id="282" r:id="rId12"/>
    <p:sldId id="284" r:id="rId13"/>
    <p:sldId id="285" r:id="rId14"/>
    <p:sldId id="286" r:id="rId15"/>
    <p:sldId id="294" r:id="rId16"/>
    <p:sldId id="295" r:id="rId17"/>
    <p:sldId id="289" r:id="rId18"/>
    <p:sldId id="290" r:id="rId19"/>
    <p:sldId id="291" r:id="rId2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5E905A-FD20-4106-B372-50F32DAAB25F}" v="258" dt="2023-09-11T18:12:32.510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65" autoAdjust="0"/>
    <p:restoredTop sz="94280" autoAdjust="0"/>
  </p:normalViewPr>
  <p:slideViewPr>
    <p:cSldViewPr showGuides="1">
      <p:cViewPr varScale="1">
        <p:scale>
          <a:sx n="75" d="100"/>
          <a:sy n="75" d="100"/>
        </p:scale>
        <p:origin x="53" y="16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i Mangold" clId="Web-{1E5E905A-FD20-4106-B372-50F32DAAB25F}"/>
    <pc:docChg chg="addSld delSld modSld">
      <pc:chgData name="Ani Mangold" userId="" providerId="" clId="Web-{1E5E905A-FD20-4106-B372-50F32DAAB25F}" dt="2023-09-11T18:12:32.510" v="233"/>
      <pc:docMkLst>
        <pc:docMk/>
      </pc:docMkLst>
      <pc:sldChg chg="modSp">
        <pc:chgData name="Ani Mangold" userId="" providerId="" clId="Web-{1E5E905A-FD20-4106-B372-50F32DAAB25F}" dt="2023-09-11T18:06:58.250" v="186" actId="688"/>
        <pc:sldMkLst>
          <pc:docMk/>
          <pc:sldMk cId="1653943558" sldId="269"/>
        </pc:sldMkLst>
        <pc:spChg chg="mod">
          <ac:chgData name="Ani Mangold" userId="" providerId="" clId="Web-{1E5E905A-FD20-4106-B372-50F32DAAB25F}" dt="2023-09-11T18:06:58.250" v="186" actId="688"/>
          <ac:spMkLst>
            <pc:docMk/>
            <pc:sldMk cId="1653943558" sldId="269"/>
            <ac:spMk id="5" creationId="{32638241-0FC9-8BF0-ECD5-67F9814A7B55}"/>
          </ac:spMkLst>
        </pc:spChg>
      </pc:sldChg>
      <pc:sldChg chg="modSp">
        <pc:chgData name="Ani Mangold" userId="" providerId="" clId="Web-{1E5E905A-FD20-4106-B372-50F32DAAB25F}" dt="2023-09-11T18:00:08.410" v="117" actId="20577"/>
        <pc:sldMkLst>
          <pc:docMk/>
          <pc:sldMk cId="6860444" sldId="278"/>
        </pc:sldMkLst>
        <pc:spChg chg="mod">
          <ac:chgData name="Ani Mangold" userId="" providerId="" clId="Web-{1E5E905A-FD20-4106-B372-50F32DAAB25F}" dt="2023-09-11T17:59:53.472" v="112" actId="20577"/>
          <ac:spMkLst>
            <pc:docMk/>
            <pc:sldMk cId="6860444" sldId="278"/>
            <ac:spMk id="11" creationId="{EED44A9A-7F06-7771-0241-FC5044D1468E}"/>
          </ac:spMkLst>
        </pc:spChg>
        <pc:spChg chg="mod">
          <ac:chgData name="Ani Mangold" userId="" providerId="" clId="Web-{1E5E905A-FD20-4106-B372-50F32DAAB25F}" dt="2023-09-11T17:59:55.113" v="113" actId="20577"/>
          <ac:spMkLst>
            <pc:docMk/>
            <pc:sldMk cId="6860444" sldId="278"/>
            <ac:spMk id="12" creationId="{FD43FDC6-BCA9-C96B-FBA3-AAA1E9C6CE8B}"/>
          </ac:spMkLst>
        </pc:spChg>
        <pc:spChg chg="mod">
          <ac:chgData name="Ani Mangold" userId="" providerId="" clId="Web-{1E5E905A-FD20-4106-B372-50F32DAAB25F}" dt="2023-09-11T17:59:57.832" v="114" actId="20577"/>
          <ac:spMkLst>
            <pc:docMk/>
            <pc:sldMk cId="6860444" sldId="278"/>
            <ac:spMk id="13" creationId="{B68B22B9-6180-5028-8E7B-9BE22187119B}"/>
          </ac:spMkLst>
        </pc:spChg>
        <pc:spChg chg="mod">
          <ac:chgData name="Ani Mangold" userId="" providerId="" clId="Web-{1E5E905A-FD20-4106-B372-50F32DAAB25F}" dt="2023-09-11T18:00:04.707" v="116" actId="20577"/>
          <ac:spMkLst>
            <pc:docMk/>
            <pc:sldMk cId="6860444" sldId="278"/>
            <ac:spMk id="14" creationId="{EB0C1036-62F0-260D-D432-E00FEBBC775E}"/>
          </ac:spMkLst>
        </pc:spChg>
        <pc:spChg chg="mod">
          <ac:chgData name="Ani Mangold" userId="" providerId="" clId="Web-{1E5E905A-FD20-4106-B372-50F32DAAB25F}" dt="2023-09-11T18:00:08.410" v="117" actId="20577"/>
          <ac:spMkLst>
            <pc:docMk/>
            <pc:sldMk cId="6860444" sldId="278"/>
            <ac:spMk id="15" creationId="{A925024F-9F68-D032-3DCE-CB98CBA2F2CE}"/>
          </ac:spMkLst>
        </pc:spChg>
      </pc:sldChg>
      <pc:sldChg chg="modSp">
        <pc:chgData name="Ani Mangold" userId="" providerId="" clId="Web-{1E5E905A-FD20-4106-B372-50F32DAAB25F}" dt="2023-09-11T18:00:20.098" v="120" actId="20577"/>
        <pc:sldMkLst>
          <pc:docMk/>
          <pc:sldMk cId="13403576" sldId="279"/>
        </pc:sldMkLst>
        <pc:spChg chg="mod">
          <ac:chgData name="Ani Mangold" userId="" providerId="" clId="Web-{1E5E905A-FD20-4106-B372-50F32DAAB25F}" dt="2023-09-11T18:00:20.098" v="120" actId="20577"/>
          <ac:spMkLst>
            <pc:docMk/>
            <pc:sldMk cId="13403576" sldId="279"/>
            <ac:spMk id="2" creationId="{00000000-0000-0000-0000-000000000000}"/>
          </ac:spMkLst>
        </pc:spChg>
      </pc:sldChg>
      <pc:sldChg chg="addSp delSp modSp">
        <pc:chgData name="Ani Mangold" userId="" providerId="" clId="Web-{1E5E905A-FD20-4106-B372-50F32DAAB25F}" dt="2023-09-11T18:10:37.350" v="217"/>
        <pc:sldMkLst>
          <pc:docMk/>
          <pc:sldMk cId="1750688946" sldId="280"/>
        </pc:sldMkLst>
        <pc:spChg chg="del">
          <ac:chgData name="Ani Mangold" userId="" providerId="" clId="Web-{1E5E905A-FD20-4106-B372-50F32DAAB25F}" dt="2023-09-11T18:10:33.334" v="215"/>
          <ac:spMkLst>
            <pc:docMk/>
            <pc:sldMk cId="1750688946" sldId="280"/>
            <ac:spMk id="3" creationId="{00000000-0000-0000-0000-000000000000}"/>
          </ac:spMkLst>
        </pc:spChg>
        <pc:spChg chg="add">
          <ac:chgData name="Ani Mangold" userId="" providerId="" clId="Web-{1E5E905A-FD20-4106-B372-50F32DAAB25F}" dt="2023-09-11T18:07:01.610" v="188"/>
          <ac:spMkLst>
            <pc:docMk/>
            <pc:sldMk cId="1750688946" sldId="280"/>
            <ac:spMk id="5" creationId="{CBA56264-1824-A761-F5EF-835F510E3C22}"/>
          </ac:spMkLst>
        </pc:spChg>
        <pc:spChg chg="del">
          <ac:chgData name="Ani Mangold" userId="" providerId="" clId="Web-{1E5E905A-FD20-4106-B372-50F32DAAB25F}" dt="2023-09-11T18:07:01.563" v="187"/>
          <ac:spMkLst>
            <pc:docMk/>
            <pc:sldMk cId="1750688946" sldId="280"/>
            <ac:spMk id="8" creationId="{1E28733A-39C1-2DED-D776-11D0CC366F9A}"/>
          </ac:spMkLst>
        </pc:spChg>
        <pc:spChg chg="add del mod">
          <ac:chgData name="Ani Mangold" userId="" providerId="" clId="Web-{1E5E905A-FD20-4106-B372-50F32DAAB25F}" dt="2023-09-11T18:10:37.350" v="217"/>
          <ac:spMkLst>
            <pc:docMk/>
            <pc:sldMk cId="1750688946" sldId="280"/>
            <ac:spMk id="9" creationId="{AAFF650B-CA23-2190-7D5A-A0033733151F}"/>
          </ac:spMkLst>
        </pc:spChg>
        <pc:spChg chg="add">
          <ac:chgData name="Ani Mangold" userId="" providerId="" clId="Web-{1E5E905A-FD20-4106-B372-50F32DAAB25F}" dt="2023-09-11T18:10:34.241" v="216"/>
          <ac:spMkLst>
            <pc:docMk/>
            <pc:sldMk cId="1750688946" sldId="280"/>
            <ac:spMk id="11" creationId="{C1DCA273-4DE0-42E7-BD8B-E2D14C136BF4}"/>
          </ac:spMkLst>
        </pc:spChg>
      </pc:sldChg>
      <pc:sldChg chg="modSp">
        <pc:chgData name="Ani Mangold" userId="" providerId="" clId="Web-{1E5E905A-FD20-4106-B372-50F32DAAB25F}" dt="2023-09-11T17:59:45.847" v="111" actId="1076"/>
        <pc:sldMkLst>
          <pc:docMk/>
          <pc:sldMk cId="3347619229" sldId="281"/>
        </pc:sldMkLst>
        <pc:spChg chg="mod">
          <ac:chgData name="Ani Mangold" userId="" providerId="" clId="Web-{1E5E905A-FD20-4106-B372-50F32DAAB25F}" dt="2023-09-11T17:58:54.361" v="87" actId="20577"/>
          <ac:spMkLst>
            <pc:docMk/>
            <pc:sldMk cId="3347619229" sldId="281"/>
            <ac:spMk id="2" creationId="{00000000-0000-0000-0000-000000000000}"/>
          </ac:spMkLst>
        </pc:spChg>
        <pc:spChg chg="mod">
          <ac:chgData name="Ani Mangold" userId="" providerId="" clId="Web-{1E5E905A-FD20-4106-B372-50F32DAAB25F}" dt="2023-09-11T17:59:45.847" v="111" actId="1076"/>
          <ac:spMkLst>
            <pc:docMk/>
            <pc:sldMk cId="3347619229" sldId="281"/>
            <ac:spMk id="4" creationId="{F970A12B-7A93-D216-CFD6-C6ACEAE85DA0}"/>
          </ac:spMkLst>
        </pc:spChg>
      </pc:sldChg>
      <pc:sldChg chg="addSp delSp modSp">
        <pc:chgData name="Ani Mangold" userId="" providerId="" clId="Web-{1E5E905A-FD20-4106-B372-50F32DAAB25F}" dt="2023-09-11T18:11:38.430" v="224"/>
        <pc:sldMkLst>
          <pc:docMk/>
          <pc:sldMk cId="1859344733" sldId="282"/>
        </pc:sldMkLst>
        <pc:spChg chg="del">
          <ac:chgData name="Ani Mangold" userId="" providerId="" clId="Web-{1E5E905A-FD20-4106-B372-50F32DAAB25F}" dt="2023-09-11T18:11:33.445" v="222"/>
          <ac:spMkLst>
            <pc:docMk/>
            <pc:sldMk cId="1859344733" sldId="282"/>
            <ac:spMk id="3" creationId="{7855106B-F124-9144-E5E6-DFAF6B5A6FD9}"/>
          </ac:spMkLst>
        </pc:spChg>
        <pc:spChg chg="add">
          <ac:chgData name="Ani Mangold" userId="" providerId="" clId="Web-{1E5E905A-FD20-4106-B372-50F32DAAB25F}" dt="2023-09-11T18:07:10.282" v="193"/>
          <ac:spMkLst>
            <pc:docMk/>
            <pc:sldMk cId="1859344733" sldId="282"/>
            <ac:spMk id="5" creationId="{D083EE8B-771D-9F5F-3573-E2995241AA0B}"/>
          </ac:spMkLst>
        </pc:spChg>
        <pc:spChg chg="del mod">
          <ac:chgData name="Ani Mangold" userId="" providerId="" clId="Web-{1E5E905A-FD20-4106-B372-50F32DAAB25F}" dt="2023-09-11T18:07:10.235" v="192"/>
          <ac:spMkLst>
            <pc:docMk/>
            <pc:sldMk cId="1859344733" sldId="282"/>
            <ac:spMk id="7" creationId="{0E130105-5379-3ACA-CB4F-23EA5C1D944D}"/>
          </ac:spMkLst>
        </pc:spChg>
        <pc:spChg chg="add del mod">
          <ac:chgData name="Ani Mangold" userId="" providerId="" clId="Web-{1E5E905A-FD20-4106-B372-50F32DAAB25F}" dt="2023-09-11T18:11:38.430" v="224"/>
          <ac:spMkLst>
            <pc:docMk/>
            <pc:sldMk cId="1859344733" sldId="282"/>
            <ac:spMk id="9" creationId="{97FBC79B-C024-ECB4-D065-BF86605ECAD5}"/>
          </ac:spMkLst>
        </pc:spChg>
        <pc:spChg chg="add">
          <ac:chgData name="Ani Mangold" userId="" providerId="" clId="Web-{1E5E905A-FD20-4106-B372-50F32DAAB25F}" dt="2023-09-11T18:11:34.258" v="223"/>
          <ac:spMkLst>
            <pc:docMk/>
            <pc:sldMk cId="1859344733" sldId="282"/>
            <ac:spMk id="11" creationId="{96BEA2D3-EFD8-2506-E5E0-00EB2CEA2F1A}"/>
          </ac:spMkLst>
        </pc:spChg>
      </pc:sldChg>
      <pc:sldChg chg="addSp delSp modSp">
        <pc:chgData name="Ani Mangold" userId="" providerId="" clId="Web-{1E5E905A-FD20-4106-B372-50F32DAAB25F}" dt="2023-09-11T18:10:46.460" v="221"/>
        <pc:sldMkLst>
          <pc:docMk/>
          <pc:sldMk cId="1998354585" sldId="283"/>
        </pc:sldMkLst>
        <pc:spChg chg="del">
          <ac:chgData name="Ani Mangold" userId="" providerId="" clId="Web-{1E5E905A-FD20-4106-B372-50F32DAAB25F}" dt="2023-09-11T18:10:42.022" v="218"/>
          <ac:spMkLst>
            <pc:docMk/>
            <pc:sldMk cId="1998354585" sldId="283"/>
            <ac:spMk id="3" creationId="{00000000-0000-0000-0000-000000000000}"/>
          </ac:spMkLst>
        </pc:spChg>
        <pc:spChg chg="del">
          <ac:chgData name="Ani Mangold" userId="" providerId="" clId="Web-{1E5E905A-FD20-4106-B372-50F32DAAB25F}" dt="2023-09-11T18:07:04.672" v="189"/>
          <ac:spMkLst>
            <pc:docMk/>
            <pc:sldMk cId="1998354585" sldId="283"/>
            <ac:spMk id="6" creationId="{8665BA3B-5727-3750-3D16-E0EE5581FF0C}"/>
          </ac:spMkLst>
        </pc:spChg>
        <pc:spChg chg="add">
          <ac:chgData name="Ani Mangold" userId="" providerId="" clId="Web-{1E5E905A-FD20-4106-B372-50F32DAAB25F}" dt="2023-09-11T18:07:05.344" v="190"/>
          <ac:spMkLst>
            <pc:docMk/>
            <pc:sldMk cId="1998354585" sldId="283"/>
            <ac:spMk id="7" creationId="{0A360CBC-CCEA-FBFF-F9D3-733A57D5CB04}"/>
          </ac:spMkLst>
        </pc:spChg>
        <pc:spChg chg="add del mod">
          <ac:chgData name="Ani Mangold" userId="" providerId="" clId="Web-{1E5E905A-FD20-4106-B372-50F32DAAB25F}" dt="2023-09-11T18:10:45.366" v="220"/>
          <ac:spMkLst>
            <pc:docMk/>
            <pc:sldMk cId="1998354585" sldId="283"/>
            <ac:spMk id="9" creationId="{54045410-5F40-BA54-4475-07C8011FF96E}"/>
          </ac:spMkLst>
        </pc:spChg>
        <pc:spChg chg="add">
          <ac:chgData name="Ani Mangold" userId="" providerId="" clId="Web-{1E5E905A-FD20-4106-B372-50F32DAAB25F}" dt="2023-09-11T18:10:46.460" v="221"/>
          <ac:spMkLst>
            <pc:docMk/>
            <pc:sldMk cId="1998354585" sldId="283"/>
            <ac:spMk id="11" creationId="{3D286792-EC20-B65B-2AD0-B190937B4B29}"/>
          </ac:spMkLst>
        </pc:spChg>
      </pc:sldChg>
      <pc:sldChg chg="addSp delSp modSp">
        <pc:chgData name="Ani Mangold" userId="" providerId="" clId="Web-{1E5E905A-FD20-4106-B372-50F32DAAB25F}" dt="2023-09-11T18:11:46.540" v="227"/>
        <pc:sldMkLst>
          <pc:docMk/>
          <pc:sldMk cId="1380625512" sldId="284"/>
        </pc:sldMkLst>
        <pc:spChg chg="del">
          <ac:chgData name="Ani Mangold" userId="" providerId="" clId="Web-{1E5E905A-FD20-4106-B372-50F32DAAB25F}" dt="2023-09-11T18:11:42.446" v="225"/>
          <ac:spMkLst>
            <pc:docMk/>
            <pc:sldMk cId="1380625512" sldId="284"/>
            <ac:spMk id="3" creationId="{7855106B-F124-9144-E5E6-DFAF6B5A6FD9}"/>
          </ac:spMkLst>
        </pc:spChg>
        <pc:spChg chg="del">
          <ac:chgData name="Ani Mangold" userId="" providerId="" clId="Web-{1E5E905A-FD20-4106-B372-50F32DAAB25F}" dt="2023-09-11T18:07:13.297" v="194"/>
          <ac:spMkLst>
            <pc:docMk/>
            <pc:sldMk cId="1380625512" sldId="284"/>
            <ac:spMk id="6" creationId="{84775923-3CF8-B29E-3088-4C121E717324}"/>
          </ac:spMkLst>
        </pc:spChg>
        <pc:spChg chg="add">
          <ac:chgData name="Ani Mangold" userId="" providerId="" clId="Web-{1E5E905A-FD20-4106-B372-50F32DAAB25F}" dt="2023-09-11T18:07:13.719" v="195"/>
          <ac:spMkLst>
            <pc:docMk/>
            <pc:sldMk cId="1380625512" sldId="284"/>
            <ac:spMk id="7" creationId="{14970C51-6A0A-3A27-0188-A4666233FBD2}"/>
          </ac:spMkLst>
        </pc:spChg>
        <pc:spChg chg="add del mod">
          <ac:chgData name="Ani Mangold" userId="" providerId="" clId="Web-{1E5E905A-FD20-4106-B372-50F32DAAB25F}" dt="2023-09-11T18:11:46.540" v="227"/>
          <ac:spMkLst>
            <pc:docMk/>
            <pc:sldMk cId="1380625512" sldId="284"/>
            <ac:spMk id="9" creationId="{44A4B484-A2CA-F2FF-CB42-AC0EFA4DE55E}"/>
          </ac:spMkLst>
        </pc:spChg>
        <pc:spChg chg="add">
          <ac:chgData name="Ani Mangold" userId="" providerId="" clId="Web-{1E5E905A-FD20-4106-B372-50F32DAAB25F}" dt="2023-09-11T18:11:43.664" v="226"/>
          <ac:spMkLst>
            <pc:docMk/>
            <pc:sldMk cId="1380625512" sldId="284"/>
            <ac:spMk id="11" creationId="{CC6B2491-50B8-E47F-C7B1-0726816889D5}"/>
          </ac:spMkLst>
        </pc:spChg>
      </pc:sldChg>
      <pc:sldChg chg="addSp delSp modSp">
        <pc:chgData name="Ani Mangold" userId="" providerId="" clId="Web-{1E5E905A-FD20-4106-B372-50F32DAAB25F}" dt="2023-09-11T18:12:04.806" v="230"/>
        <pc:sldMkLst>
          <pc:docMk/>
          <pc:sldMk cId="3683977766" sldId="285"/>
        </pc:sldMkLst>
        <pc:spChg chg="del">
          <ac:chgData name="Ani Mangold" userId="" providerId="" clId="Web-{1E5E905A-FD20-4106-B372-50F32DAAB25F}" dt="2023-09-11T18:11:58.759" v="228"/>
          <ac:spMkLst>
            <pc:docMk/>
            <pc:sldMk cId="3683977766" sldId="285"/>
            <ac:spMk id="3" creationId="{7855106B-F124-9144-E5E6-DFAF6B5A6FD9}"/>
          </ac:spMkLst>
        </pc:spChg>
        <pc:spChg chg="del">
          <ac:chgData name="Ani Mangold" userId="" providerId="" clId="Web-{1E5E905A-FD20-4106-B372-50F32DAAB25F}" dt="2023-09-11T18:07:17.797" v="196"/>
          <ac:spMkLst>
            <pc:docMk/>
            <pc:sldMk cId="3683977766" sldId="285"/>
            <ac:spMk id="6" creationId="{07D415D5-8169-06DF-B650-493A65B39B16}"/>
          </ac:spMkLst>
        </pc:spChg>
        <pc:spChg chg="add">
          <ac:chgData name="Ani Mangold" userId="" providerId="" clId="Web-{1E5E905A-FD20-4106-B372-50F32DAAB25F}" dt="2023-09-11T18:07:20.173" v="197"/>
          <ac:spMkLst>
            <pc:docMk/>
            <pc:sldMk cId="3683977766" sldId="285"/>
            <ac:spMk id="7" creationId="{0064972F-F9A3-E873-0C78-BAFD8163B90F}"/>
          </ac:spMkLst>
        </pc:spChg>
        <pc:spChg chg="add del mod">
          <ac:chgData name="Ani Mangold" userId="" providerId="" clId="Web-{1E5E905A-FD20-4106-B372-50F32DAAB25F}" dt="2023-09-11T18:12:01.649" v="229"/>
          <ac:spMkLst>
            <pc:docMk/>
            <pc:sldMk cId="3683977766" sldId="285"/>
            <ac:spMk id="9" creationId="{CC4923F6-E950-228E-95F3-C639D011AAD4}"/>
          </ac:spMkLst>
        </pc:spChg>
        <pc:spChg chg="add">
          <ac:chgData name="Ani Mangold" userId="" providerId="" clId="Web-{1E5E905A-FD20-4106-B372-50F32DAAB25F}" dt="2023-09-11T18:12:04.806" v="230"/>
          <ac:spMkLst>
            <pc:docMk/>
            <pc:sldMk cId="3683977766" sldId="285"/>
            <ac:spMk id="11" creationId="{77DA4630-E72D-C5C8-E47F-4D28DF39B7DE}"/>
          </ac:spMkLst>
        </pc:spChg>
      </pc:sldChg>
      <pc:sldChg chg="addSp delSp modSp">
        <pc:chgData name="Ani Mangold" userId="" providerId="" clId="Web-{1E5E905A-FD20-4106-B372-50F32DAAB25F}" dt="2023-09-11T18:12:32.510" v="233"/>
        <pc:sldMkLst>
          <pc:docMk/>
          <pc:sldMk cId="1517401502" sldId="286"/>
        </pc:sldMkLst>
        <pc:spChg chg="del">
          <ac:chgData name="Ani Mangold" userId="" providerId="" clId="Web-{1E5E905A-FD20-4106-B372-50F32DAAB25F}" dt="2023-09-11T18:12:16.244" v="231"/>
          <ac:spMkLst>
            <pc:docMk/>
            <pc:sldMk cId="1517401502" sldId="286"/>
            <ac:spMk id="3" creationId="{7855106B-F124-9144-E5E6-DFAF6B5A6FD9}"/>
          </ac:spMkLst>
        </pc:spChg>
        <pc:spChg chg="del">
          <ac:chgData name="Ani Mangold" userId="" providerId="" clId="Web-{1E5E905A-FD20-4106-B372-50F32DAAB25F}" dt="2023-09-11T18:07:21.673" v="198"/>
          <ac:spMkLst>
            <pc:docMk/>
            <pc:sldMk cId="1517401502" sldId="286"/>
            <ac:spMk id="6" creationId="{229DC923-4D7C-CE99-A979-D8296C02308A}"/>
          </ac:spMkLst>
        </pc:spChg>
        <pc:spChg chg="add">
          <ac:chgData name="Ani Mangold" userId="" providerId="" clId="Web-{1E5E905A-FD20-4106-B372-50F32DAAB25F}" dt="2023-09-11T18:07:22.329" v="199"/>
          <ac:spMkLst>
            <pc:docMk/>
            <pc:sldMk cId="1517401502" sldId="286"/>
            <ac:spMk id="7" creationId="{5DE4207D-FCEF-5A70-0711-8E0447293CC7}"/>
          </ac:spMkLst>
        </pc:spChg>
        <pc:spChg chg="add del mod">
          <ac:chgData name="Ani Mangold" userId="" providerId="" clId="Web-{1E5E905A-FD20-4106-B372-50F32DAAB25F}" dt="2023-09-11T18:12:32.510" v="233"/>
          <ac:spMkLst>
            <pc:docMk/>
            <pc:sldMk cId="1517401502" sldId="286"/>
            <ac:spMk id="9" creationId="{61853D67-E35F-BFBB-D1C3-3F83550F8A73}"/>
          </ac:spMkLst>
        </pc:spChg>
        <pc:spChg chg="add">
          <ac:chgData name="Ani Mangold" userId="" providerId="" clId="Web-{1E5E905A-FD20-4106-B372-50F32DAAB25F}" dt="2023-09-11T18:12:16.837" v="232"/>
          <ac:spMkLst>
            <pc:docMk/>
            <pc:sldMk cId="1517401502" sldId="286"/>
            <ac:spMk id="10" creationId="{735B4588-401E-F9BB-3A02-12CEE9512E5D}"/>
          </ac:spMkLst>
        </pc:spChg>
      </pc:sldChg>
      <pc:sldChg chg="del">
        <pc:chgData name="Ani Mangold" userId="" providerId="" clId="Web-{1E5E905A-FD20-4106-B372-50F32DAAB25F}" dt="2023-09-11T18:01:34.631" v="122"/>
        <pc:sldMkLst>
          <pc:docMk/>
          <pc:sldMk cId="80302915" sldId="287"/>
        </pc:sldMkLst>
      </pc:sldChg>
      <pc:sldChg chg="del">
        <pc:chgData name="Ani Mangold" userId="" providerId="" clId="Web-{1E5E905A-FD20-4106-B372-50F32DAAB25F}" dt="2023-09-11T18:01:54.273" v="124"/>
        <pc:sldMkLst>
          <pc:docMk/>
          <pc:sldMk cId="4028408876" sldId="288"/>
        </pc:sldMkLst>
      </pc:sldChg>
      <pc:sldChg chg="modSp">
        <pc:chgData name="Ani Mangold" userId="" providerId="" clId="Web-{1E5E905A-FD20-4106-B372-50F32DAAB25F}" dt="2023-09-11T18:06:31.640" v="183" actId="20577"/>
        <pc:sldMkLst>
          <pc:docMk/>
          <pc:sldMk cId="3584963195" sldId="289"/>
        </pc:sldMkLst>
        <pc:spChg chg="mod">
          <ac:chgData name="Ani Mangold" userId="" providerId="" clId="Web-{1E5E905A-FD20-4106-B372-50F32DAAB25F}" dt="2023-09-11T18:06:31.640" v="183" actId="20577"/>
          <ac:spMkLst>
            <pc:docMk/>
            <pc:sldMk cId="3584963195" sldId="289"/>
            <ac:spMk id="2" creationId="{215FF2E3-4884-45A8-7CAC-2280530B7736}"/>
          </ac:spMkLst>
        </pc:spChg>
      </pc:sldChg>
      <pc:sldChg chg="modSp">
        <pc:chgData name="Ani Mangold" userId="" providerId="" clId="Web-{1E5E905A-FD20-4106-B372-50F32DAAB25F}" dt="2023-09-11T18:06:42.406" v="184" actId="20577"/>
        <pc:sldMkLst>
          <pc:docMk/>
          <pc:sldMk cId="3534721224" sldId="290"/>
        </pc:sldMkLst>
        <pc:spChg chg="mod">
          <ac:chgData name="Ani Mangold" userId="" providerId="" clId="Web-{1E5E905A-FD20-4106-B372-50F32DAAB25F}" dt="2023-09-11T18:06:42.406" v="184" actId="20577"/>
          <ac:spMkLst>
            <pc:docMk/>
            <pc:sldMk cId="3534721224" sldId="290"/>
            <ac:spMk id="2" creationId="{2885F7D7-AE31-9E81-21E8-DD8C7EE8EE1B}"/>
          </ac:spMkLst>
        </pc:spChg>
      </pc:sldChg>
      <pc:sldChg chg="modSp">
        <pc:chgData name="Ani Mangold" userId="" providerId="" clId="Web-{1E5E905A-FD20-4106-B372-50F32DAAB25F}" dt="2023-09-11T18:06:47.547" v="185" actId="20577"/>
        <pc:sldMkLst>
          <pc:docMk/>
          <pc:sldMk cId="2800904695" sldId="291"/>
        </pc:sldMkLst>
        <pc:spChg chg="mod">
          <ac:chgData name="Ani Mangold" userId="" providerId="" clId="Web-{1E5E905A-FD20-4106-B372-50F32DAAB25F}" dt="2023-09-11T18:06:47.547" v="185" actId="20577"/>
          <ac:spMkLst>
            <pc:docMk/>
            <pc:sldMk cId="2800904695" sldId="291"/>
            <ac:spMk id="2" creationId="{A1DC39C4-F543-9AE7-12B4-82A2311D77C6}"/>
          </ac:spMkLst>
        </pc:spChg>
      </pc:sldChg>
      <pc:sldChg chg="modSp">
        <pc:chgData name="Ani Mangold" userId="" providerId="" clId="Web-{1E5E905A-FD20-4106-B372-50F32DAAB25F}" dt="2023-09-11T18:09:24.770" v="214" actId="20577"/>
        <pc:sldMkLst>
          <pc:docMk/>
          <pc:sldMk cId="1971590369" sldId="292"/>
        </pc:sldMkLst>
        <pc:spChg chg="mod">
          <ac:chgData name="Ani Mangold" userId="" providerId="" clId="Web-{1E5E905A-FD20-4106-B372-50F32DAAB25F}" dt="2023-09-11T17:57:19.468" v="35" actId="20577"/>
          <ac:spMkLst>
            <pc:docMk/>
            <pc:sldMk cId="1971590369" sldId="292"/>
            <ac:spMk id="2" creationId="{606653A4-BDBF-1385-D7F6-A722DEBDC222}"/>
          </ac:spMkLst>
        </pc:spChg>
        <pc:spChg chg="mod">
          <ac:chgData name="Ani Mangold" userId="" providerId="" clId="Web-{1E5E905A-FD20-4106-B372-50F32DAAB25F}" dt="2023-09-11T18:09:24.770" v="214" actId="20577"/>
          <ac:spMkLst>
            <pc:docMk/>
            <pc:sldMk cId="1971590369" sldId="292"/>
            <ac:spMk id="3" creationId="{1B1A739C-788E-00C9-A19F-324EA88623A5}"/>
          </ac:spMkLst>
        </pc:spChg>
      </pc:sldChg>
      <pc:sldChg chg="modSp">
        <pc:chgData name="Ani Mangold" userId="" providerId="" clId="Web-{1E5E905A-FD20-4106-B372-50F32DAAB25F}" dt="2023-09-11T18:08:20.831" v="208" actId="20577"/>
        <pc:sldMkLst>
          <pc:docMk/>
          <pc:sldMk cId="2604901527" sldId="293"/>
        </pc:sldMkLst>
        <pc:spChg chg="mod">
          <ac:chgData name="Ani Mangold" userId="" providerId="" clId="Web-{1E5E905A-FD20-4106-B372-50F32DAAB25F}" dt="2023-09-11T18:08:20.831" v="208" actId="20577"/>
          <ac:spMkLst>
            <pc:docMk/>
            <pc:sldMk cId="2604901527" sldId="293"/>
            <ac:spMk id="3" creationId="{1ECFD349-522F-A584-2804-5BB1AB39DA19}"/>
          </ac:spMkLst>
        </pc:spChg>
      </pc:sldChg>
      <pc:sldChg chg="add">
        <pc:chgData name="Ani Mangold" userId="" providerId="" clId="Web-{1E5E905A-FD20-4106-B372-50F32DAAB25F}" dt="2023-09-11T18:01:30.053" v="121"/>
        <pc:sldMkLst>
          <pc:docMk/>
          <pc:sldMk cId="728773432" sldId="294"/>
        </pc:sldMkLst>
      </pc:sldChg>
      <pc:sldChg chg="addSp delSp modSp add">
        <pc:chgData name="Ani Mangold" userId="" providerId="" clId="Web-{1E5E905A-FD20-4106-B372-50F32DAAB25F}" dt="2023-09-11T18:05:49.357" v="161" actId="1076"/>
        <pc:sldMkLst>
          <pc:docMk/>
          <pc:sldMk cId="2042482554" sldId="295"/>
        </pc:sldMkLst>
        <pc:spChg chg="add mod">
          <ac:chgData name="Ani Mangold" userId="" providerId="" clId="Web-{1E5E905A-FD20-4106-B372-50F32DAAB25F}" dt="2023-09-11T18:05:14.388" v="155" actId="1076"/>
          <ac:spMkLst>
            <pc:docMk/>
            <pc:sldMk cId="2042482554" sldId="295"/>
            <ac:spMk id="5" creationId="{CAEBA55E-F20A-2BF9-792C-398419805CD6}"/>
          </ac:spMkLst>
        </pc:spChg>
        <pc:spChg chg="add mod">
          <ac:chgData name="Ani Mangold" userId="" providerId="" clId="Web-{1E5E905A-FD20-4106-B372-50F32DAAB25F}" dt="2023-09-11T18:05:27.513" v="157" actId="1076"/>
          <ac:spMkLst>
            <pc:docMk/>
            <pc:sldMk cId="2042482554" sldId="295"/>
            <ac:spMk id="6" creationId="{40ADBE94-EFF0-012F-D07A-FD1F385EC119}"/>
          </ac:spMkLst>
        </pc:spChg>
        <pc:spChg chg="mod">
          <ac:chgData name="Ani Mangold" userId="" providerId="" clId="Web-{1E5E905A-FD20-4106-B372-50F32DAAB25F}" dt="2023-09-11T18:02:45.446" v="130" actId="1076"/>
          <ac:spMkLst>
            <pc:docMk/>
            <pc:sldMk cId="2042482554" sldId="295"/>
            <ac:spMk id="8" creationId="{062FDEC7-B9D3-4B1E-0E5F-9D66A410A3DD}"/>
          </ac:spMkLst>
        </pc:spChg>
        <pc:spChg chg="add mod">
          <ac:chgData name="Ani Mangold" userId="" providerId="" clId="Web-{1E5E905A-FD20-4106-B372-50F32DAAB25F}" dt="2023-09-11T18:05:37.560" v="159" actId="1076"/>
          <ac:spMkLst>
            <pc:docMk/>
            <pc:sldMk cId="2042482554" sldId="295"/>
            <ac:spMk id="9" creationId="{3DF97124-E058-8140-B511-EF3DBE3E9E83}"/>
          </ac:spMkLst>
        </pc:spChg>
        <pc:spChg chg="add mod">
          <ac:chgData name="Ani Mangold" userId="" providerId="" clId="Web-{1E5E905A-FD20-4106-B372-50F32DAAB25F}" dt="2023-09-11T18:05:49.357" v="161" actId="1076"/>
          <ac:spMkLst>
            <pc:docMk/>
            <pc:sldMk cId="2042482554" sldId="295"/>
            <ac:spMk id="10" creationId="{621D538D-7FEF-44D8-BB04-2F7C06DFBA47}"/>
          </ac:spMkLst>
        </pc:spChg>
        <pc:spChg chg="mod">
          <ac:chgData name="Ani Mangold" userId="" providerId="" clId="Web-{1E5E905A-FD20-4106-B372-50F32DAAB25F}" dt="2023-09-11T18:03:12.509" v="137" actId="1076"/>
          <ac:spMkLst>
            <pc:docMk/>
            <pc:sldMk cId="2042482554" sldId="295"/>
            <ac:spMk id="11" creationId="{E0BEE1AE-56F1-39CD-F045-7F1F604F598E}"/>
          </ac:spMkLst>
        </pc:spChg>
        <pc:spChg chg="mod">
          <ac:chgData name="Ani Mangold" userId="" providerId="" clId="Web-{1E5E905A-FD20-4106-B372-50F32DAAB25F}" dt="2023-09-11T18:03:07.056" v="136" actId="1076"/>
          <ac:spMkLst>
            <pc:docMk/>
            <pc:sldMk cId="2042482554" sldId="295"/>
            <ac:spMk id="12" creationId="{458A055D-4E85-1441-83F0-13F69BE4D561}"/>
          </ac:spMkLst>
        </pc:spChg>
        <pc:spChg chg="mod">
          <ac:chgData name="Ani Mangold" userId="" providerId="" clId="Web-{1E5E905A-FD20-4106-B372-50F32DAAB25F}" dt="2023-09-11T18:04:02.948" v="144" actId="1076"/>
          <ac:spMkLst>
            <pc:docMk/>
            <pc:sldMk cId="2042482554" sldId="295"/>
            <ac:spMk id="13" creationId="{6F85D3FC-1CF2-9BC1-63DF-C3FF43730389}"/>
          </ac:spMkLst>
        </pc:spChg>
        <pc:spChg chg="del mod">
          <ac:chgData name="Ani Mangold" userId="" providerId="" clId="Web-{1E5E905A-FD20-4106-B372-50F32DAAB25F}" dt="2023-09-11T18:03:04.243" v="135"/>
          <ac:spMkLst>
            <pc:docMk/>
            <pc:sldMk cId="2042482554" sldId="295"/>
            <ac:spMk id="14" creationId="{C6911110-8CB9-42AF-5064-02202934E545}"/>
          </ac:spMkLst>
        </pc:spChg>
        <pc:spChg chg="mod">
          <ac:chgData name="Ani Mangold" userId="" providerId="" clId="Web-{1E5E905A-FD20-4106-B372-50F32DAAB25F}" dt="2023-09-11T18:04:15.292" v="146" actId="1076"/>
          <ac:spMkLst>
            <pc:docMk/>
            <pc:sldMk cId="2042482554" sldId="295"/>
            <ac:spMk id="15" creationId="{53E51CF1-3259-406F-6259-6661D515F2E7}"/>
          </ac:spMkLst>
        </pc:spChg>
        <pc:spChg chg="mod">
          <ac:chgData name="Ani Mangold" userId="" providerId="" clId="Web-{1E5E905A-FD20-4106-B372-50F32DAAB25F}" dt="2023-09-11T18:04:45.856" v="152" actId="1076"/>
          <ac:spMkLst>
            <pc:docMk/>
            <pc:sldMk cId="2042482554" sldId="295"/>
            <ac:spMk id="16" creationId="{9A73BBD6-1817-DC5E-C3A4-E4C1AE0F57AB}"/>
          </ac:spMkLst>
        </pc:spChg>
        <pc:spChg chg="mod">
          <ac:chgData name="Ani Mangold" userId="" providerId="" clId="Web-{1E5E905A-FD20-4106-B372-50F32DAAB25F}" dt="2023-09-11T18:04:19.839" v="147" actId="1076"/>
          <ac:spMkLst>
            <pc:docMk/>
            <pc:sldMk cId="2042482554" sldId="295"/>
            <ac:spMk id="17" creationId="{4D27407F-860D-A224-43EB-84D5441CC852}"/>
          </ac:spMkLst>
        </pc:spChg>
        <pc:spChg chg="mod">
          <ac:chgData name="Ani Mangold" userId="" providerId="" clId="Web-{1E5E905A-FD20-4106-B372-50F32DAAB25F}" dt="2023-09-11T18:04:22.386" v="148" actId="1076"/>
          <ac:spMkLst>
            <pc:docMk/>
            <pc:sldMk cId="2042482554" sldId="295"/>
            <ac:spMk id="18" creationId="{A5A77F3A-11B5-49D0-2F4D-186B2053D453}"/>
          </ac:spMkLst>
        </pc:spChg>
        <pc:spChg chg="mod">
          <ac:chgData name="Ani Mangold" userId="" providerId="" clId="Web-{1E5E905A-FD20-4106-B372-50F32DAAB25F}" dt="2023-09-11T18:04:09.167" v="145" actId="1076"/>
          <ac:spMkLst>
            <pc:docMk/>
            <pc:sldMk cId="2042482554" sldId="295"/>
            <ac:spMk id="19" creationId="{B913745E-2AD9-C004-6F6F-D7D3EA3337A1}"/>
          </ac:spMkLst>
        </pc:spChg>
        <pc:spChg chg="mod">
          <ac:chgData name="Ani Mangold" userId="" providerId="" clId="Web-{1E5E905A-FD20-4106-B372-50F32DAAB25F}" dt="2023-09-11T18:04:25.027" v="149" actId="1076"/>
          <ac:spMkLst>
            <pc:docMk/>
            <pc:sldMk cId="2042482554" sldId="295"/>
            <ac:spMk id="20" creationId="{8A8864D2-A4B2-7BA1-1EF3-80E7AA9267CD}"/>
          </ac:spMkLst>
        </pc:spChg>
        <pc:spChg chg="mod">
          <ac:chgData name="Ani Mangold" userId="" providerId="" clId="Web-{1E5E905A-FD20-4106-B372-50F32DAAB25F}" dt="2023-09-11T18:04:28.308" v="150" actId="1076"/>
          <ac:spMkLst>
            <pc:docMk/>
            <pc:sldMk cId="2042482554" sldId="295"/>
            <ac:spMk id="21" creationId="{EF72DEBC-7691-3DE5-59B6-BF1A8A94DD3E}"/>
          </ac:spMkLst>
        </pc:spChg>
        <pc:spChg chg="mod">
          <ac:chgData name="Ani Mangold" userId="" providerId="" clId="Web-{1E5E905A-FD20-4106-B372-50F32DAAB25F}" dt="2023-09-11T18:03:23.588" v="138" actId="1076"/>
          <ac:spMkLst>
            <pc:docMk/>
            <pc:sldMk cId="2042482554" sldId="295"/>
            <ac:spMk id="22" creationId="{9E84E870-366A-0509-9180-9B5FB2E837F5}"/>
          </ac:spMkLst>
        </pc:spChg>
        <pc:picChg chg="add mod modCrop">
          <ac:chgData name="Ani Mangold" userId="" providerId="" clId="Web-{1E5E905A-FD20-4106-B372-50F32DAAB25F}" dt="2023-09-11T18:03:58.354" v="143" actId="1076"/>
          <ac:picMkLst>
            <pc:docMk/>
            <pc:sldMk cId="2042482554" sldId="295"/>
            <ac:picMk id="3" creationId="{6B1DB16E-7C4C-61D9-D07E-B9C9156E8A52}"/>
          </ac:picMkLst>
        </pc:picChg>
        <pc:picChg chg="mod">
          <ac:chgData name="Ani Mangold" userId="" providerId="" clId="Web-{1E5E905A-FD20-4106-B372-50F32DAAB25F}" dt="2023-09-11T18:02:38.977" v="129" actId="1076"/>
          <ac:picMkLst>
            <pc:docMk/>
            <pc:sldMk cId="2042482554" sldId="295"/>
            <ac:picMk id="4" creationId="{55B71659-24F7-6E5B-9221-FC0558050740}"/>
          </ac:picMkLst>
        </pc:picChg>
        <pc:picChg chg="del">
          <ac:chgData name="Ani Mangold" userId="" providerId="" clId="Web-{1E5E905A-FD20-4106-B372-50F32DAAB25F}" dt="2023-09-11T18:01:55.851" v="125"/>
          <ac:picMkLst>
            <pc:docMk/>
            <pc:sldMk cId="2042482554" sldId="295"/>
            <ac:picMk id="7" creationId="{2A6B89FE-BD47-FF08-6C4E-2283B2ADBF4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9/11/2023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9/11/2023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9/11/2023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9/11/2023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9/11/2023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9/11/2023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9/11/2023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9/11/2023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9/11/2023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9/11/2023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9/11/2023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13.png"/><Relationship Id="rId3" Type="http://schemas.openxmlformats.org/officeDocument/2006/relationships/slide" Target="slide14.xml"/><Relationship Id="rId7" Type="http://schemas.openxmlformats.org/officeDocument/2006/relationships/slide" Target="slide10.xml"/><Relationship Id="rId12" Type="http://schemas.openxmlformats.org/officeDocument/2006/relationships/image" Target="../media/image12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11.png"/><Relationship Id="rId5" Type="http://schemas.openxmlformats.org/officeDocument/2006/relationships/slide" Target="slide8.xml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slide" Target="slide12.xml"/><Relationship Id="rId9" Type="http://schemas.openxmlformats.org/officeDocument/2006/relationships/image" Target="../media/image9.png"/><Relationship Id="rId14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My Story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Explanation of the Trauma Narrative</a:t>
            </a:r>
          </a:p>
        </p:txBody>
      </p:sp>
      <p:pic>
        <p:nvPicPr>
          <p:cNvPr id="1026" name="Picture 2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65874320-A0C7-86FB-991D-3E718948F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2" y="381000"/>
            <a:ext cx="32004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anchor="b">
            <a:normAutofit/>
          </a:bodyPr>
          <a:lstStyle/>
          <a:p>
            <a:r>
              <a:rPr lang="en-US" dirty="0"/>
              <a:t>You are feeling NERVOUS</a:t>
            </a:r>
          </a:p>
        </p:txBody>
      </p:sp>
      <p:pic>
        <p:nvPicPr>
          <p:cNvPr id="5" name="Content Placeholder 4" descr="Not Impressed Broccoli">
            <a:extLst>
              <a:ext uri="{FF2B5EF4-FFF2-40B4-BE49-F238E27FC236}">
                <a16:creationId xmlns:a16="http://schemas.microsoft.com/office/drawing/2014/main" id="{C80EDA2C-D816-90CF-AFAF-0AC4B54FAC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819" y="1701800"/>
            <a:ext cx="4470400" cy="4470400"/>
          </a:xfrm>
        </p:spPr>
      </p:pic>
      <p:sp>
        <p:nvSpPr>
          <p:cNvPr id="7" name="Chevron 1">
            <a:hlinkClick r:id="rId3" action="ppaction://hlinksldjump"/>
            <a:extLst>
              <a:ext uri="{FF2B5EF4-FFF2-40B4-BE49-F238E27FC236}">
                <a16:creationId xmlns:a16="http://schemas.microsoft.com/office/drawing/2014/main" id="{0A360CBC-CCEA-FBFF-F9D3-733A57D5CB04}"/>
              </a:ext>
            </a:extLst>
          </p:cNvPr>
          <p:cNvSpPr/>
          <p:nvPr/>
        </p:nvSpPr>
        <p:spPr>
          <a:xfrm rot="10800000">
            <a:off x="10970781" y="5744124"/>
            <a:ext cx="951254" cy="76117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286792-EC20-B65B-2AD0-B190937B4B29}"/>
              </a:ext>
            </a:extLst>
          </p:cNvPr>
          <p:cNvSpPr txBox="1"/>
          <p:nvPr/>
        </p:nvSpPr>
        <p:spPr>
          <a:xfrm>
            <a:off x="1117309" y="1701800"/>
            <a:ext cx="5129503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indent="-304747">
              <a:lnSpc>
                <a:spcPct val="95000"/>
              </a:lnSpc>
              <a:spcAft>
                <a:spcPts val="600"/>
              </a:spcAft>
              <a:buSzPct val="100000"/>
            </a:pPr>
            <a:r>
              <a:rPr lang="en-US" dirty="0"/>
              <a:t>Explain why you think you feel this way about writing your story:</a:t>
            </a:r>
          </a:p>
        </p:txBody>
      </p:sp>
    </p:spTree>
    <p:extLst>
      <p:ext uri="{BB962C8B-B14F-4D97-AF65-F5344CB8AC3E}">
        <p14:creationId xmlns:p14="http://schemas.microsoft.com/office/powerpoint/2010/main" val="199835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DEF50-525B-9D2D-A4B8-A188378C9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anchor="b">
            <a:normAutofit/>
          </a:bodyPr>
          <a:lstStyle/>
          <a:p>
            <a:r>
              <a:rPr lang="en-US" dirty="0"/>
              <a:t>You are feeling SAD</a:t>
            </a:r>
          </a:p>
        </p:txBody>
      </p:sp>
      <p:pic>
        <p:nvPicPr>
          <p:cNvPr id="6" name="Content Placeholder 5" descr="Sad Broccoli">
            <a:extLst>
              <a:ext uri="{FF2B5EF4-FFF2-40B4-BE49-F238E27FC236}">
                <a16:creationId xmlns:a16="http://schemas.microsoft.com/office/drawing/2014/main" id="{F9AB7666-3D32-475A-8E8D-44B6DAFFCA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819" y="1701800"/>
            <a:ext cx="4470400" cy="4470400"/>
          </a:xfrm>
        </p:spPr>
      </p:pic>
      <p:sp>
        <p:nvSpPr>
          <p:cNvPr id="5" name="Chevron 1">
            <a:hlinkClick r:id="rId3" action="ppaction://hlinksldjump"/>
            <a:extLst>
              <a:ext uri="{FF2B5EF4-FFF2-40B4-BE49-F238E27FC236}">
                <a16:creationId xmlns:a16="http://schemas.microsoft.com/office/drawing/2014/main" id="{D083EE8B-771D-9F5F-3573-E2995241AA0B}"/>
              </a:ext>
            </a:extLst>
          </p:cNvPr>
          <p:cNvSpPr/>
          <p:nvPr/>
        </p:nvSpPr>
        <p:spPr>
          <a:xfrm rot="10800000">
            <a:off x="10970781" y="5744124"/>
            <a:ext cx="951254" cy="76117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BEA2D3-EFD8-2506-E5E0-00EB2CEA2F1A}"/>
              </a:ext>
            </a:extLst>
          </p:cNvPr>
          <p:cNvSpPr txBox="1"/>
          <p:nvPr/>
        </p:nvSpPr>
        <p:spPr>
          <a:xfrm>
            <a:off x="1117309" y="1701800"/>
            <a:ext cx="5129503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indent="-304747">
              <a:lnSpc>
                <a:spcPct val="95000"/>
              </a:lnSpc>
              <a:spcAft>
                <a:spcPts val="600"/>
              </a:spcAft>
              <a:buSzPct val="100000"/>
            </a:pPr>
            <a:r>
              <a:rPr lang="en-US" dirty="0"/>
              <a:t>Explain why you think you feel this way about writing your story:</a:t>
            </a:r>
          </a:p>
        </p:txBody>
      </p:sp>
    </p:spTree>
    <p:extLst>
      <p:ext uri="{BB962C8B-B14F-4D97-AF65-F5344CB8AC3E}">
        <p14:creationId xmlns:p14="http://schemas.microsoft.com/office/powerpoint/2010/main" val="185934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DEF50-525B-9D2D-A4B8-A188378C9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anchor="b">
            <a:normAutofit/>
          </a:bodyPr>
          <a:lstStyle/>
          <a:p>
            <a:r>
              <a:rPr lang="en-US" dirty="0"/>
              <a:t>You are feeling ANGRY</a:t>
            </a:r>
          </a:p>
        </p:txBody>
      </p:sp>
      <p:pic>
        <p:nvPicPr>
          <p:cNvPr id="5" name="Content Placeholder 4" descr="Angry Broccoli">
            <a:extLst>
              <a:ext uri="{FF2B5EF4-FFF2-40B4-BE49-F238E27FC236}">
                <a16:creationId xmlns:a16="http://schemas.microsoft.com/office/drawing/2014/main" id="{78650692-F18B-339F-602F-B1DA820F97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819" y="1701800"/>
            <a:ext cx="4470400" cy="4470400"/>
          </a:xfrm>
        </p:spPr>
      </p:pic>
      <p:sp>
        <p:nvSpPr>
          <p:cNvPr id="7" name="Chevron 1">
            <a:hlinkClick r:id="rId3" action="ppaction://hlinksldjump"/>
            <a:extLst>
              <a:ext uri="{FF2B5EF4-FFF2-40B4-BE49-F238E27FC236}">
                <a16:creationId xmlns:a16="http://schemas.microsoft.com/office/drawing/2014/main" id="{14970C51-6A0A-3A27-0188-A4666233FBD2}"/>
              </a:ext>
            </a:extLst>
          </p:cNvPr>
          <p:cNvSpPr/>
          <p:nvPr/>
        </p:nvSpPr>
        <p:spPr>
          <a:xfrm rot="10800000">
            <a:off x="10970781" y="5744124"/>
            <a:ext cx="951254" cy="76117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6B2491-50B8-E47F-C7B1-0726816889D5}"/>
              </a:ext>
            </a:extLst>
          </p:cNvPr>
          <p:cNvSpPr txBox="1"/>
          <p:nvPr/>
        </p:nvSpPr>
        <p:spPr>
          <a:xfrm>
            <a:off x="1117309" y="1701800"/>
            <a:ext cx="5129503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indent="-304747">
              <a:lnSpc>
                <a:spcPct val="95000"/>
              </a:lnSpc>
              <a:spcAft>
                <a:spcPts val="600"/>
              </a:spcAft>
              <a:buSzPct val="100000"/>
            </a:pPr>
            <a:r>
              <a:rPr lang="en-US" dirty="0"/>
              <a:t>Explain why you think you feel this way about writing your story:</a:t>
            </a:r>
          </a:p>
        </p:txBody>
      </p:sp>
    </p:spTree>
    <p:extLst>
      <p:ext uri="{BB962C8B-B14F-4D97-AF65-F5344CB8AC3E}">
        <p14:creationId xmlns:p14="http://schemas.microsoft.com/office/powerpoint/2010/main" val="138062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DEF50-525B-9D2D-A4B8-A188378C9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anchor="b">
            <a:normAutofit/>
          </a:bodyPr>
          <a:lstStyle/>
          <a:p>
            <a:r>
              <a:rPr lang="en-US" dirty="0"/>
              <a:t>You are feeling UNSURE</a:t>
            </a:r>
          </a:p>
        </p:txBody>
      </p:sp>
      <p:pic>
        <p:nvPicPr>
          <p:cNvPr id="5" name="Content Placeholder 4" descr="Confused Broccoli">
            <a:extLst>
              <a:ext uri="{FF2B5EF4-FFF2-40B4-BE49-F238E27FC236}">
                <a16:creationId xmlns:a16="http://schemas.microsoft.com/office/drawing/2014/main" id="{685C202C-18A1-0C08-A9D2-61C56B6FBD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819" y="1701800"/>
            <a:ext cx="4470400" cy="4470400"/>
          </a:xfrm>
        </p:spPr>
      </p:pic>
      <p:sp>
        <p:nvSpPr>
          <p:cNvPr id="7" name="Chevron 1">
            <a:hlinkClick r:id="rId3" action="ppaction://hlinksldjump"/>
            <a:extLst>
              <a:ext uri="{FF2B5EF4-FFF2-40B4-BE49-F238E27FC236}">
                <a16:creationId xmlns:a16="http://schemas.microsoft.com/office/drawing/2014/main" id="{0064972F-F9A3-E873-0C78-BAFD8163B90F}"/>
              </a:ext>
            </a:extLst>
          </p:cNvPr>
          <p:cNvSpPr/>
          <p:nvPr/>
        </p:nvSpPr>
        <p:spPr>
          <a:xfrm rot="10800000">
            <a:off x="10970781" y="5744124"/>
            <a:ext cx="951254" cy="76117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DA4630-E72D-C5C8-E47F-4D28DF39B7DE}"/>
              </a:ext>
            </a:extLst>
          </p:cNvPr>
          <p:cNvSpPr txBox="1"/>
          <p:nvPr/>
        </p:nvSpPr>
        <p:spPr>
          <a:xfrm>
            <a:off x="1117309" y="1701800"/>
            <a:ext cx="5129503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indent="-304747">
              <a:lnSpc>
                <a:spcPct val="95000"/>
              </a:lnSpc>
              <a:spcAft>
                <a:spcPts val="600"/>
              </a:spcAft>
              <a:buSzPct val="100000"/>
            </a:pPr>
            <a:r>
              <a:rPr lang="en-US" dirty="0"/>
              <a:t>Explain why you think you feel this way about writing your story:</a:t>
            </a:r>
          </a:p>
        </p:txBody>
      </p:sp>
    </p:spTree>
    <p:extLst>
      <p:ext uri="{BB962C8B-B14F-4D97-AF65-F5344CB8AC3E}">
        <p14:creationId xmlns:p14="http://schemas.microsoft.com/office/powerpoint/2010/main" val="368397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DEF50-525B-9D2D-A4B8-A188378C9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anchor="b">
            <a:normAutofit/>
          </a:bodyPr>
          <a:lstStyle/>
          <a:p>
            <a:r>
              <a:rPr lang="en-US" dirty="0"/>
              <a:t>You are feeling ANOTHER FEELING</a:t>
            </a:r>
          </a:p>
        </p:txBody>
      </p:sp>
      <p:pic>
        <p:nvPicPr>
          <p:cNvPr id="5" name="Content Placeholder 4" descr="Sad Broccoli">
            <a:extLst>
              <a:ext uri="{FF2B5EF4-FFF2-40B4-BE49-F238E27FC236}">
                <a16:creationId xmlns:a16="http://schemas.microsoft.com/office/drawing/2014/main" id="{E0610195-9258-E865-61D3-16631FBDC3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819" y="1701800"/>
            <a:ext cx="4470400" cy="4470400"/>
          </a:xfrm>
        </p:spPr>
      </p:pic>
      <p:sp>
        <p:nvSpPr>
          <p:cNvPr id="7" name="Chevron 1">
            <a:hlinkClick r:id="rId3" action="ppaction://hlinksldjump"/>
            <a:extLst>
              <a:ext uri="{FF2B5EF4-FFF2-40B4-BE49-F238E27FC236}">
                <a16:creationId xmlns:a16="http://schemas.microsoft.com/office/drawing/2014/main" id="{5DE4207D-FCEF-5A70-0711-8E0447293CC7}"/>
              </a:ext>
            </a:extLst>
          </p:cNvPr>
          <p:cNvSpPr/>
          <p:nvPr/>
        </p:nvSpPr>
        <p:spPr>
          <a:xfrm rot="10800000">
            <a:off x="10970781" y="5744124"/>
            <a:ext cx="951254" cy="76117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735B4588-401E-F9BB-3A02-12CEE9512E5D}"/>
              </a:ext>
            </a:extLst>
          </p:cNvPr>
          <p:cNvSpPr txBox="1"/>
          <p:nvPr/>
        </p:nvSpPr>
        <p:spPr>
          <a:xfrm>
            <a:off x="1117309" y="1701800"/>
            <a:ext cx="5129503" cy="4470400"/>
          </a:xfrm>
          <a:prstGeom prst="rect">
            <a:avLst/>
          </a:prstGeom>
        </p:spPr>
        <p:txBody>
          <a:bodyPr vert="horz" lIns="121899" tIns="60949" rIns="121899" bIns="60949" rtlCol="0" anchor="t">
            <a:norm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04165">
              <a:lnSpc>
                <a:spcPct val="95000"/>
              </a:lnSpc>
              <a:spcAft>
                <a:spcPts val="600"/>
              </a:spcAft>
              <a:buSzPct val="100000"/>
            </a:pPr>
            <a:r>
              <a:rPr lang="en-US" dirty="0"/>
              <a:t>What do you think you are feeling? </a:t>
            </a:r>
          </a:p>
          <a:p>
            <a:pPr indent="-304165">
              <a:lnSpc>
                <a:spcPct val="95000"/>
              </a:lnSpc>
              <a:spcAft>
                <a:spcPts val="600"/>
              </a:spcAft>
            </a:pPr>
            <a:endParaRPr lang="en-US" dirty="0"/>
          </a:p>
          <a:p>
            <a:pPr indent="-304165">
              <a:lnSpc>
                <a:spcPct val="95000"/>
              </a:lnSpc>
              <a:spcAft>
                <a:spcPts val="600"/>
              </a:spcAft>
            </a:pPr>
            <a:r>
              <a:rPr lang="en-US" dirty="0"/>
              <a:t>Explain why you think you feel this way about writing your story:</a:t>
            </a:r>
          </a:p>
        </p:txBody>
      </p:sp>
    </p:spTree>
    <p:extLst>
      <p:ext uri="{BB962C8B-B14F-4D97-AF65-F5344CB8AC3E}">
        <p14:creationId xmlns:p14="http://schemas.microsoft.com/office/powerpoint/2010/main" val="151740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3BECF-69D8-068E-B51B-B4CE88C2A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Prepare to write your story.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52ED1-725B-DA35-A2A3-F0E987EE4E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389" y="3410155"/>
            <a:ext cx="4977104" cy="1190894"/>
          </a:xfrm>
        </p:spPr>
        <p:txBody>
          <a:bodyPr vert="horz" lIns="121899" tIns="60949" rIns="121899" bIns="60949" rtlCol="0" anchor="t">
            <a:normAutofit/>
          </a:bodyPr>
          <a:lstStyle/>
          <a:p>
            <a:pPr marL="304165" indent="-304165"/>
            <a:r>
              <a:rPr lang="en-US" dirty="0"/>
              <a:t>Let’s pick relaxation skills that would be helpful for you when writing your story!</a:t>
            </a:r>
          </a:p>
          <a:p>
            <a:pPr marL="426645" lvl="1" indent="0">
              <a:buNone/>
            </a:pPr>
            <a:endParaRPr lang="en-US" sz="2400"/>
          </a:p>
        </p:txBody>
      </p:sp>
      <p:pic>
        <p:nvPicPr>
          <p:cNvPr id="14" name="Picture 13" descr="A group of colorful notes pinned to a cork board&#10;&#10;Description automatically generated">
            <a:extLst>
              <a:ext uri="{FF2B5EF4-FFF2-40B4-BE49-F238E27FC236}">
                <a16:creationId xmlns:a16="http://schemas.microsoft.com/office/drawing/2014/main" id="{B07A6E1A-7DE6-82BC-7628-95BE233FE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884" y="2112335"/>
            <a:ext cx="5675041" cy="37815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1670A43-FF1E-5DAA-4C2F-3ABD2F30E4EA}"/>
              </a:ext>
            </a:extLst>
          </p:cNvPr>
          <p:cNvSpPr txBox="1"/>
          <p:nvPr/>
        </p:nvSpPr>
        <p:spPr>
          <a:xfrm>
            <a:off x="6329286" y="2819239"/>
            <a:ext cx="989534" cy="7561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7793CE-1676-8C3C-C251-4180E2DBB424}"/>
              </a:ext>
            </a:extLst>
          </p:cNvPr>
          <p:cNvSpPr txBox="1"/>
          <p:nvPr/>
        </p:nvSpPr>
        <p:spPr>
          <a:xfrm>
            <a:off x="7927416" y="2922047"/>
            <a:ext cx="989534" cy="7561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54CED5-CF79-3DC5-2AA0-0F83AB66633A}"/>
              </a:ext>
            </a:extLst>
          </p:cNvPr>
          <p:cNvSpPr txBox="1"/>
          <p:nvPr/>
        </p:nvSpPr>
        <p:spPr>
          <a:xfrm>
            <a:off x="9476698" y="2875493"/>
            <a:ext cx="989534" cy="7561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F48B62-FC82-F939-09EF-BE7C41DEBA5C}"/>
              </a:ext>
            </a:extLst>
          </p:cNvPr>
          <p:cNvSpPr txBox="1"/>
          <p:nvPr/>
        </p:nvSpPr>
        <p:spPr>
          <a:xfrm>
            <a:off x="6285323" y="4565291"/>
            <a:ext cx="989534" cy="7561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340836-398F-AE55-767A-A06A00EBBE38}"/>
              </a:ext>
            </a:extLst>
          </p:cNvPr>
          <p:cNvSpPr txBox="1"/>
          <p:nvPr/>
        </p:nvSpPr>
        <p:spPr>
          <a:xfrm>
            <a:off x="7890597" y="4537407"/>
            <a:ext cx="989534" cy="7561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2754B5-2976-82C0-F42E-79E582E80FBD}"/>
              </a:ext>
            </a:extLst>
          </p:cNvPr>
          <p:cNvSpPr txBox="1"/>
          <p:nvPr/>
        </p:nvSpPr>
        <p:spPr>
          <a:xfrm>
            <a:off x="9570528" y="4565534"/>
            <a:ext cx="989534" cy="7561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73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608A4-8332-5F4D-011A-2AF4779D2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Who are your safe people?</a:t>
            </a:r>
          </a:p>
        </p:txBody>
      </p:sp>
      <p:pic>
        <p:nvPicPr>
          <p:cNvPr id="4" name="Picture 3" descr="A list of lines on a paper&#10;&#10;Description automatically generated">
            <a:extLst>
              <a:ext uri="{FF2B5EF4-FFF2-40B4-BE49-F238E27FC236}">
                <a16:creationId xmlns:a16="http://schemas.microsoft.com/office/drawing/2014/main" id="{55B71659-24F7-6E5B-9221-FC0558050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796" y="1632094"/>
            <a:ext cx="2687399" cy="47781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2FDEC7-B9D3-4B1E-0E5F-9D66A410A3DD}"/>
              </a:ext>
            </a:extLst>
          </p:cNvPr>
          <p:cNvSpPr txBox="1"/>
          <p:nvPr/>
        </p:nvSpPr>
        <p:spPr>
          <a:xfrm>
            <a:off x="7389238" y="2623712"/>
            <a:ext cx="1717682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0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BEE1AE-56F1-39CD-F045-7F1F604F598E}"/>
              </a:ext>
            </a:extLst>
          </p:cNvPr>
          <p:cNvSpPr txBox="1"/>
          <p:nvPr/>
        </p:nvSpPr>
        <p:spPr>
          <a:xfrm>
            <a:off x="7392504" y="2855679"/>
            <a:ext cx="1708342" cy="2934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8A055D-4E85-1441-83F0-13F69BE4D561}"/>
              </a:ext>
            </a:extLst>
          </p:cNvPr>
          <p:cNvSpPr txBox="1"/>
          <p:nvPr/>
        </p:nvSpPr>
        <p:spPr>
          <a:xfrm>
            <a:off x="7392673" y="2627535"/>
            <a:ext cx="1717682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05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85D3FC-1CF2-9BC1-63DF-C3FF43730389}"/>
              </a:ext>
            </a:extLst>
          </p:cNvPr>
          <p:cNvSpPr txBox="1"/>
          <p:nvPr/>
        </p:nvSpPr>
        <p:spPr>
          <a:xfrm>
            <a:off x="7392843" y="2879707"/>
            <a:ext cx="1717682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05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E51CF1-3259-406F-6259-6661D515F2E7}"/>
              </a:ext>
            </a:extLst>
          </p:cNvPr>
          <p:cNvSpPr txBox="1"/>
          <p:nvPr/>
        </p:nvSpPr>
        <p:spPr>
          <a:xfrm>
            <a:off x="7377333" y="3637759"/>
            <a:ext cx="1717682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05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73BBD6-1817-DC5E-C3A4-E4C1AE0F57AB}"/>
              </a:ext>
            </a:extLst>
          </p:cNvPr>
          <p:cNvSpPr txBox="1"/>
          <p:nvPr/>
        </p:nvSpPr>
        <p:spPr>
          <a:xfrm>
            <a:off x="7393352" y="2601324"/>
            <a:ext cx="1717682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05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27407F-860D-A224-43EB-84D5441CC852}"/>
              </a:ext>
            </a:extLst>
          </p:cNvPr>
          <p:cNvSpPr txBox="1"/>
          <p:nvPr/>
        </p:nvSpPr>
        <p:spPr>
          <a:xfrm>
            <a:off x="7376265" y="4145811"/>
            <a:ext cx="1717682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0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A77F3A-11B5-49D0-2F4D-186B2053D453}"/>
              </a:ext>
            </a:extLst>
          </p:cNvPr>
          <p:cNvSpPr txBox="1"/>
          <p:nvPr/>
        </p:nvSpPr>
        <p:spPr>
          <a:xfrm>
            <a:off x="7392285" y="4397984"/>
            <a:ext cx="1717682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05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13745E-2AD9-C004-6F6F-D7D3EA3337A1}"/>
              </a:ext>
            </a:extLst>
          </p:cNvPr>
          <p:cNvSpPr txBox="1"/>
          <p:nvPr/>
        </p:nvSpPr>
        <p:spPr>
          <a:xfrm>
            <a:off x="7394752" y="3112062"/>
            <a:ext cx="1717682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05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8864D2-A4B2-7BA1-1EF3-80E7AA9267CD}"/>
              </a:ext>
            </a:extLst>
          </p:cNvPr>
          <p:cNvSpPr txBox="1"/>
          <p:nvPr/>
        </p:nvSpPr>
        <p:spPr>
          <a:xfrm>
            <a:off x="7386997" y="4870617"/>
            <a:ext cx="1717682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05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72DEBC-7691-3DE5-59B6-BF1A8A94DD3E}"/>
              </a:ext>
            </a:extLst>
          </p:cNvPr>
          <p:cNvSpPr txBox="1"/>
          <p:nvPr/>
        </p:nvSpPr>
        <p:spPr>
          <a:xfrm>
            <a:off x="7397213" y="5122790"/>
            <a:ext cx="1717682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05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84E870-366A-0509-9180-9B5FB2E837F5}"/>
              </a:ext>
            </a:extLst>
          </p:cNvPr>
          <p:cNvSpPr txBox="1"/>
          <p:nvPr/>
        </p:nvSpPr>
        <p:spPr>
          <a:xfrm>
            <a:off x="7458662" y="5374962"/>
            <a:ext cx="1717682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050" dirty="0"/>
          </a:p>
        </p:txBody>
      </p:sp>
      <p:pic>
        <p:nvPicPr>
          <p:cNvPr id="3" name="Picture 2" descr="A group of people with their hands up&#10;&#10;Description automatically generated">
            <a:extLst>
              <a:ext uri="{FF2B5EF4-FFF2-40B4-BE49-F238E27FC236}">
                <a16:creationId xmlns:a16="http://schemas.microsoft.com/office/drawing/2014/main" id="{6B1DB16E-7C4C-61D9-D07E-B9C9156E8A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638"/>
          <a:stretch/>
        </p:blipFill>
        <p:spPr>
          <a:xfrm>
            <a:off x="2040032" y="2386980"/>
            <a:ext cx="3605926" cy="28955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EBA55E-F20A-2BF9-792C-398419805CD6}"/>
              </a:ext>
            </a:extLst>
          </p:cNvPr>
          <p:cNvSpPr txBox="1"/>
          <p:nvPr/>
        </p:nvSpPr>
        <p:spPr>
          <a:xfrm>
            <a:off x="7406264" y="3369095"/>
            <a:ext cx="1717682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0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ADBE94-EFF0-012F-D07A-FD1F385EC119}"/>
              </a:ext>
            </a:extLst>
          </p:cNvPr>
          <p:cNvSpPr txBox="1"/>
          <p:nvPr/>
        </p:nvSpPr>
        <p:spPr>
          <a:xfrm>
            <a:off x="7380378" y="3621902"/>
            <a:ext cx="1717682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0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F97124-E058-8140-B511-EF3DBE3E9E83}"/>
              </a:ext>
            </a:extLst>
          </p:cNvPr>
          <p:cNvSpPr txBox="1"/>
          <p:nvPr/>
        </p:nvSpPr>
        <p:spPr>
          <a:xfrm>
            <a:off x="7407200" y="3835966"/>
            <a:ext cx="1717682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0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1D538D-7FEF-44D8-BB04-2F7C06DFBA47}"/>
              </a:ext>
            </a:extLst>
          </p:cNvPr>
          <p:cNvSpPr txBox="1"/>
          <p:nvPr/>
        </p:nvSpPr>
        <p:spPr>
          <a:xfrm>
            <a:off x="7403261" y="4619976"/>
            <a:ext cx="1717682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042482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40AC3720-9158-3CEA-1CC1-B7B5ACE22AC8}"/>
              </a:ext>
            </a:extLst>
          </p:cNvPr>
          <p:cNvSpPr/>
          <p:nvPr/>
        </p:nvSpPr>
        <p:spPr>
          <a:xfrm>
            <a:off x="2589212" y="1828800"/>
            <a:ext cx="7391400" cy="38862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5FF2E3-4884-45A8-7CAC-2280530B7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/>
              <a:t>Let’s pick some positive and helpful thoughts. Circle your favorites using the "Draw" tool.</a:t>
            </a:r>
            <a:r>
              <a:rPr lang="en-US" dirty="0"/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0A1B6D-84FF-5523-1643-4F5B9DC1B896}"/>
              </a:ext>
            </a:extLst>
          </p:cNvPr>
          <p:cNvSpPr txBox="1"/>
          <p:nvPr/>
        </p:nvSpPr>
        <p:spPr>
          <a:xfrm>
            <a:off x="3656012" y="29718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 am strong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4975A5-370C-6985-2E72-BB9802BBDBD9}"/>
              </a:ext>
            </a:extLst>
          </p:cNvPr>
          <p:cNvSpPr txBox="1"/>
          <p:nvPr/>
        </p:nvSpPr>
        <p:spPr>
          <a:xfrm>
            <a:off x="5942012" y="2590007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 am brave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0547DA-3511-3ABA-24F2-648557C34A91}"/>
              </a:ext>
            </a:extLst>
          </p:cNvPr>
          <p:cNvSpPr txBox="1"/>
          <p:nvPr/>
        </p:nvSpPr>
        <p:spPr>
          <a:xfrm>
            <a:off x="5332412" y="3310354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can do hard things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833CA0-8B7E-3CA9-F94C-DD09398A9D1D}"/>
              </a:ext>
            </a:extLst>
          </p:cNvPr>
          <p:cNvSpPr txBox="1"/>
          <p:nvPr/>
        </p:nvSpPr>
        <p:spPr>
          <a:xfrm>
            <a:off x="5942012" y="4271288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 can heal from the trauma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57BD5F-8AF4-A38D-634B-FFE8394DE0F8}"/>
              </a:ext>
            </a:extLst>
          </p:cNvPr>
          <p:cNvSpPr txBox="1"/>
          <p:nvPr/>
        </p:nvSpPr>
        <p:spPr>
          <a:xfrm>
            <a:off x="8075612" y="284033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I can do 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F3FE7D-2E04-E3FD-DE2F-9264797AFAF9}"/>
              </a:ext>
            </a:extLst>
          </p:cNvPr>
          <p:cNvSpPr txBox="1"/>
          <p:nvPr/>
        </p:nvSpPr>
        <p:spPr>
          <a:xfrm>
            <a:off x="3998912" y="47707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am not alone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971E48-EB1C-3FF9-B21A-E23EA18A02C3}"/>
              </a:ext>
            </a:extLst>
          </p:cNvPr>
          <p:cNvSpPr txBox="1"/>
          <p:nvPr/>
        </p:nvSpPr>
        <p:spPr>
          <a:xfrm>
            <a:off x="3427412" y="4052789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 will feel better</a:t>
            </a:r>
          </a:p>
        </p:txBody>
      </p:sp>
    </p:spTree>
    <p:extLst>
      <p:ext uri="{BB962C8B-B14F-4D97-AF65-F5344CB8AC3E}">
        <p14:creationId xmlns:p14="http://schemas.microsoft.com/office/powerpoint/2010/main" val="358496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5F7D7-AE31-9E81-21E8-DD8C7EE8E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Any other questions?</a:t>
            </a:r>
            <a:endParaRPr lang="en-US"/>
          </a:p>
        </p:txBody>
      </p:sp>
      <p:pic>
        <p:nvPicPr>
          <p:cNvPr id="5" name="Content Placeholder 4" descr="Miss You Broccoli">
            <a:extLst>
              <a:ext uri="{FF2B5EF4-FFF2-40B4-BE49-F238E27FC236}">
                <a16:creationId xmlns:a16="http://schemas.microsoft.com/office/drawing/2014/main" id="{318FC0E2-BBCF-3842-07EF-EC55179E98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12" y="1701800"/>
            <a:ext cx="4470400" cy="4470400"/>
          </a:xfrm>
        </p:spPr>
      </p:pic>
    </p:spTree>
    <p:extLst>
      <p:ext uri="{BB962C8B-B14F-4D97-AF65-F5344CB8AC3E}">
        <p14:creationId xmlns:p14="http://schemas.microsoft.com/office/powerpoint/2010/main" val="353472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C39C4-F543-9AE7-12B4-82A2311D7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Would you want to start today or wait until next week?</a:t>
            </a:r>
            <a:endParaRPr lang="en-US"/>
          </a:p>
        </p:txBody>
      </p:sp>
      <p:pic>
        <p:nvPicPr>
          <p:cNvPr id="5" name="Content Placeholder 4" descr="On My Way Broccoli">
            <a:extLst>
              <a:ext uri="{FF2B5EF4-FFF2-40B4-BE49-F238E27FC236}">
                <a16:creationId xmlns:a16="http://schemas.microsoft.com/office/drawing/2014/main" id="{D6E9FAEE-4206-E0BC-8F74-A72C59114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12" y="1701800"/>
            <a:ext cx="4470400" cy="4470400"/>
          </a:xfrm>
        </p:spPr>
      </p:pic>
    </p:spTree>
    <p:extLst>
      <p:ext uri="{BB962C8B-B14F-4D97-AF65-F5344CB8AC3E}">
        <p14:creationId xmlns:p14="http://schemas.microsoft.com/office/powerpoint/2010/main" val="280090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25CAF-F64A-9E35-765F-D6D361702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FD349-522F-A584-2804-5BB1AB39D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21899" tIns="60949" rIns="121899" bIns="60949" rtlCol="0" anchor="t">
            <a:normAutofit/>
          </a:bodyPr>
          <a:lstStyle/>
          <a:p>
            <a:pPr marL="304165" indent="-304165"/>
            <a:r>
              <a:rPr lang="en-US" dirty="0"/>
              <a:t>Slides 2 – 6 review what defines a story, why kids write stories, and some quotes from kids that have finished their stories!</a:t>
            </a:r>
          </a:p>
          <a:p>
            <a:pPr marL="304165" indent="-304165"/>
            <a:r>
              <a:rPr lang="en-US" dirty="0"/>
              <a:t>Slide 7 is clickable – have the client pick an emotion that they are feeling, and click on the icon. This will take you to a new slide where you can ask the client why they are feeling that way.</a:t>
            </a:r>
          </a:p>
          <a:p>
            <a:pPr marL="730885" lvl="1" indent="-304165"/>
            <a:r>
              <a:rPr lang="en-US" dirty="0"/>
              <a:t>Clients can pick more than one feeling! Click on the arrow on the bottom right hand corner to go back to the original screen.</a:t>
            </a:r>
          </a:p>
          <a:p>
            <a:pPr marL="304165" indent="-304165"/>
            <a:r>
              <a:rPr lang="en-US" dirty="0"/>
              <a:t>Slides 15 – 19  will be completed by you and the client. Use in "Normal View" to add in text and draw.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90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653A4-BDBF-1385-D7F6-A722DEBDC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anchor="b">
            <a:normAutofit/>
          </a:bodyPr>
          <a:lstStyle/>
          <a:p>
            <a:r>
              <a:rPr lang="en-US" dirty="0"/>
              <a:t>What is a Story?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A739C-788E-00C9-A19F-324EA8862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vert="horz" lIns="121899" tIns="60949" rIns="121899" bIns="60949" rtlCol="0" anchor="t">
            <a:normAutofit/>
          </a:bodyPr>
          <a:lstStyle/>
          <a:p>
            <a:pPr marL="304165" indent="-304165"/>
            <a:r>
              <a:rPr lang="en-US" dirty="0"/>
              <a:t>A story is something we make to talk about you and the bad or scary things that have happened in your life. </a:t>
            </a:r>
          </a:p>
          <a:p>
            <a:pPr marL="304165" indent="-304165"/>
            <a:r>
              <a:rPr lang="en-US" dirty="0"/>
              <a:t>You can tell your story in different ways!</a:t>
            </a:r>
          </a:p>
          <a:p>
            <a:pPr marL="730885" lvl="1" indent="-304165"/>
            <a:r>
              <a:rPr lang="en-US" sz="2400" dirty="0"/>
              <a:t>Making a chapter book</a:t>
            </a:r>
          </a:p>
          <a:p>
            <a:pPr marL="730885" lvl="1" indent="-304165"/>
            <a:r>
              <a:rPr lang="en-US" sz="2400" dirty="0"/>
              <a:t>Coloring pictures</a:t>
            </a:r>
          </a:p>
          <a:p>
            <a:pPr marL="730885" lvl="1" indent="-304165"/>
            <a:r>
              <a:rPr lang="en-US" sz="2400" dirty="0"/>
              <a:t>Painting pictures</a:t>
            </a:r>
          </a:p>
          <a:p>
            <a:pPr lvl="1"/>
            <a:endParaRPr lang="en-US" sz="2400"/>
          </a:p>
        </p:txBody>
      </p:sp>
      <p:pic>
        <p:nvPicPr>
          <p:cNvPr id="5" name="Picture 4" descr="Colorful paint and brushes in a circle">
            <a:extLst>
              <a:ext uri="{FF2B5EF4-FFF2-40B4-BE49-F238E27FC236}">
                <a16:creationId xmlns:a16="http://schemas.microsoft.com/office/drawing/2014/main" id="{B2C6D0A1-ABEF-B4DC-B84D-715EA5D018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6" r="15688"/>
          <a:stretch/>
        </p:blipFill>
        <p:spPr>
          <a:xfrm>
            <a:off x="6297559" y="1701800"/>
            <a:ext cx="4977104" cy="447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159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anchor="b">
            <a:normAutofit/>
          </a:bodyPr>
          <a:lstStyle/>
          <a:p>
            <a:r>
              <a:rPr lang="en-US" dirty="0"/>
              <a:t>Why do I Write a Story?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0A12B-7A93-D216-CFD6-C6ACEAE85D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309" y="2946547"/>
            <a:ext cx="4977104" cy="4470400"/>
          </a:xfrm>
        </p:spPr>
        <p:txBody>
          <a:bodyPr vert="horz" lIns="121899" tIns="60949" rIns="121899" bIns="60949" rtlCol="0" anchor="t">
            <a:normAutofit/>
          </a:bodyPr>
          <a:lstStyle/>
          <a:p>
            <a:pPr marL="342900" indent="-342900"/>
            <a:r>
              <a:rPr lang="en-US" dirty="0"/>
              <a:t>Making a story will help you organize your memories and learn to take care of your big emotions. </a:t>
            </a:r>
            <a:endParaRPr lang="en-US"/>
          </a:p>
        </p:txBody>
      </p:sp>
      <p:pic>
        <p:nvPicPr>
          <p:cNvPr id="11" name="Picture 10" descr="Close up of girl doing homework">
            <a:extLst>
              <a:ext uri="{FF2B5EF4-FFF2-40B4-BE49-F238E27FC236}">
                <a16:creationId xmlns:a16="http://schemas.microsoft.com/office/drawing/2014/main" id="{8EDAFBC7-49BF-5618-C790-29C54F8AE1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12" y="2133600"/>
            <a:ext cx="4914041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1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peech Bubble: Oval 33">
            <a:extLst>
              <a:ext uri="{FF2B5EF4-FFF2-40B4-BE49-F238E27FC236}">
                <a16:creationId xmlns:a16="http://schemas.microsoft.com/office/drawing/2014/main" id="{6CBA75B7-2EEB-E7CE-AD4E-FAB3F2A7DE05}"/>
              </a:ext>
            </a:extLst>
          </p:cNvPr>
          <p:cNvSpPr/>
          <p:nvPr/>
        </p:nvSpPr>
        <p:spPr>
          <a:xfrm>
            <a:off x="1334148" y="4267200"/>
            <a:ext cx="3236264" cy="1606822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anchor="b">
            <a:normAutofit/>
          </a:bodyPr>
          <a:lstStyle/>
          <a:p>
            <a:r>
              <a:rPr lang="en-US" sz="3700" dirty="0"/>
              <a:t>Quotes from kids after completing their Trauma Narrative or Story:</a:t>
            </a:r>
          </a:p>
        </p:txBody>
      </p:sp>
      <p:sp>
        <p:nvSpPr>
          <p:cNvPr id="7" name="Oval Callout 22">
            <a:extLst>
              <a:ext uri="{FF2B5EF4-FFF2-40B4-BE49-F238E27FC236}">
                <a16:creationId xmlns:a16="http://schemas.microsoft.com/office/drawing/2014/main" id="{BB75CC5E-A045-163B-6F8B-618139597DA3}"/>
              </a:ext>
            </a:extLst>
          </p:cNvPr>
          <p:cNvSpPr/>
          <p:nvPr/>
        </p:nvSpPr>
        <p:spPr>
          <a:xfrm>
            <a:off x="5364750" y="1860676"/>
            <a:ext cx="2299062" cy="1698271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Callout 20">
            <a:extLst>
              <a:ext uri="{FF2B5EF4-FFF2-40B4-BE49-F238E27FC236}">
                <a16:creationId xmlns:a16="http://schemas.microsoft.com/office/drawing/2014/main" id="{14693629-B54E-2026-A443-FB6497D650FE}"/>
              </a:ext>
            </a:extLst>
          </p:cNvPr>
          <p:cNvSpPr/>
          <p:nvPr/>
        </p:nvSpPr>
        <p:spPr>
          <a:xfrm>
            <a:off x="8191560" y="4216563"/>
            <a:ext cx="2743200" cy="1857881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Callout 21">
            <a:extLst>
              <a:ext uri="{FF2B5EF4-FFF2-40B4-BE49-F238E27FC236}">
                <a16:creationId xmlns:a16="http://schemas.microsoft.com/office/drawing/2014/main" id="{A490C54C-66A5-994A-9C20-FB71D41C70B9}"/>
              </a:ext>
            </a:extLst>
          </p:cNvPr>
          <p:cNvSpPr/>
          <p:nvPr/>
        </p:nvSpPr>
        <p:spPr>
          <a:xfrm>
            <a:off x="8844731" y="1891980"/>
            <a:ext cx="2743200" cy="1716329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Callout 8">
            <a:extLst>
              <a:ext uri="{FF2B5EF4-FFF2-40B4-BE49-F238E27FC236}">
                <a16:creationId xmlns:a16="http://schemas.microsoft.com/office/drawing/2014/main" id="{960C6301-F7CE-5F27-F0F9-D3D4448FE689}"/>
              </a:ext>
            </a:extLst>
          </p:cNvPr>
          <p:cNvSpPr/>
          <p:nvPr/>
        </p:nvSpPr>
        <p:spPr>
          <a:xfrm>
            <a:off x="1334148" y="1891980"/>
            <a:ext cx="2987040" cy="1745701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D44A9A-7F06-7771-0241-FC5044D1468E}"/>
              </a:ext>
            </a:extLst>
          </p:cNvPr>
          <p:cNvSpPr txBox="1"/>
          <p:nvPr/>
        </p:nvSpPr>
        <p:spPr>
          <a:xfrm>
            <a:off x="1149271" y="2242312"/>
            <a:ext cx="2969624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608965" lvl="1" algn="ctr"/>
            <a:r>
              <a:rPr lang="en-US" sz="2000" dirty="0">
                <a:solidFill>
                  <a:schemeClr val="bg1"/>
                </a:solidFill>
              </a:rPr>
              <a:t>“I know what happened to me wasn’t my fault.”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43FDC6-BCA9-C96B-FBA3-AAA1E9C6CE8B}"/>
              </a:ext>
            </a:extLst>
          </p:cNvPr>
          <p:cNvSpPr txBox="1"/>
          <p:nvPr/>
        </p:nvSpPr>
        <p:spPr>
          <a:xfrm>
            <a:off x="4865930" y="2355868"/>
            <a:ext cx="286512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608965" lvl="1" algn="ctr"/>
            <a:r>
              <a:rPr lang="en-US" sz="2000" dirty="0">
                <a:solidFill>
                  <a:schemeClr val="bg1"/>
                </a:solidFill>
              </a:rPr>
              <a:t>“I feel happier now.”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8B22B9-6180-5028-8E7B-9BE22187119B}"/>
              </a:ext>
            </a:extLst>
          </p:cNvPr>
          <p:cNvSpPr txBox="1"/>
          <p:nvPr/>
        </p:nvSpPr>
        <p:spPr>
          <a:xfrm>
            <a:off x="8779321" y="2137065"/>
            <a:ext cx="2370468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608965" lvl="1" algn="ctr"/>
            <a:r>
              <a:rPr lang="en-US" sz="2000" dirty="0">
                <a:solidFill>
                  <a:schemeClr val="bg1"/>
                </a:solidFill>
              </a:rPr>
              <a:t>“I don’t think I’m a bad kid anymore.”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0C1036-62F0-260D-D432-E00FEBBC775E}"/>
              </a:ext>
            </a:extLst>
          </p:cNvPr>
          <p:cNvSpPr txBox="1"/>
          <p:nvPr/>
        </p:nvSpPr>
        <p:spPr>
          <a:xfrm>
            <a:off x="8138097" y="4406357"/>
            <a:ext cx="2490652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608965" lvl="1" algn="ctr"/>
            <a:r>
              <a:rPr lang="en-US" sz="2000" dirty="0">
                <a:solidFill>
                  <a:schemeClr val="bg1"/>
                </a:solidFill>
              </a:rPr>
              <a:t>“It was hard at first, and then it got easier and easier.”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25024F-9F68-D032-3DCE-CB98CBA2F2CE}"/>
              </a:ext>
            </a:extLst>
          </p:cNvPr>
          <p:cNvSpPr txBox="1"/>
          <p:nvPr/>
        </p:nvSpPr>
        <p:spPr>
          <a:xfrm>
            <a:off x="1436804" y="4606012"/>
            <a:ext cx="2394558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608965" lvl="1" algn="ctr"/>
            <a:r>
              <a:rPr lang="en-US" sz="2000" dirty="0">
                <a:solidFill>
                  <a:schemeClr val="bg1"/>
                </a:solidFill>
              </a:rPr>
              <a:t>“I’m excited about the future!”</a:t>
            </a:r>
            <a:endParaRPr lang="en-US" dirty="0"/>
          </a:p>
        </p:txBody>
      </p:sp>
      <p:pic>
        <p:nvPicPr>
          <p:cNvPr id="38" name="Picture 37" descr="Young girl cheering two hands">
            <a:extLst>
              <a:ext uri="{FF2B5EF4-FFF2-40B4-BE49-F238E27FC236}">
                <a16:creationId xmlns:a16="http://schemas.microsoft.com/office/drawing/2014/main" id="{E9B77E0D-F8C6-E27D-7E4B-CDFEB3EC25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904" y="5029200"/>
            <a:ext cx="3521227" cy="647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Questions do You Have?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7C54B8-04DD-0C69-805F-7FFD5ECF65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These are common questions asked by kids just like you!</a:t>
            </a:r>
          </a:p>
          <a:p>
            <a:pPr lvl="1"/>
            <a:r>
              <a:rPr lang="en-US" dirty="0"/>
              <a:t>Do I have to share my story with anyone?</a:t>
            </a:r>
          </a:p>
          <a:p>
            <a:pPr lvl="1"/>
            <a:r>
              <a:rPr lang="en-US" dirty="0"/>
              <a:t>What happens with my story?</a:t>
            </a:r>
          </a:p>
          <a:p>
            <a:pPr lvl="1"/>
            <a:r>
              <a:rPr lang="en-US" dirty="0"/>
              <a:t>What happens next in therapy after my story?</a:t>
            </a:r>
          </a:p>
          <a:p>
            <a:endParaRPr lang="en-US" dirty="0"/>
          </a:p>
        </p:txBody>
      </p:sp>
      <p:pic>
        <p:nvPicPr>
          <p:cNvPr id="12" name="Content Placeholder 11" descr="Sticky notes with question marks">
            <a:extLst>
              <a:ext uri="{FF2B5EF4-FFF2-40B4-BE49-F238E27FC236}">
                <a16:creationId xmlns:a16="http://schemas.microsoft.com/office/drawing/2014/main" id="{D17B08CE-E222-41DC-D89D-EF8118AAED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613" y="2278063"/>
            <a:ext cx="4976812" cy="3317874"/>
          </a:xfrm>
        </p:spPr>
      </p:pic>
    </p:spTree>
    <p:extLst>
      <p:ext uri="{BB962C8B-B14F-4D97-AF65-F5344CB8AC3E}">
        <p14:creationId xmlns:p14="http://schemas.microsoft.com/office/powerpoint/2010/main" val="134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023" y="20186"/>
            <a:ext cx="11858711" cy="1325218"/>
          </a:xfrm>
        </p:spPr>
        <p:txBody>
          <a:bodyPr>
            <a:normAutofit/>
          </a:bodyPr>
          <a:lstStyle/>
          <a:p>
            <a:pPr algn="ctr"/>
            <a:r>
              <a:rPr lang="en-US" sz="3999" dirty="0"/>
              <a:t>How do you feel about writing your Story? </a:t>
            </a:r>
            <a:br>
              <a:rPr lang="en-US" sz="3999" dirty="0"/>
            </a:br>
            <a:r>
              <a:rPr lang="en-US" sz="2399" dirty="0"/>
              <a:t>Tip: Ask your therapist for a scale to RATE your feelings!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72608" y="3495002"/>
            <a:ext cx="1704595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dirty="0"/>
              <a:t>Calm </a:t>
            </a:r>
            <a:r>
              <a:rPr lang="en-US" sz="1200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89800" y="3459842"/>
            <a:ext cx="1241671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dirty="0"/>
              <a:t>Scared</a:t>
            </a:r>
            <a:r>
              <a:rPr lang="en-US" sz="1999" dirty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12779" y="3437905"/>
            <a:ext cx="2155067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dirty="0"/>
              <a:t>Nervous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23516" y="5928978"/>
            <a:ext cx="1379051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dirty="0"/>
              <a:t>Angry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266954" y="3496595"/>
            <a:ext cx="1379051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dirty="0"/>
              <a:t>Sad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459333" y="5899003"/>
            <a:ext cx="2371306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dirty="0"/>
              <a:t>Other feeling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98680" y="5956875"/>
            <a:ext cx="1379051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9" dirty="0"/>
              <a:t>Unsure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3068601-F9E4-40DD-8732-4A8529D72E11}"/>
              </a:ext>
            </a:extLst>
          </p:cNvPr>
          <p:cNvGrpSpPr/>
          <p:nvPr/>
        </p:nvGrpSpPr>
        <p:grpSpPr>
          <a:xfrm>
            <a:off x="8633177" y="4266983"/>
            <a:ext cx="1561896" cy="1594818"/>
            <a:chOff x="8635426" y="4267201"/>
            <a:chExt cx="1562303" cy="1595233"/>
          </a:xfrm>
        </p:grpSpPr>
        <p:sp>
          <p:nvSpPr>
            <p:cNvPr id="27" name="Rounded Rectangle 26">
              <a:hlinkClick r:id="rId2" action="ppaction://hlinksldjump"/>
            </p:cNvPr>
            <p:cNvSpPr/>
            <p:nvPr/>
          </p:nvSpPr>
          <p:spPr>
            <a:xfrm>
              <a:off x="8635426" y="4267201"/>
              <a:ext cx="1562303" cy="1595233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016554" y="4292774"/>
              <a:ext cx="80004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97" dirty="0">
                  <a:solidFill>
                    <a:schemeClr val="accent3">
                      <a:lumMod val="75000"/>
                    </a:schemeClr>
                  </a:solidFill>
                  <a:latin typeface="+mj-lt"/>
                  <a:hlinkClick r:id="rId3" action="ppaction://hlinksldjump"/>
                </a:rPr>
                <a:t>?</a:t>
              </a:r>
              <a:endParaRPr lang="en-US" sz="9597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25" name="Rounded Rectangle 24">
            <a:hlinkClick r:id="rId3" action="ppaction://hlinksldjump"/>
          </p:cNvPr>
          <p:cNvSpPr/>
          <p:nvPr/>
        </p:nvSpPr>
        <p:spPr>
          <a:xfrm>
            <a:off x="5587183" y="4330460"/>
            <a:ext cx="1567219" cy="1674211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99"/>
          </a:p>
        </p:txBody>
      </p:sp>
      <p:sp>
        <p:nvSpPr>
          <p:cNvPr id="21" name="Rounded Rectangle 20">
            <a:hlinkClick r:id="rId4" action="ppaction://hlinksldjump"/>
          </p:cNvPr>
          <p:cNvSpPr/>
          <p:nvPr/>
        </p:nvSpPr>
        <p:spPr>
          <a:xfrm>
            <a:off x="9893429" y="1671653"/>
            <a:ext cx="1566559" cy="1704931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18" name="Rounded Rectangle 17">
            <a:hlinkClick r:id="rId5" action="ppaction://hlinksldjump"/>
          </p:cNvPr>
          <p:cNvSpPr/>
          <p:nvPr/>
        </p:nvSpPr>
        <p:spPr>
          <a:xfrm>
            <a:off x="2367115" y="4232160"/>
            <a:ext cx="1700624" cy="1741495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99"/>
          </a:p>
        </p:txBody>
      </p:sp>
      <p:sp>
        <p:nvSpPr>
          <p:cNvPr id="7" name="Rounded Rectangle 6">
            <a:hlinkClick r:id="rId6" action="ppaction://hlinksldjump"/>
          </p:cNvPr>
          <p:cNvSpPr/>
          <p:nvPr/>
        </p:nvSpPr>
        <p:spPr>
          <a:xfrm>
            <a:off x="1109671" y="1601844"/>
            <a:ext cx="1512827" cy="1803441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10" name="Rounded Rectangle 9">
            <a:hlinkClick r:id="rId7" action="ppaction://hlinksldjump"/>
          </p:cNvPr>
          <p:cNvSpPr/>
          <p:nvPr/>
        </p:nvSpPr>
        <p:spPr>
          <a:xfrm>
            <a:off x="3690400" y="1603750"/>
            <a:ext cx="1645014" cy="1803441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99"/>
          </a:p>
        </p:txBody>
      </p:sp>
      <p:sp>
        <p:nvSpPr>
          <p:cNvPr id="15" name="Rounded Rectangle 14">
            <a:hlinkClick r:id="rId8" action="ppaction://hlinksldjump"/>
          </p:cNvPr>
          <p:cNvSpPr/>
          <p:nvPr/>
        </p:nvSpPr>
        <p:spPr>
          <a:xfrm>
            <a:off x="6849618" y="1603750"/>
            <a:ext cx="1644542" cy="176841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pic>
        <p:nvPicPr>
          <p:cNvPr id="3" name="Picture 2" descr="Good Job Broccoli">
            <a:hlinkClick r:id="rId5" action="ppaction://hlinksldjump"/>
            <a:extLst>
              <a:ext uri="{FF2B5EF4-FFF2-40B4-BE49-F238E27FC236}">
                <a16:creationId xmlns:a16="http://schemas.microsoft.com/office/drawing/2014/main" id="{384768B7-DF53-10E5-BF2B-77A6813A5F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881" y="1857782"/>
            <a:ext cx="1438406" cy="1438406"/>
          </a:xfrm>
          <a:prstGeom prst="rect">
            <a:avLst/>
          </a:prstGeom>
        </p:spPr>
      </p:pic>
      <p:pic>
        <p:nvPicPr>
          <p:cNvPr id="5" name="Content Placeholder 6" descr="OMG Broccoli">
            <a:hlinkClick r:id="rId6" action="ppaction://hlinksldjump"/>
            <a:extLst>
              <a:ext uri="{FF2B5EF4-FFF2-40B4-BE49-F238E27FC236}">
                <a16:creationId xmlns:a16="http://schemas.microsoft.com/office/drawing/2014/main" id="{EDB683EE-6475-18BA-A7E2-7142F95D04E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395" y="1718242"/>
            <a:ext cx="1815197" cy="1815197"/>
          </a:xfrm>
          <a:prstGeom prst="rect">
            <a:avLst/>
          </a:prstGeom>
        </p:spPr>
      </p:pic>
      <p:pic>
        <p:nvPicPr>
          <p:cNvPr id="6" name="Content Placeholder 4" descr="Not Impressed Broccoli">
            <a:hlinkClick r:id="rId7" action="ppaction://hlinksldjump"/>
            <a:extLst>
              <a:ext uri="{FF2B5EF4-FFF2-40B4-BE49-F238E27FC236}">
                <a16:creationId xmlns:a16="http://schemas.microsoft.com/office/drawing/2014/main" id="{85FDF93B-7E5C-3FE6-7CCF-7037ED6723D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410" y="1725086"/>
            <a:ext cx="1674212" cy="1674212"/>
          </a:xfrm>
          <a:prstGeom prst="rect">
            <a:avLst/>
          </a:prstGeom>
        </p:spPr>
      </p:pic>
      <p:pic>
        <p:nvPicPr>
          <p:cNvPr id="9" name="Content Placeholder 5" descr="Sad Broccoli">
            <a:hlinkClick r:id="rId8" action="ppaction://hlinksldjump"/>
            <a:extLst>
              <a:ext uri="{FF2B5EF4-FFF2-40B4-BE49-F238E27FC236}">
                <a16:creationId xmlns:a16="http://schemas.microsoft.com/office/drawing/2014/main" id="{EDC4E6D8-E8B5-6A52-A18B-7CC6E05D78B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057" y="1872666"/>
            <a:ext cx="1379051" cy="1379051"/>
          </a:xfrm>
          <a:prstGeom prst="rect">
            <a:avLst/>
          </a:prstGeom>
        </p:spPr>
      </p:pic>
      <p:pic>
        <p:nvPicPr>
          <p:cNvPr id="13" name="Content Placeholder 4" descr="Angry Broccoli">
            <a:hlinkClick r:id="rId4" action="ppaction://hlinksldjump"/>
            <a:extLst>
              <a:ext uri="{FF2B5EF4-FFF2-40B4-BE49-F238E27FC236}">
                <a16:creationId xmlns:a16="http://schemas.microsoft.com/office/drawing/2014/main" id="{A9D22FDA-8C7A-6872-68DE-5EBE7253CA3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185" y="4302609"/>
            <a:ext cx="1559192" cy="1559192"/>
          </a:xfrm>
          <a:prstGeom prst="rect">
            <a:avLst/>
          </a:prstGeom>
        </p:spPr>
      </p:pic>
      <p:pic>
        <p:nvPicPr>
          <p:cNvPr id="14" name="Content Placeholder 4" descr="Confused Broccoli">
            <a:hlinkClick r:id="rId14" action="ppaction://hlinksldjump"/>
            <a:extLst>
              <a:ext uri="{FF2B5EF4-FFF2-40B4-BE49-F238E27FC236}">
                <a16:creationId xmlns:a16="http://schemas.microsoft.com/office/drawing/2014/main" id="{640F07AD-DA9D-88DC-A960-E90DB4C8983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679" y="4497352"/>
            <a:ext cx="1379051" cy="137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8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dirty="0"/>
              <a:t>You are feeling CALM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085F66-E628-A096-0BC4-FD687EE0EF31}"/>
              </a:ext>
            </a:extLst>
          </p:cNvPr>
          <p:cNvSpPr txBox="1"/>
          <p:nvPr/>
        </p:nvSpPr>
        <p:spPr>
          <a:xfrm>
            <a:off x="1117309" y="1701800"/>
            <a:ext cx="5129503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indent="-304747">
              <a:lnSpc>
                <a:spcPct val="95000"/>
              </a:lnSpc>
              <a:spcAft>
                <a:spcPts val="600"/>
              </a:spcAft>
              <a:buSzPct val="100000"/>
            </a:pPr>
            <a:r>
              <a:rPr lang="en-US" dirty="0"/>
              <a:t>Explain why you think you feel this way about writing your story:</a:t>
            </a:r>
          </a:p>
        </p:txBody>
      </p:sp>
      <p:sp>
        <p:nvSpPr>
          <p:cNvPr id="5" name="Chevron 1">
            <a:hlinkClick r:id="rId2" action="ppaction://hlinksldjump"/>
            <a:extLst>
              <a:ext uri="{FF2B5EF4-FFF2-40B4-BE49-F238E27FC236}">
                <a16:creationId xmlns:a16="http://schemas.microsoft.com/office/drawing/2014/main" id="{32638241-0FC9-8BF0-ECD5-67F9814A7B55}"/>
              </a:ext>
            </a:extLst>
          </p:cNvPr>
          <p:cNvSpPr/>
          <p:nvPr/>
        </p:nvSpPr>
        <p:spPr>
          <a:xfrm rot="10800000">
            <a:off x="10970781" y="5744124"/>
            <a:ext cx="951254" cy="76117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Good Job Broccoli">
            <a:extLst>
              <a:ext uri="{FF2B5EF4-FFF2-40B4-BE49-F238E27FC236}">
                <a16:creationId xmlns:a16="http://schemas.microsoft.com/office/drawing/2014/main" id="{396A8CDB-991E-1696-2684-9C7E681F6C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608" y="1701800"/>
            <a:ext cx="44958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anchor="b">
            <a:normAutofit/>
          </a:bodyPr>
          <a:lstStyle/>
          <a:p>
            <a:r>
              <a:rPr lang="en-US" dirty="0"/>
              <a:t>You are feeling SCARED</a:t>
            </a:r>
          </a:p>
        </p:txBody>
      </p:sp>
      <p:pic>
        <p:nvPicPr>
          <p:cNvPr id="7" name="Content Placeholder 6" descr="OMG Broccoli">
            <a:extLst>
              <a:ext uri="{FF2B5EF4-FFF2-40B4-BE49-F238E27FC236}">
                <a16:creationId xmlns:a16="http://schemas.microsoft.com/office/drawing/2014/main" id="{65897162-0138-3181-5051-DC4FD380D3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819" y="1701800"/>
            <a:ext cx="4470400" cy="4470400"/>
          </a:xfrm>
        </p:spPr>
      </p:pic>
      <p:sp>
        <p:nvSpPr>
          <p:cNvPr id="5" name="Chevron 1">
            <a:hlinkClick r:id="rId3" action="ppaction://hlinksldjump"/>
            <a:extLst>
              <a:ext uri="{FF2B5EF4-FFF2-40B4-BE49-F238E27FC236}">
                <a16:creationId xmlns:a16="http://schemas.microsoft.com/office/drawing/2014/main" id="{CBA56264-1824-A761-F5EF-835F510E3C22}"/>
              </a:ext>
            </a:extLst>
          </p:cNvPr>
          <p:cNvSpPr/>
          <p:nvPr/>
        </p:nvSpPr>
        <p:spPr>
          <a:xfrm rot="10800000">
            <a:off x="10970781" y="5744124"/>
            <a:ext cx="951254" cy="76117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DCA273-4DE0-42E7-BD8B-E2D14C136BF4}"/>
              </a:ext>
            </a:extLst>
          </p:cNvPr>
          <p:cNvSpPr txBox="1"/>
          <p:nvPr/>
        </p:nvSpPr>
        <p:spPr>
          <a:xfrm>
            <a:off x="1117309" y="1701800"/>
            <a:ext cx="5129503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indent="-304747">
              <a:lnSpc>
                <a:spcPct val="95000"/>
              </a:lnSpc>
              <a:spcAft>
                <a:spcPts val="600"/>
              </a:spcAft>
              <a:buSzPct val="100000"/>
            </a:pPr>
            <a:r>
              <a:rPr lang="en-US" dirty="0"/>
              <a:t>Explain why you think you feel this way about writing your story:</a:t>
            </a:r>
          </a:p>
        </p:txBody>
      </p:sp>
    </p:spTree>
    <p:extLst>
      <p:ext uri="{BB962C8B-B14F-4D97-AF65-F5344CB8AC3E}">
        <p14:creationId xmlns:p14="http://schemas.microsoft.com/office/powerpoint/2010/main" val="17506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9A4E33EC-D715-440E-9062-8AFA4CC9E341}" vid="{0DFBCB81-4ACA-49F1-BA1C-2B43B27F1FC4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135</TotalTime>
  <Words>544</Words>
  <Application>Microsoft Office PowerPoint</Application>
  <PresentationFormat>Custom</PresentationFormat>
  <Paragraphs>62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Books 16x9</vt:lpstr>
      <vt:lpstr>My Story</vt:lpstr>
      <vt:lpstr>Instructions</vt:lpstr>
      <vt:lpstr>What is a Story?</vt:lpstr>
      <vt:lpstr>Why do I Write a Story?</vt:lpstr>
      <vt:lpstr>Quotes from kids after completing their Trauma Narrative or Story:</vt:lpstr>
      <vt:lpstr>What Questions do You Have?</vt:lpstr>
      <vt:lpstr>How do you feel about writing your Story?  Tip: Ask your therapist for a scale to RATE your feelings!</vt:lpstr>
      <vt:lpstr>You are feeling CALM</vt:lpstr>
      <vt:lpstr>You are feeling SCARED</vt:lpstr>
      <vt:lpstr>You are feeling NERVOUS</vt:lpstr>
      <vt:lpstr>You are feeling SAD</vt:lpstr>
      <vt:lpstr>You are feeling ANGRY</vt:lpstr>
      <vt:lpstr>You are feeling UNSURE</vt:lpstr>
      <vt:lpstr>You are feeling ANOTHER FEELING</vt:lpstr>
      <vt:lpstr>Prepare to write your story.</vt:lpstr>
      <vt:lpstr>Who are your safe people?</vt:lpstr>
      <vt:lpstr>Let’s pick some positive and helpful thoughts. Circle your favorites using the "Draw" tool. </vt:lpstr>
      <vt:lpstr>Any other questions?</vt:lpstr>
      <vt:lpstr>Would you want to start today or wait until next week?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Story</dc:title>
  <dc:creator>Eneida Vilella</dc:creator>
  <cp:lastModifiedBy>Eneida Vilella</cp:lastModifiedBy>
  <cp:revision>94</cp:revision>
  <dcterms:created xsi:type="dcterms:W3CDTF">2023-08-31T15:27:02Z</dcterms:created>
  <dcterms:modified xsi:type="dcterms:W3CDTF">2023-09-11T18:12:33Z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