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DEB33-2388-4B1F-AB60-E895061311ED}" v="1" dt="2023-09-22T18:46:30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71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3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43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4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6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0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0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9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F9F486E-12C8-4346-B4BF-D27C74BD7B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AA0ED48-4078-43DA-BE18-948E56340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9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C65A0EB-B4AF-498D-99DD-3FC35BE6C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Blue puzzle pieces with one red puzzle forming a circle">
            <a:extLst>
              <a:ext uri="{FF2B5EF4-FFF2-40B4-BE49-F238E27FC236}">
                <a16:creationId xmlns:a16="http://schemas.microsoft.com/office/drawing/2014/main" id="{ADE5557D-D250-4124-8C92-1B2FCA2741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0342" b="15155"/>
          <a:stretch/>
        </p:blipFill>
        <p:spPr>
          <a:xfrm>
            <a:off x="-2530" y="0"/>
            <a:ext cx="12191980" cy="6858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4F262-1058-4E99-8912-4DFBA70B9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D18F599-59F5-F88E-AB73-51599DAAF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r>
              <a:rPr lang="en-US" dirty="0"/>
              <a:t>CIRCLE OF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90344-6C21-159E-67B4-E0863C683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C3E4C-D496-83F5-D044-FD160E9B0551}"/>
              </a:ext>
            </a:extLst>
          </p:cNvPr>
          <p:cNvSpPr txBox="1"/>
          <p:nvPr/>
        </p:nvSpPr>
        <p:spPr>
          <a:xfrm>
            <a:off x="3016188" y="3069000"/>
            <a:ext cx="6156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C88304DA-E250-6D77-641B-BCB637EC02FC}"/>
              </a:ext>
            </a:extLst>
          </p:cNvPr>
          <p:cNvSpPr/>
          <p:nvPr/>
        </p:nvSpPr>
        <p:spPr>
          <a:xfrm>
            <a:off x="4340093" y="4029269"/>
            <a:ext cx="3506733" cy="1163185"/>
          </a:xfrm>
          <a:custGeom>
            <a:avLst/>
            <a:gdLst/>
            <a:ahLst/>
            <a:cxnLst/>
            <a:rect l="l" t="t" r="r" b="b"/>
            <a:pathLst>
              <a:path w="3506733" h="1163185">
                <a:moveTo>
                  <a:pt x="0" y="0"/>
                </a:moveTo>
                <a:lnTo>
                  <a:pt x="3506734" y="0"/>
                </a:lnTo>
                <a:lnTo>
                  <a:pt x="3506734" y="1163185"/>
                </a:lnTo>
                <a:lnTo>
                  <a:pt x="0" y="11631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E53E6-20D5-5EB1-C2C3-88BA0DB3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304DE-BAE0-6BB9-0371-5A04F6F5E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purpose of this resource is to facilitate a conversation about various sources of social support the child has access to. You can help your client identify trusted adults and friends by asking questions like the following: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 fontAlgn="base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Who are some people in your life that will be there for you if you need help with something? </a:t>
            </a:r>
          </a:p>
          <a:p>
            <a:pPr lvl="1" fontAlgn="base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Who are some people in your life that you can talk to when you feel sad or upset? </a:t>
            </a:r>
          </a:p>
          <a:p>
            <a:pPr lvl="1" fontAlgn="base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Who are some people in your life that can almost always help you feel better if you are down?  </a:t>
            </a:r>
          </a:p>
          <a:p>
            <a:pPr lvl="1" fontAlgn="base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Who are some people in your life you can trust to protect you?</a:t>
            </a:r>
          </a:p>
          <a:p>
            <a:pPr algn="l" rtl="0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Emphasize to the child that it is possible to have different levels of closeness / trust with different people. Utilize the inner circle for highly trusted adults or peers (e.g., family, best friends) and the outer circle for more distal supports (e.g., teachers). </a:t>
            </a:r>
          </a:p>
          <a:p>
            <a:pPr lvl="1" fontAlgn="base"/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the “text box” function to add the people your patient lists to their corresponding circles.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 fontAlgn="base"/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8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68D9786-D5B9-F22F-22CC-88F059658D90}"/>
              </a:ext>
            </a:extLst>
          </p:cNvPr>
          <p:cNvSpPr/>
          <p:nvPr/>
        </p:nvSpPr>
        <p:spPr>
          <a:xfrm>
            <a:off x="1847850" y="609600"/>
            <a:ext cx="8810625" cy="5638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23353A3-54C8-3D6E-A51A-CAF25C69F5F2}"/>
              </a:ext>
            </a:extLst>
          </p:cNvPr>
          <p:cNvSpPr/>
          <p:nvPr/>
        </p:nvSpPr>
        <p:spPr>
          <a:xfrm>
            <a:off x="2674872" y="1411287"/>
            <a:ext cx="7156580" cy="37530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4A2DBC-7870-22F7-DED3-55BEFAFF992F}"/>
              </a:ext>
            </a:extLst>
          </p:cNvPr>
          <p:cNvSpPr/>
          <p:nvPr/>
        </p:nvSpPr>
        <p:spPr>
          <a:xfrm>
            <a:off x="3953166" y="2326740"/>
            <a:ext cx="4599992" cy="20713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FFF5FB-F05B-682B-EC87-DE68D4833B2A}"/>
              </a:ext>
            </a:extLst>
          </p:cNvPr>
          <p:cNvSpPr txBox="1"/>
          <p:nvPr/>
        </p:nvSpPr>
        <p:spPr>
          <a:xfrm>
            <a:off x="5561823" y="2380981"/>
            <a:ext cx="17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8F56F-F403-BC05-E74B-C5341B72B84B}"/>
              </a:ext>
            </a:extLst>
          </p:cNvPr>
          <p:cNvSpPr txBox="1"/>
          <p:nvPr/>
        </p:nvSpPr>
        <p:spPr>
          <a:xfrm>
            <a:off x="7285848" y="3516475"/>
            <a:ext cx="105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AD4EC7-C8A6-CDA0-CE8B-C5E8F4EEE638}"/>
              </a:ext>
            </a:extLst>
          </p:cNvPr>
          <p:cNvSpPr txBox="1"/>
          <p:nvPr/>
        </p:nvSpPr>
        <p:spPr>
          <a:xfrm>
            <a:off x="4289689" y="3516475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Brother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16AE0F-8B45-0150-1728-0C1B40931950}"/>
              </a:ext>
            </a:extLst>
          </p:cNvPr>
          <p:cNvSpPr txBox="1"/>
          <p:nvPr/>
        </p:nvSpPr>
        <p:spPr>
          <a:xfrm>
            <a:off x="4289689" y="1639446"/>
            <a:ext cx="241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Best friend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123B92-5E84-BD84-372F-0D28683569EA}"/>
              </a:ext>
            </a:extLst>
          </p:cNvPr>
          <p:cNvSpPr txBox="1"/>
          <p:nvPr/>
        </p:nvSpPr>
        <p:spPr>
          <a:xfrm>
            <a:off x="1805588" y="1270114"/>
            <a:ext cx="110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Coworker</a:t>
            </a:r>
          </a:p>
        </p:txBody>
      </p:sp>
    </p:spTree>
    <p:extLst>
      <p:ext uri="{BB962C8B-B14F-4D97-AF65-F5344CB8AC3E}">
        <p14:creationId xmlns:p14="http://schemas.microsoft.com/office/powerpoint/2010/main" val="173893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68D9786-D5B9-F22F-22CC-88F059658D90}"/>
              </a:ext>
            </a:extLst>
          </p:cNvPr>
          <p:cNvSpPr/>
          <p:nvPr/>
        </p:nvSpPr>
        <p:spPr>
          <a:xfrm>
            <a:off x="1847850" y="609600"/>
            <a:ext cx="8810625" cy="5638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23353A3-54C8-3D6E-A51A-CAF25C69F5F2}"/>
              </a:ext>
            </a:extLst>
          </p:cNvPr>
          <p:cNvSpPr/>
          <p:nvPr/>
        </p:nvSpPr>
        <p:spPr>
          <a:xfrm>
            <a:off x="2674872" y="1411288"/>
            <a:ext cx="7156580" cy="37530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4A2DBC-7870-22F7-DED3-55BEFAFF992F}"/>
              </a:ext>
            </a:extLst>
          </p:cNvPr>
          <p:cNvSpPr/>
          <p:nvPr/>
        </p:nvSpPr>
        <p:spPr>
          <a:xfrm>
            <a:off x="3953166" y="2252095"/>
            <a:ext cx="4599992" cy="20713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ME</a:t>
            </a:r>
          </a:p>
        </p:txBody>
      </p:sp>
    </p:spTree>
    <p:extLst>
      <p:ext uri="{BB962C8B-B14F-4D97-AF65-F5344CB8AC3E}">
        <p14:creationId xmlns:p14="http://schemas.microsoft.com/office/powerpoint/2010/main" val="182623067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e80aab8-8e44-4a82-81f9-0da52b63ce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D865B915B8144B86A6688A670C58AE" ma:contentTypeVersion="6" ma:contentTypeDescription="Create a new document." ma:contentTypeScope="" ma:versionID="1660ecbb71d31690b1bf479ae7b66680">
  <xsd:schema xmlns:xsd="http://www.w3.org/2001/XMLSchema" xmlns:xs="http://www.w3.org/2001/XMLSchema" xmlns:p="http://schemas.microsoft.com/office/2006/metadata/properties" xmlns:ns3="caa41886-3b3b-43db-8e46-4677dda9f209" xmlns:ns4="6e80aab8-8e44-4a82-81f9-0da52b63ceb3" targetNamespace="http://schemas.microsoft.com/office/2006/metadata/properties" ma:root="true" ma:fieldsID="99345a3a17dcc51baa8ec91084a23b76" ns3:_="" ns4:_="">
    <xsd:import namespace="caa41886-3b3b-43db-8e46-4677dda9f209"/>
    <xsd:import namespace="6e80aab8-8e44-4a82-81f9-0da52b63ce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41886-3b3b-43db-8e46-4677dda9f2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0aab8-8e44-4a82-81f9-0da52b63c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4CAB2C-2E8B-4709-B392-40E2B9B5D98A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aa41886-3b3b-43db-8e46-4677dda9f209"/>
    <ds:schemaRef ds:uri="6e80aab8-8e44-4a82-81f9-0da52b63ceb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CC1A25-1FF7-49F1-A395-5E5DEF1C6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021B11-2AF9-4B34-A647-300503AB7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41886-3b3b-43db-8e46-4677dda9f209"/>
    <ds:schemaRef ds:uri="6e80aab8-8e44-4a82-81f9-0da52b63ce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35</TotalTime>
  <Words>200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Corbel</vt:lpstr>
      <vt:lpstr>Segoe UI</vt:lpstr>
      <vt:lpstr>Times New Roman</vt:lpstr>
      <vt:lpstr>Basis</vt:lpstr>
      <vt:lpstr>CIRCLE OF SUPPORT</vt:lpstr>
      <vt:lpstr>Instructions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OF SUPPORT</dc:title>
  <dc:creator>Eneida Vilella</dc:creator>
  <cp:lastModifiedBy>Eneida Vilella</cp:lastModifiedBy>
  <cp:revision>2</cp:revision>
  <dcterms:created xsi:type="dcterms:W3CDTF">2023-09-01T16:31:03Z</dcterms:created>
  <dcterms:modified xsi:type="dcterms:W3CDTF">2023-09-22T18:47:18Z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0x0101008BD865B915B8144B86A6688A670C58AE</vt:lpwstr>
  </property>
</Properties>
</file>