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ink/ink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sldIdLst>
    <p:sldId id="256" r:id="rId3"/>
    <p:sldId id="296" r:id="rId4"/>
    <p:sldId id="258" r:id="rId5"/>
    <p:sldId id="259" r:id="rId6"/>
    <p:sldId id="260" r:id="rId7"/>
    <p:sldId id="261" r:id="rId8"/>
    <p:sldId id="262" r:id="rId9"/>
    <p:sldId id="263" r:id="rId10"/>
    <p:sldId id="264" r:id="rId11"/>
    <p:sldId id="269" r:id="rId12"/>
    <p:sldId id="270" r:id="rId13"/>
    <p:sldId id="271" r:id="rId14"/>
    <p:sldId id="272" r:id="rId15"/>
    <p:sldId id="295" r:id="rId16"/>
    <p:sldId id="274" r:id="rId17"/>
    <p:sldId id="279" r:id="rId18"/>
    <p:sldId id="280" r:id="rId19"/>
    <p:sldId id="281" r:id="rId20"/>
    <p:sldId id="282" r:id="rId21"/>
    <p:sldId id="283" r:id="rId22"/>
    <p:sldId id="284" r:id="rId23"/>
    <p:sldId id="289" r:id="rId24"/>
    <p:sldId id="290" r:id="rId25"/>
    <p:sldId id="291" r:id="rId26"/>
    <p:sldId id="292" r:id="rId27"/>
    <p:sldId id="293" r:id="rId28"/>
    <p:sldId id="29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8C0A4-8FE5-44F5-9D23-60B9F10B2590}" v="1" dt="2023-08-31T14:20:04.238"/>
    <p1510:client id="{E8665023-CF92-4B50-B801-213827F2968F}" v="563" dt="2023-09-08T20:42:47.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50000"/>
  </p:normalViewPr>
  <p:slideViewPr>
    <p:cSldViewPr snapToGrid="0" snapToObjects="1">
      <p:cViewPr varScale="1">
        <p:scale>
          <a:sx n="63" d="100"/>
          <a:sy n="63" d="100"/>
        </p:scale>
        <p:origin x="17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 Mangold" clId="Web-{E8665023-CF92-4B50-B801-213827F2968F}"/>
    <pc:docChg chg="modSld">
      <pc:chgData name="Ani Mangold" userId="" providerId="" clId="Web-{E8665023-CF92-4B50-B801-213827F2968F}" dt="2023-09-08T20:42:47.940" v="533"/>
      <pc:docMkLst>
        <pc:docMk/>
      </pc:docMkLst>
      <pc:sldChg chg="modSp">
        <pc:chgData name="Ani Mangold" userId="" providerId="" clId="Web-{E8665023-CF92-4B50-B801-213827F2968F}" dt="2023-09-08T20:42:47.940" v="533"/>
        <pc:sldMkLst>
          <pc:docMk/>
          <pc:sldMk cId="233665123" sldId="258"/>
        </pc:sldMkLst>
        <pc:graphicFrameChg chg="mod modGraphic">
          <ac:chgData name="Ani Mangold" userId="" providerId="" clId="Web-{E8665023-CF92-4B50-B801-213827F2968F}" dt="2023-09-08T20:42:47.940" v="533"/>
          <ac:graphicFrameMkLst>
            <pc:docMk/>
            <pc:sldMk cId="233665123" sldId="258"/>
            <ac:graphicFrameMk id="4" creationId="{00000000-0000-0000-0000-000000000000}"/>
          </ac:graphicFrameMkLst>
        </pc:graphicFrameChg>
      </pc:sldChg>
      <pc:sldChg chg="modSp">
        <pc:chgData name="Ani Mangold" userId="" providerId="" clId="Web-{E8665023-CF92-4B50-B801-213827F2968F}" dt="2023-09-08T20:40:12.128" v="514" actId="20577"/>
        <pc:sldMkLst>
          <pc:docMk/>
          <pc:sldMk cId="468703135" sldId="259"/>
        </pc:sldMkLst>
        <pc:spChg chg="mod">
          <ac:chgData name="Ani Mangold" userId="" providerId="" clId="Web-{E8665023-CF92-4B50-B801-213827F2968F}" dt="2023-09-08T20:40:12.128" v="514" actId="20577"/>
          <ac:spMkLst>
            <pc:docMk/>
            <pc:sldMk cId="468703135" sldId="259"/>
            <ac:spMk id="2" creationId="{00000000-0000-0000-0000-000000000000}"/>
          </ac:spMkLst>
        </pc:spChg>
      </pc:sldChg>
      <pc:sldChg chg="modSp">
        <pc:chgData name="Ani Mangold" userId="" providerId="" clId="Web-{E8665023-CF92-4B50-B801-213827F2968F}" dt="2023-09-08T20:23:10.447" v="387" actId="20577"/>
        <pc:sldMkLst>
          <pc:docMk/>
          <pc:sldMk cId="70788355" sldId="261"/>
        </pc:sldMkLst>
        <pc:spChg chg="mod">
          <ac:chgData name="Ani Mangold" userId="" providerId="" clId="Web-{E8665023-CF92-4B50-B801-213827F2968F}" dt="2023-09-08T20:23:10.447" v="387" actId="20577"/>
          <ac:spMkLst>
            <pc:docMk/>
            <pc:sldMk cId="70788355" sldId="261"/>
            <ac:spMk id="2" creationId="{00000000-0000-0000-0000-000000000000}"/>
          </ac:spMkLst>
        </pc:spChg>
      </pc:sldChg>
      <pc:sldChg chg="modSp">
        <pc:chgData name="Ani Mangold" userId="" providerId="" clId="Web-{E8665023-CF92-4B50-B801-213827F2968F}" dt="2023-09-08T20:21:07.245" v="361" actId="20577"/>
        <pc:sldMkLst>
          <pc:docMk/>
          <pc:sldMk cId="241909610" sldId="263"/>
        </pc:sldMkLst>
        <pc:spChg chg="mod">
          <ac:chgData name="Ani Mangold" userId="" providerId="" clId="Web-{E8665023-CF92-4B50-B801-213827F2968F}" dt="2023-09-08T20:21:07.245" v="361" actId="20577"/>
          <ac:spMkLst>
            <pc:docMk/>
            <pc:sldMk cId="241909610" sldId="263"/>
            <ac:spMk id="2" creationId="{00000000-0000-0000-0000-000000000000}"/>
          </ac:spMkLst>
        </pc:spChg>
      </pc:sldChg>
      <pc:sldChg chg="modSp">
        <pc:chgData name="Ani Mangold" userId="" providerId="" clId="Web-{E8665023-CF92-4B50-B801-213827F2968F}" dt="2023-09-08T20:09:31.202" v="125" actId="20577"/>
        <pc:sldMkLst>
          <pc:docMk/>
          <pc:sldMk cId="1534230297" sldId="269"/>
        </pc:sldMkLst>
        <pc:spChg chg="mod">
          <ac:chgData name="Ani Mangold" userId="" providerId="" clId="Web-{E8665023-CF92-4B50-B801-213827F2968F}" dt="2023-09-08T20:09:31.202" v="125" actId="20577"/>
          <ac:spMkLst>
            <pc:docMk/>
            <pc:sldMk cId="1534230297" sldId="269"/>
            <ac:spMk id="2" creationId="{00000000-0000-0000-0000-000000000000}"/>
          </ac:spMkLst>
        </pc:spChg>
      </pc:sldChg>
      <pc:sldChg chg="modSp">
        <pc:chgData name="Ani Mangold" userId="" providerId="" clId="Web-{E8665023-CF92-4B50-B801-213827F2968F}" dt="2023-09-08T20:27:40.476" v="416" actId="20577"/>
        <pc:sldMkLst>
          <pc:docMk/>
          <pc:sldMk cId="1108399134" sldId="270"/>
        </pc:sldMkLst>
        <pc:spChg chg="mod">
          <ac:chgData name="Ani Mangold" userId="" providerId="" clId="Web-{E8665023-CF92-4B50-B801-213827F2968F}" dt="2023-09-08T20:27:40.476" v="416" actId="20577"/>
          <ac:spMkLst>
            <pc:docMk/>
            <pc:sldMk cId="1108399134" sldId="270"/>
            <ac:spMk id="2" creationId="{00000000-0000-0000-0000-000000000000}"/>
          </ac:spMkLst>
        </pc:spChg>
      </pc:sldChg>
      <pc:sldChg chg="modSp">
        <pc:chgData name="Ani Mangold" userId="" providerId="" clId="Web-{E8665023-CF92-4B50-B801-213827F2968F}" dt="2023-09-08T20:23:59.931" v="388" actId="20577"/>
        <pc:sldMkLst>
          <pc:docMk/>
          <pc:sldMk cId="1341443181" sldId="271"/>
        </pc:sldMkLst>
        <pc:spChg chg="mod">
          <ac:chgData name="Ani Mangold" userId="" providerId="" clId="Web-{E8665023-CF92-4B50-B801-213827F2968F}" dt="2023-09-08T20:23:59.931" v="388" actId="20577"/>
          <ac:spMkLst>
            <pc:docMk/>
            <pc:sldMk cId="1341443181" sldId="271"/>
            <ac:spMk id="2" creationId="{00000000-0000-0000-0000-000000000000}"/>
          </ac:spMkLst>
        </pc:spChg>
      </pc:sldChg>
      <pc:sldChg chg="modSp">
        <pc:chgData name="Ani Mangold" userId="" providerId="" clId="Web-{E8665023-CF92-4B50-B801-213827F2968F}" dt="2023-09-08T20:27:45.742" v="417" actId="20577"/>
        <pc:sldMkLst>
          <pc:docMk/>
          <pc:sldMk cId="1242990415" sldId="272"/>
        </pc:sldMkLst>
        <pc:spChg chg="mod">
          <ac:chgData name="Ani Mangold" userId="" providerId="" clId="Web-{E8665023-CF92-4B50-B801-213827F2968F}" dt="2023-09-08T20:27:45.742" v="417" actId="20577"/>
          <ac:spMkLst>
            <pc:docMk/>
            <pc:sldMk cId="1242990415" sldId="272"/>
            <ac:spMk id="2" creationId="{00000000-0000-0000-0000-000000000000}"/>
          </ac:spMkLst>
        </pc:spChg>
      </pc:sldChg>
      <pc:sldChg chg="modSp">
        <pc:chgData name="Ani Mangold" userId="" providerId="" clId="Web-{E8665023-CF92-4B50-B801-213827F2968F}" dt="2023-09-08T20:27:50.523" v="418" actId="20577"/>
        <pc:sldMkLst>
          <pc:docMk/>
          <pc:sldMk cId="1623380595" sldId="274"/>
        </pc:sldMkLst>
        <pc:spChg chg="mod">
          <ac:chgData name="Ani Mangold" userId="" providerId="" clId="Web-{E8665023-CF92-4B50-B801-213827F2968F}" dt="2023-09-08T20:27:50.523" v="418" actId="20577"/>
          <ac:spMkLst>
            <pc:docMk/>
            <pc:sldMk cId="1623380595" sldId="274"/>
            <ac:spMk id="2" creationId="{00000000-0000-0000-0000-000000000000}"/>
          </ac:spMkLst>
        </pc:spChg>
      </pc:sldChg>
      <pc:sldChg chg="modSp">
        <pc:chgData name="Ani Mangold" userId="" providerId="" clId="Web-{E8665023-CF92-4B50-B801-213827F2968F}" dt="2023-09-08T20:41:10.378" v="523" actId="20577"/>
        <pc:sldMkLst>
          <pc:docMk/>
          <pc:sldMk cId="617909211" sldId="279"/>
        </pc:sldMkLst>
        <pc:spChg chg="mod">
          <ac:chgData name="Ani Mangold" userId="" providerId="" clId="Web-{E8665023-CF92-4B50-B801-213827F2968F}" dt="2023-09-08T20:41:10.378" v="523" actId="20577"/>
          <ac:spMkLst>
            <pc:docMk/>
            <pc:sldMk cId="617909211" sldId="279"/>
            <ac:spMk id="5" creationId="{00000000-0000-0000-0000-000000000000}"/>
          </ac:spMkLst>
        </pc:spChg>
      </pc:sldChg>
      <pc:sldChg chg="modSp">
        <pc:chgData name="Ani Mangold" userId="" providerId="" clId="Web-{E8665023-CF92-4B50-B801-213827F2968F}" dt="2023-09-08T20:27:54.461" v="419" actId="20577"/>
        <pc:sldMkLst>
          <pc:docMk/>
          <pc:sldMk cId="2033669086" sldId="280"/>
        </pc:sldMkLst>
        <pc:spChg chg="mod">
          <ac:chgData name="Ani Mangold" userId="" providerId="" clId="Web-{E8665023-CF92-4B50-B801-213827F2968F}" dt="2023-09-08T20:27:54.461" v="419" actId="20577"/>
          <ac:spMkLst>
            <pc:docMk/>
            <pc:sldMk cId="2033669086" sldId="280"/>
            <ac:spMk id="2" creationId="{00000000-0000-0000-0000-000000000000}"/>
          </ac:spMkLst>
        </pc:spChg>
      </pc:sldChg>
      <pc:sldChg chg="modSp">
        <pc:chgData name="Ani Mangold" userId="" providerId="" clId="Web-{E8665023-CF92-4B50-B801-213827F2968F}" dt="2023-09-08T20:32:09.428" v="441" actId="20577"/>
        <pc:sldMkLst>
          <pc:docMk/>
          <pc:sldMk cId="476564285" sldId="281"/>
        </pc:sldMkLst>
        <pc:spChg chg="mod">
          <ac:chgData name="Ani Mangold" userId="" providerId="" clId="Web-{E8665023-CF92-4B50-B801-213827F2968F}" dt="2023-09-08T20:32:09.428" v="441" actId="20577"/>
          <ac:spMkLst>
            <pc:docMk/>
            <pc:sldMk cId="476564285" sldId="281"/>
            <ac:spMk id="2" creationId="{00000000-0000-0000-0000-000000000000}"/>
          </ac:spMkLst>
        </pc:spChg>
      </pc:sldChg>
      <pc:sldChg chg="modSp">
        <pc:chgData name="Ani Mangold" userId="" providerId="" clId="Web-{E8665023-CF92-4B50-B801-213827F2968F}" dt="2023-09-08T20:28:00.320" v="420" actId="20577"/>
        <pc:sldMkLst>
          <pc:docMk/>
          <pc:sldMk cId="1671735990" sldId="282"/>
        </pc:sldMkLst>
        <pc:spChg chg="mod">
          <ac:chgData name="Ani Mangold" userId="" providerId="" clId="Web-{E8665023-CF92-4B50-B801-213827F2968F}" dt="2023-09-08T20:28:00.320" v="420" actId="20577"/>
          <ac:spMkLst>
            <pc:docMk/>
            <pc:sldMk cId="1671735990" sldId="282"/>
            <ac:spMk id="2" creationId="{00000000-0000-0000-0000-000000000000}"/>
          </ac:spMkLst>
        </pc:spChg>
      </pc:sldChg>
      <pc:sldChg chg="modSp">
        <pc:chgData name="Ani Mangold" userId="" providerId="" clId="Web-{E8665023-CF92-4B50-B801-213827F2968F}" dt="2023-09-08T20:41:27.956" v="524" actId="20577"/>
        <pc:sldMkLst>
          <pc:docMk/>
          <pc:sldMk cId="2010794583" sldId="283"/>
        </pc:sldMkLst>
        <pc:spChg chg="mod">
          <ac:chgData name="Ani Mangold" userId="" providerId="" clId="Web-{E8665023-CF92-4B50-B801-213827F2968F}" dt="2023-09-08T20:41:27.956" v="524" actId="20577"/>
          <ac:spMkLst>
            <pc:docMk/>
            <pc:sldMk cId="2010794583" sldId="283"/>
            <ac:spMk id="2" creationId="{00000000-0000-0000-0000-000000000000}"/>
          </ac:spMkLst>
        </pc:spChg>
      </pc:sldChg>
      <pc:sldChg chg="modSp">
        <pc:chgData name="Ani Mangold" userId="" providerId="" clId="Web-{E8665023-CF92-4B50-B801-213827F2968F}" dt="2023-09-08T20:28:04.820" v="421" actId="20577"/>
        <pc:sldMkLst>
          <pc:docMk/>
          <pc:sldMk cId="632651476" sldId="284"/>
        </pc:sldMkLst>
        <pc:spChg chg="mod">
          <ac:chgData name="Ani Mangold" userId="" providerId="" clId="Web-{E8665023-CF92-4B50-B801-213827F2968F}" dt="2023-09-08T20:28:04.820" v="421" actId="20577"/>
          <ac:spMkLst>
            <pc:docMk/>
            <pc:sldMk cId="632651476" sldId="284"/>
            <ac:spMk id="2" creationId="{00000000-0000-0000-0000-000000000000}"/>
          </ac:spMkLst>
        </pc:spChg>
      </pc:sldChg>
      <pc:sldChg chg="modSp">
        <pc:chgData name="Ani Mangold" userId="" providerId="" clId="Web-{E8665023-CF92-4B50-B801-213827F2968F}" dt="2023-09-08T20:15:51.981" v="282" actId="20577"/>
        <pc:sldMkLst>
          <pc:docMk/>
          <pc:sldMk cId="1889804310" sldId="289"/>
        </pc:sldMkLst>
        <pc:spChg chg="mod">
          <ac:chgData name="Ani Mangold" userId="" providerId="" clId="Web-{E8665023-CF92-4B50-B801-213827F2968F}" dt="2023-09-08T20:15:51.981" v="282" actId="20577"/>
          <ac:spMkLst>
            <pc:docMk/>
            <pc:sldMk cId="1889804310" sldId="289"/>
            <ac:spMk id="2" creationId="{00000000-0000-0000-0000-000000000000}"/>
          </ac:spMkLst>
        </pc:spChg>
      </pc:sldChg>
      <pc:sldChg chg="addSp delSp modSp">
        <pc:chgData name="Ani Mangold" userId="" providerId="" clId="Web-{E8665023-CF92-4B50-B801-213827F2968F}" dt="2023-09-08T20:36:54.473" v="445" actId="1076"/>
        <pc:sldMkLst>
          <pc:docMk/>
          <pc:sldMk cId="384370888" sldId="290"/>
        </pc:sldMkLst>
        <pc:spChg chg="mod">
          <ac:chgData name="Ani Mangold" userId="" providerId="" clId="Web-{E8665023-CF92-4B50-B801-213827F2968F}" dt="2023-09-08T20:28:13.367" v="422" actId="20577"/>
          <ac:spMkLst>
            <pc:docMk/>
            <pc:sldMk cId="384370888" sldId="290"/>
            <ac:spMk id="2" creationId="{00000000-0000-0000-0000-000000000000}"/>
          </ac:spMkLst>
        </pc:spChg>
        <pc:spChg chg="del">
          <ac:chgData name="Ani Mangold" userId="" providerId="" clId="Web-{E8665023-CF92-4B50-B801-213827F2968F}" dt="2023-09-08T20:36:51.598" v="444"/>
          <ac:spMkLst>
            <pc:docMk/>
            <pc:sldMk cId="384370888" sldId="290"/>
            <ac:spMk id="3" creationId="{F6F21B5E-8207-BE80-C3FE-020CFC1B3BBB}"/>
          </ac:spMkLst>
        </pc:spChg>
        <pc:spChg chg="add mod">
          <ac:chgData name="Ani Mangold" userId="" providerId="" clId="Web-{E8665023-CF92-4B50-B801-213827F2968F}" dt="2023-09-08T20:36:54.473" v="445" actId="1076"/>
          <ac:spMkLst>
            <pc:docMk/>
            <pc:sldMk cId="384370888" sldId="290"/>
            <ac:spMk id="6" creationId="{DDC24368-2D86-6170-9FCB-768F3E8BC38F}"/>
          </ac:spMkLst>
        </pc:spChg>
      </pc:sldChg>
      <pc:sldChg chg="modSp">
        <pc:chgData name="Ani Mangold" userId="" providerId="" clId="Web-{E8665023-CF92-4B50-B801-213827F2968F}" dt="2023-09-08T20:41:54.174" v="527" actId="20577"/>
        <pc:sldMkLst>
          <pc:docMk/>
          <pc:sldMk cId="772634225" sldId="291"/>
        </pc:sldMkLst>
        <pc:spChg chg="mod">
          <ac:chgData name="Ani Mangold" userId="" providerId="" clId="Web-{E8665023-CF92-4B50-B801-213827F2968F}" dt="2023-09-08T20:41:54.174" v="527" actId="20577"/>
          <ac:spMkLst>
            <pc:docMk/>
            <pc:sldMk cId="772634225" sldId="291"/>
            <ac:spMk id="2" creationId="{00000000-0000-0000-0000-000000000000}"/>
          </ac:spMkLst>
        </pc:spChg>
      </pc:sldChg>
      <pc:sldChg chg="modSp">
        <pc:chgData name="Ani Mangold" userId="" providerId="" clId="Web-{E8665023-CF92-4B50-B801-213827F2968F}" dt="2023-09-08T20:28:16.992" v="423" actId="20577"/>
        <pc:sldMkLst>
          <pc:docMk/>
          <pc:sldMk cId="813274570" sldId="292"/>
        </pc:sldMkLst>
        <pc:spChg chg="mod">
          <ac:chgData name="Ani Mangold" userId="" providerId="" clId="Web-{E8665023-CF92-4B50-B801-213827F2968F}" dt="2023-09-08T20:28:16.992" v="423" actId="20577"/>
          <ac:spMkLst>
            <pc:docMk/>
            <pc:sldMk cId="813274570" sldId="292"/>
            <ac:spMk id="2" creationId="{00000000-0000-0000-0000-000000000000}"/>
          </ac:spMkLst>
        </pc:spChg>
      </pc:sldChg>
      <pc:sldChg chg="modSp">
        <pc:chgData name="Ani Mangold" userId="" providerId="" clId="Web-{E8665023-CF92-4B50-B801-213827F2968F}" dt="2023-09-08T20:19:53.604" v="359" actId="20577"/>
        <pc:sldMkLst>
          <pc:docMk/>
          <pc:sldMk cId="1390543437" sldId="293"/>
        </pc:sldMkLst>
        <pc:spChg chg="mod">
          <ac:chgData name="Ani Mangold" userId="" providerId="" clId="Web-{E8665023-CF92-4B50-B801-213827F2968F}" dt="2023-09-08T20:19:53.604" v="359" actId="20577"/>
          <ac:spMkLst>
            <pc:docMk/>
            <pc:sldMk cId="1390543437" sldId="293"/>
            <ac:spMk id="2" creationId="{00000000-0000-0000-0000-000000000000}"/>
          </ac:spMkLst>
        </pc:spChg>
      </pc:sldChg>
      <pc:sldChg chg="modSp">
        <pc:chgData name="Ani Mangold" userId="" providerId="" clId="Web-{E8665023-CF92-4B50-B801-213827F2968F}" dt="2023-09-08T20:28:28.429" v="425" actId="20577"/>
        <pc:sldMkLst>
          <pc:docMk/>
          <pc:sldMk cId="699460008" sldId="294"/>
        </pc:sldMkLst>
        <pc:spChg chg="mod">
          <ac:chgData name="Ani Mangold" userId="" providerId="" clId="Web-{E8665023-CF92-4B50-B801-213827F2968F}" dt="2023-09-08T20:28:28.429" v="425" actId="20577"/>
          <ac:spMkLst>
            <pc:docMk/>
            <pc:sldMk cId="699460008" sldId="294"/>
            <ac:spMk id="2" creationId="{00000000-0000-0000-0000-000000000000}"/>
          </ac:spMkLst>
        </pc:spChg>
      </pc:sldChg>
      <pc:sldChg chg="modSp">
        <pc:chgData name="Ani Mangold" userId="" providerId="" clId="Web-{E8665023-CF92-4B50-B801-213827F2968F}" dt="2023-09-08T20:10:39.311" v="138" actId="20577"/>
        <pc:sldMkLst>
          <pc:docMk/>
          <pc:sldMk cId="3773273703" sldId="295"/>
        </pc:sldMkLst>
        <pc:spChg chg="mod">
          <ac:chgData name="Ani Mangold" userId="" providerId="" clId="Web-{E8665023-CF92-4B50-B801-213827F2968F}" dt="2023-09-08T20:10:39.311" v="138" actId="20577"/>
          <ac:spMkLst>
            <pc:docMk/>
            <pc:sldMk cId="3773273703" sldId="295"/>
            <ac:spMk id="7" creationId="{00000000-0000-0000-0000-000000000000}"/>
          </ac:spMkLst>
        </pc:spChg>
      </pc:sldChg>
      <pc:sldChg chg="modSp">
        <pc:chgData name="Ani Mangold" userId="" providerId="" clId="Web-{E8665023-CF92-4B50-B801-213827F2968F}" dt="2023-09-08T20:22:42.697" v="382" actId="20577"/>
        <pc:sldMkLst>
          <pc:docMk/>
          <pc:sldMk cId="3445459266" sldId="296"/>
        </pc:sldMkLst>
        <pc:spChg chg="mod">
          <ac:chgData name="Ani Mangold" userId="" providerId="" clId="Web-{E8665023-CF92-4B50-B801-213827F2968F}" dt="2023-09-08T20:22:42.697" v="382" actId="20577"/>
          <ac:spMkLst>
            <pc:docMk/>
            <pc:sldMk cId="3445459266" sldId="296"/>
            <ac:spMk id="5" creationId="{42777F4A-54E3-3389-7E2E-E4FEA8C5D5F4}"/>
          </ac:spMkLst>
        </pc:spChg>
        <pc:spChg chg="mod">
          <ac:chgData name="Ani Mangold" userId="" providerId="" clId="Web-{E8665023-CF92-4B50-B801-213827F2968F}" dt="2023-09-08T20:22:33.306" v="381" actId="1076"/>
          <ac:spMkLst>
            <pc:docMk/>
            <pc:sldMk cId="3445459266" sldId="296"/>
            <ac:spMk id="7" creationId="{2251215C-CB61-7B8A-EBC8-5AB090A10D82}"/>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17:08:30.803"/>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0 183 24575,'0'0'0,"0"-5"0,6-1 0,4 1 0,6 0 0,5 2 0,3 1 0,1 0 0,2 2 0,1 0 0,5 0 0,0 0 0,4 1 0,0-1 0,-1 0 0,2 0 0,3 0 0,4 0 0,-2 0 0,3 0 0,6 0 0,-4 0 0,3 0 0,-1 0 0,-4 0 0,1 0 0,0 0 0,-5 0 0,-3 0 0,-4 0 0,-4 0 0,-2 0 0,-2 0 0,-1 0 0,0 0 0,0 0 0,-1 0 0,6 0 0,6 0 0,0 0 0,0 0 0,2 0 0,-2 0 0,3 0 0,9 0 0,-2 0 0,7 0 0,7 0 0,1 0 0,-6 0 0,-1 0 0,3 0 0,-6 0 0,5 0 0,4 0 0,1 0 0,-1 0 0,3 0 0,4 0 0,-1 0 0,2 0 0,3 0 0,-3 0 0,2 0 0,-4 0 0,2 0 0,-3 0 0,-4 0 0,3 0 0,-3 5 0,4 1 0,2 0 0,4-2 0,-7-1 0,1-1 0,2 5 0,3-1 0,-3-1 0,2-1 0,3-1 0,1-1 0,2-1 0,2-1 0,6 0 0,1 0 0,-5 0 0,-1-1 0,-2 1 0,1 0 0,-6 0 0,0 0 0,1 0 0,1 0 0,-3 0 0,1 0 0,1 0 0,-4 0 0,-3 0 0,0 0 0,-8 0 0,-2 0 0,2 0 0,4 0 0,0 0 0,4 0 0,-1 0 0,-2 0 0,2 0 0,3 0 0,3 0 0,-1 0 0,1 0 0,2 0 0,2 0 0,-9 0 0,1 0 0,1 0 0,-2 0 0,-4 0 0,3 0 0,2 0 0,4 0 0,3 0 0,8 0 0,2 0 0,-5 0 0,0 0 0,-6 0 0,-6 0 0,-5 0 0,-5 0 0,-7 0 0,2 0 0,0 0 0,-4 0 0,5 0 0,0 0 0,1 0 0,-4 0 0,-7 0 0,-5 0 0,-5 0 0,-3 0 0,-3 0 0,-1-5 0,-1 0 0,0-1 0,11 2 0,1-5 0,10 2 0,10 0 0,8 2 0,2 2 0,9 1 0,3 1 0,3-5 0,5 1 0,1 0 0,4-4 0,4 0 0,4-3 0,3 1 0,7 2 0,1 2 0,6 3 0,-1 2 0,5 1 0,-3 1 0,-12 0 0,-4-5 0,-3 0 0,1 0 0,-5 1 0,-9 1 0,1 1 0,-4 1 0,0 0 0,3 1 0,-6 0 0,0 0 0,-2 1 0,5-1 0,-5 0 0,6 0 0,-1 0 0,5 0 0,5 0 0,10 0 0,-1 0 0,2 0 0,0 0 0,-4 0 0,-5 0 0,-5 0 0,-5 0 0,-8 0 0,-2 0 0,-7 0 0,0 0 0,2 0 0,-8 0 0,-4 0 0,-9 0 0,-7-5 0,-6-1 0,-5 1 0,-3 1 0,-2 1 0,-1 1 0,0 0 0,0 2 0,1 0 0,5 0 0,0-5 0,6 0 0,-1 0 0,0 1 0,-9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18:16:17.59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0 139 24575,'0'0'0,"0"-4"0,5-1 0,2 2 0,5-1 0,4 2 0,2 0 0,1 1 0,2 1 0,0 0 0,4 0 0,0 0 0,3 0 0,0 0 0,-1 0 0,2 0 0,2 0 0,3 0 0,-1 0 0,1 0 0,6 0 0,-4 0 0,3 0 0,-1 0 0,-3 0 0,0 0 0,1 0 0,-5 0 0,-1 0 0,-3 0 0,-4 0 0,-1 0 0,-2 0 0,0 0 0,0 0 0,-1 0 0,0 0 0,5 0 0,4 0 0,0 0 0,0 0 0,1 0 0,-1 0 0,3 0 0,6 0 0,-2 0 0,6 0 0,6 0 0,0 0 0,-5 0 0,0 0 0,1 0 0,-3 0 0,3 0 0,3 0 0,1 0 0,-1 0 0,3 0 0,2 0 0,0 0 0,1 0 0,3 0 0,-3 0 0,2 0 0,-3 0 0,1 0 0,-2 0 0,-3 0 0,2 0 0,-2 4 0,3 1 0,1-1 0,4-1 0,-6 0 0,1-2 0,2 4 0,1 0 0,-1-1 0,1-1 0,2-1 0,1 0 0,2-2 0,1 0 0,4 0 0,2 0 0,-5 0 0,0 0 0,-1 0 0,0 0 0,-5 0 0,1 0 0,0 0 0,1 0 0,-2 0 0,0 0 0,2 0 0,-4 0 0,-2 0 0,0 0 0,-6 0 0,-2 0 0,2 0 0,3 0 0,0 0 0,3 0 0,-1 0 0,-1 0 0,1 0 0,3 0 0,1 0 0,0 0 0,1 0 0,1 0 0,2 0 0,-7 0 0,1 0 0,0 0 0,-1 0 0,-3 0 0,2 0 0,2 0 0,3 0 0,2 0 0,6 0 0,2 0 0,-4 0 0,-1 0 0,-3 0 0,-6 0 0,-3 0 0,-3 0 0,-7 0 0,3 0 0,-1 0 0,-3 0 0,5 0 0,-1 0 0,1 0 0,-4 0 0,-4 0 0,-4 0 0,-4 0 0,-2 0 0,-3 0 0,0-4 0,-1 0 0,0-1 0,8 2 0,1-3 0,7 0 0,9 1 0,5 1 0,2 2 0,6 0 0,3 2 0,2-5 0,4 1 0,1 1 0,2-4 0,4 0 0,3-2 0,2 0 0,5 3 0,1 0 0,5 3 0,-2 2 0,5 0 0,-3 1 0,-8 0 0,-4-4 0,-2 0 0,1 1 0,-4 0 0,-7 0 0,1 2 0,-4 0 0,1 0 0,2 1 0,-4 0 0,0 0 0,-2 1 0,3-1 0,-2 0 0,3 0 0,0 0 0,4 0 0,3 0 0,8 0 0,-1 0 0,2 0 0,0 0 0,-3 0 0,-5 0 0,-2 0 0,-5 0 0,-6 0 0,-1 0 0,-5 0 0,-1 0 0,2 0 0,-6 0 0,-3 0 0,-7 0 0,-5-4 0,-5 0 0,-3 0 0,-3 1 0,-2 1 0,0 0 0,0 1 0,0 1 0,1 0 0,3 0 0,1-4 0,4 0 0,-1 0 0,0 1 0,-6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10T18:16:38.95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0 139 24575,'0'0'0,"0"-4"0,5-1 0,2 2 0,5-1 0,4 2 0,2 0 0,1 1 0,2 1 0,0 0 0,4 0 0,0 0 0,3 0 0,0 0 0,-1 0 0,2 0 0,2 0 0,3 0 0,-1 0 0,1 0 0,6 0 0,-4 0 0,3 0 0,-1 0 0,-3 0 0,0 0 0,1 0 0,-5 0 0,-1 0 0,-3 0 0,-4 0 0,-1 0 0,-2 0 0,0 0 0,0 0 0,-1 0 0,0 0 0,5 0 0,4 0 0,0 0 0,0 0 0,1 0 0,-1 0 0,3 0 0,6 0 0,-2 0 0,6 0 0,6 0 0,0 0 0,-5 0 0,0 0 0,1 0 0,-3 0 0,3 0 0,3 0 0,1 0 0,-1 0 0,3 0 0,2 0 0,0 0 0,1 0 0,3 0 0,-3 0 0,2 0 0,-3 0 0,1 0 0,-2 0 0,-3 0 0,2 0 0,-2 4 0,3 1 0,1-1 0,4-1 0,-6 0 0,1-2 0,2 4 0,1 0 0,-1-1 0,1-1 0,2-1 0,1 0 0,2-2 0,1 0 0,4 0 0,2 0 0,-5 0 0,0 0 0,-1 0 0,0 0 0,-5 0 0,1 0 0,0 0 0,1 0 0,-2 0 0,0 0 0,2 0 0,-4 0 0,-2 0 0,0 0 0,-6 0 0,-2 0 0,2 0 0,3 0 0,0 0 0,3 0 0,-1 0 0,-1 0 0,1 0 0,3 0 0,1 0 0,0 0 0,1 0 0,1 0 0,2 0 0,-7 0 0,1 0 0,0 0 0,-1 0 0,-3 0 0,2 0 0,2 0 0,3 0 0,2 0 0,6 0 0,2 0 0,-4 0 0,-1 0 0,-3 0 0,-6 0 0,-3 0 0,-3 0 0,-7 0 0,3 0 0,-1 0 0,-3 0 0,5 0 0,-1 0 0,1 0 0,-4 0 0,-4 0 0,-4 0 0,-4 0 0,-2 0 0,-3 0 0,0-4 0,-1 0 0,0-1 0,8 2 0,1-3 0,7 0 0,9 1 0,5 1 0,2 2 0,6 0 0,3 2 0,2-5 0,4 1 0,1 1 0,2-4 0,4 0 0,3-2 0,2 0 0,5 3 0,1 0 0,5 3 0,-2 2 0,5 0 0,-3 1 0,-8 0 0,-4-4 0,-2 0 0,1 1 0,-4 0 0,-7 0 0,1 2 0,-4 0 0,1 0 0,2 1 0,-4 0 0,0 0 0,-2 1 0,3-1 0,-2 0 0,3 0 0,0 0 0,4 0 0,3 0 0,8 0 0,-1 0 0,2 0 0,0 0 0,-3 0 0,-5 0 0,-2 0 0,-5 0 0,-6 0 0,-1 0 0,-5 0 0,-1 0 0,2 0 0,-6 0 0,-3 0 0,-7 0 0,-5-4 0,-5 0 0,-3 0 0,-3 1 0,-2 1 0,0 0 0,0 1 0,0 1 0,1 0 0,3 0 0,1-4 0,4 0 0,-1 0 0,0 1 0,-6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4A234-7F54-7641-982E-C57E85D37AB1}"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6499-3475-6146-9A8F-B0C78392F890}" type="slidenum">
              <a:rPr lang="en-US" smtClean="0"/>
              <a:t>‹#›</a:t>
            </a:fld>
            <a:endParaRPr lang="en-US"/>
          </a:p>
        </p:txBody>
      </p:sp>
    </p:spTree>
    <p:extLst>
      <p:ext uri="{BB962C8B-B14F-4D97-AF65-F5344CB8AC3E}">
        <p14:creationId xmlns:p14="http://schemas.microsoft.com/office/powerpoint/2010/main" val="63572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46499-3475-6146-9A8F-B0C78392F890}" type="slidenum">
              <a:rPr lang="en-US" smtClean="0"/>
              <a:t>1</a:t>
            </a:fld>
            <a:endParaRPr lang="en-US"/>
          </a:p>
        </p:txBody>
      </p:sp>
    </p:spTree>
    <p:extLst>
      <p:ext uri="{BB962C8B-B14F-4D97-AF65-F5344CB8AC3E}">
        <p14:creationId xmlns:p14="http://schemas.microsoft.com/office/powerpoint/2010/main" val="267778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14</a:t>
            </a:fld>
            <a:endParaRPr lang="en-US"/>
          </a:p>
        </p:txBody>
      </p:sp>
    </p:spTree>
    <p:extLst>
      <p:ext uri="{BB962C8B-B14F-4D97-AF65-F5344CB8AC3E}">
        <p14:creationId xmlns:p14="http://schemas.microsoft.com/office/powerpoint/2010/main" val="86641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16</a:t>
            </a:fld>
            <a:endParaRPr lang="en-US"/>
          </a:p>
        </p:txBody>
      </p:sp>
    </p:spTree>
    <p:extLst>
      <p:ext uri="{BB962C8B-B14F-4D97-AF65-F5344CB8AC3E}">
        <p14:creationId xmlns:p14="http://schemas.microsoft.com/office/powerpoint/2010/main" val="1412277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18</a:t>
            </a:fld>
            <a:endParaRPr lang="en-US"/>
          </a:p>
        </p:txBody>
      </p:sp>
    </p:spTree>
    <p:extLst>
      <p:ext uri="{BB962C8B-B14F-4D97-AF65-F5344CB8AC3E}">
        <p14:creationId xmlns:p14="http://schemas.microsoft.com/office/powerpoint/2010/main" val="1088590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20</a:t>
            </a:fld>
            <a:endParaRPr lang="en-US"/>
          </a:p>
        </p:txBody>
      </p:sp>
    </p:spTree>
    <p:extLst>
      <p:ext uri="{BB962C8B-B14F-4D97-AF65-F5344CB8AC3E}">
        <p14:creationId xmlns:p14="http://schemas.microsoft.com/office/powerpoint/2010/main" val="30519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21</a:t>
            </a:fld>
            <a:endParaRPr lang="en-US"/>
          </a:p>
        </p:txBody>
      </p:sp>
    </p:spTree>
    <p:extLst>
      <p:ext uri="{BB962C8B-B14F-4D97-AF65-F5344CB8AC3E}">
        <p14:creationId xmlns:p14="http://schemas.microsoft.com/office/powerpoint/2010/main" val="3945662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22</a:t>
            </a:fld>
            <a:endParaRPr lang="en-US"/>
          </a:p>
        </p:txBody>
      </p:sp>
    </p:spTree>
    <p:extLst>
      <p:ext uri="{BB962C8B-B14F-4D97-AF65-F5344CB8AC3E}">
        <p14:creationId xmlns:p14="http://schemas.microsoft.com/office/powerpoint/2010/main" val="370917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24</a:t>
            </a:fld>
            <a:endParaRPr lang="en-US"/>
          </a:p>
        </p:txBody>
      </p:sp>
    </p:spTree>
    <p:extLst>
      <p:ext uri="{BB962C8B-B14F-4D97-AF65-F5344CB8AC3E}">
        <p14:creationId xmlns:p14="http://schemas.microsoft.com/office/powerpoint/2010/main" val="951426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26</a:t>
            </a:fld>
            <a:endParaRPr lang="en-US"/>
          </a:p>
        </p:txBody>
      </p:sp>
    </p:spTree>
    <p:extLst>
      <p:ext uri="{BB962C8B-B14F-4D97-AF65-F5344CB8AC3E}">
        <p14:creationId xmlns:p14="http://schemas.microsoft.com/office/powerpoint/2010/main" val="216220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27</a:t>
            </a:fld>
            <a:endParaRPr lang="en-US"/>
          </a:p>
        </p:txBody>
      </p:sp>
    </p:spTree>
    <p:extLst>
      <p:ext uri="{BB962C8B-B14F-4D97-AF65-F5344CB8AC3E}">
        <p14:creationId xmlns:p14="http://schemas.microsoft.com/office/powerpoint/2010/main" val="358796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3</a:t>
            </a:fld>
            <a:endParaRPr lang="en-US"/>
          </a:p>
        </p:txBody>
      </p:sp>
    </p:spTree>
    <p:extLst>
      <p:ext uri="{BB962C8B-B14F-4D97-AF65-F5344CB8AC3E}">
        <p14:creationId xmlns:p14="http://schemas.microsoft.com/office/powerpoint/2010/main" val="31832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4</a:t>
            </a:fld>
            <a:endParaRPr lang="en-US"/>
          </a:p>
        </p:txBody>
      </p:sp>
    </p:spTree>
    <p:extLst>
      <p:ext uri="{BB962C8B-B14F-4D97-AF65-F5344CB8AC3E}">
        <p14:creationId xmlns:p14="http://schemas.microsoft.com/office/powerpoint/2010/main" val="41040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6</a:t>
            </a:fld>
            <a:endParaRPr lang="en-US"/>
          </a:p>
        </p:txBody>
      </p:sp>
    </p:spTree>
    <p:extLst>
      <p:ext uri="{BB962C8B-B14F-4D97-AF65-F5344CB8AC3E}">
        <p14:creationId xmlns:p14="http://schemas.microsoft.com/office/powerpoint/2010/main" val="1505193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8</a:t>
            </a:fld>
            <a:endParaRPr lang="en-US"/>
          </a:p>
        </p:txBody>
      </p:sp>
    </p:spTree>
    <p:extLst>
      <p:ext uri="{BB962C8B-B14F-4D97-AF65-F5344CB8AC3E}">
        <p14:creationId xmlns:p14="http://schemas.microsoft.com/office/powerpoint/2010/main" val="105185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46499-3475-6146-9A8F-B0C78392F890}" type="slidenum">
              <a:rPr lang="en-US" smtClean="0"/>
              <a:t>9</a:t>
            </a:fld>
            <a:endParaRPr lang="en-US"/>
          </a:p>
        </p:txBody>
      </p:sp>
    </p:spTree>
    <p:extLst>
      <p:ext uri="{BB962C8B-B14F-4D97-AF65-F5344CB8AC3E}">
        <p14:creationId xmlns:p14="http://schemas.microsoft.com/office/powerpoint/2010/main" val="113199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10</a:t>
            </a:fld>
            <a:endParaRPr lang="en-US"/>
          </a:p>
        </p:txBody>
      </p:sp>
    </p:spTree>
    <p:extLst>
      <p:ext uri="{BB962C8B-B14F-4D97-AF65-F5344CB8AC3E}">
        <p14:creationId xmlns:p14="http://schemas.microsoft.com/office/powerpoint/2010/main" val="1364090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12</a:t>
            </a:fld>
            <a:endParaRPr lang="en-US"/>
          </a:p>
        </p:txBody>
      </p:sp>
    </p:spTree>
    <p:extLst>
      <p:ext uri="{BB962C8B-B14F-4D97-AF65-F5344CB8AC3E}">
        <p14:creationId xmlns:p14="http://schemas.microsoft.com/office/powerpoint/2010/main" val="107889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499-3475-6146-9A8F-B0C78392F890}" type="slidenum">
              <a:rPr lang="en-US" smtClean="0"/>
              <a:t>13</a:t>
            </a:fld>
            <a:endParaRPr lang="en-US"/>
          </a:p>
        </p:txBody>
      </p:sp>
    </p:spTree>
    <p:extLst>
      <p:ext uri="{BB962C8B-B14F-4D97-AF65-F5344CB8AC3E}">
        <p14:creationId xmlns:p14="http://schemas.microsoft.com/office/powerpoint/2010/main" val="1805076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answer">
    <p:spTree>
      <p:nvGrpSpPr>
        <p:cNvPr id="1" name=""/>
        <p:cNvGrpSpPr/>
        <p:nvPr/>
      </p:nvGrpSpPr>
      <p:grpSpPr>
        <a:xfrm>
          <a:off x="0" y="0"/>
          <a:ext cx="0" cy="0"/>
          <a:chOff x="0" y="0"/>
          <a:chExt cx="0" cy="0"/>
        </a:xfrm>
      </p:grpSpPr>
      <p:sp>
        <p:nvSpPr>
          <p:cNvPr id="2" name="Title 1"/>
          <p:cNvSpPr>
            <a:spLocks noGrp="1"/>
          </p:cNvSpPr>
          <p:nvPr>
            <p:ph type="title"/>
          </p:nvPr>
        </p:nvSpPr>
        <p:spPr>
          <a:xfrm>
            <a:off x="1251678" y="2189799"/>
            <a:ext cx="10178322" cy="1492132"/>
          </a:xfrm>
        </p:spPr>
        <p:txBody>
          <a:bodyPr/>
          <a:lstStyle/>
          <a:p>
            <a:r>
              <a:rPr lang="en-US"/>
              <a:t>Click to edit Master title style</a:t>
            </a:r>
            <a:endParaRPr lang="en-US" dirty="0"/>
          </a:p>
        </p:txBody>
      </p:sp>
      <p:sp>
        <p:nvSpPr>
          <p:cNvPr id="3" name="Content Placeholder 2"/>
          <p:cNvSpPr>
            <a:spLocks noGrp="1"/>
          </p:cNvSpPr>
          <p:nvPr>
            <p:ph idx="1"/>
          </p:nvPr>
        </p:nvSpPr>
        <p:spPr>
          <a:xfrm>
            <a:off x="1251678" y="3929974"/>
            <a:ext cx="10178322" cy="1949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
        <p:nvSpPr>
          <p:cNvPr id="7" name="Action Button: Home 6">
            <a:hlinkClick r:id="rId2" action="ppaction://hlinksldjump" highlightClick="1"/>
          </p:cNvPr>
          <p:cNvSpPr/>
          <p:nvPr userDrawn="1"/>
        </p:nvSpPr>
        <p:spPr>
          <a:xfrm>
            <a:off x="8610600" y="6108970"/>
            <a:ext cx="3043136" cy="61250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32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a:prstGeom prst="rect">
            <a:avLst/>
          </a:prstGeom>
        </p:spPr>
        <p:txBody>
          <a:bodyPr/>
          <a:lstStyle/>
          <a:p>
            <a:fld id="{1ACFE65C-32DC-2C45-AC02-EC345F2B468C}" type="datetime1">
              <a:rPr lang="en-US" smtClean="0"/>
              <a:t>9/8/2023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1678" y="6375679"/>
            <a:ext cx="2329722" cy="348462"/>
          </a:xfrm>
          <a:prstGeom prst="rect">
            <a:avLst/>
          </a:prstGeom>
        </p:spPr>
        <p:txBody>
          <a:bodyPr/>
          <a:lstStyle/>
          <a:p>
            <a:fld id="{14C7795F-A0DF-D84D-80B0-951922185643}" type="datetime1">
              <a:rPr lang="en-US" smtClean="0"/>
              <a:t>9/8/2023</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1678" y="6375679"/>
            <a:ext cx="2329722" cy="348462"/>
          </a:xfrm>
          <a:prstGeom prst="rect">
            <a:avLst/>
          </a:prstGeom>
        </p:spPr>
        <p:txBody>
          <a:bodyPr/>
          <a:lstStyle/>
          <a:p>
            <a:fld id="{D6DD0EED-99AD-ED40-A855-472CE298E15D}" type="datetime1">
              <a:rPr lang="en-US" smtClean="0"/>
              <a:t>9/8/2023</a:t>
            </a:fld>
            <a:endParaRPr lang="en-US" dirty="0"/>
          </a:p>
        </p:txBody>
      </p:sp>
      <p:sp>
        <p:nvSpPr>
          <p:cNvPr id="5" name="Footer Placeholder 4"/>
          <p:cNvSpPr>
            <a:spLocks noGrp="1"/>
          </p:cNvSpPr>
          <p:nvPr>
            <p:ph type="ftr" sz="quarter" idx="11"/>
          </p:nvPr>
        </p:nvSpPr>
        <p:spPr/>
        <p:txBody>
          <a:body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FFFD23-7674-014D-B382-05DAAE9A925B}" type="datetime1">
              <a:rPr lang="en-US" smtClean="0"/>
              <a:t>9/8/2023</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516266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B5D70-C9EB-A14C-946B-E7588DD3CFC1}" type="datetime1">
              <a:rPr lang="en-US" smtClean="0"/>
              <a:t>9/8/2023</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866000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89F694-C7E5-C147-B928-05DAA2CA9644}" type="datetime1">
              <a:rPr lang="en-US" smtClean="0"/>
              <a:t>9/8/2023</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175526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A10CBD-2FCF-204F-A9BB-76539B5F97C1}" type="datetime1">
              <a:rPr lang="en-US" smtClean="0"/>
              <a:t>9/8/2023</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586903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564E2A-6A26-C343-AB60-FA0CA30C44D6}" type="datetime1">
              <a:rPr lang="en-US" smtClean="0"/>
              <a:t>9/8/2023</a:t>
            </a:fld>
            <a:endParaRPr lang="en-US"/>
          </a:p>
        </p:txBody>
      </p:sp>
      <p:sp>
        <p:nvSpPr>
          <p:cNvPr id="8" name="Footer Placeholder 7"/>
          <p:cNvSpPr>
            <a:spLocks noGrp="1"/>
          </p:cNvSpPr>
          <p:nvPr>
            <p:ph type="ftr" sz="quarter" idx="11"/>
          </p:nvPr>
        </p:nvSpPr>
        <p:spPr/>
        <p:txBody>
          <a:bodyPr/>
          <a:lstStyle/>
          <a:p>
            <a:r>
              <a:rPr lang="en-US"/>
              <a:t>Resource created by the MUSC Telehealth Outreach Program</a:t>
            </a:r>
          </a:p>
        </p:txBody>
      </p:sp>
      <p:sp>
        <p:nvSpPr>
          <p:cNvPr id="9" name="Slide Number Placeholder 8"/>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00249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0BC5AE-9A39-1740-93F3-EA9D9B536B31}" type="datetime1">
              <a:rPr lang="en-US" smtClean="0"/>
              <a:t>9/8/2023</a:t>
            </a:fld>
            <a:endParaRPr lang="en-US"/>
          </a:p>
        </p:txBody>
      </p:sp>
      <p:sp>
        <p:nvSpPr>
          <p:cNvPr id="4" name="Footer Placeholder 3"/>
          <p:cNvSpPr>
            <a:spLocks noGrp="1"/>
          </p:cNvSpPr>
          <p:nvPr>
            <p:ph type="ftr" sz="quarter" idx="11"/>
          </p:nvPr>
        </p:nvSpPr>
        <p:spPr/>
        <p:txBody>
          <a:bodyPr/>
          <a:lstStyle/>
          <a:p>
            <a:r>
              <a:rPr lang="en-US"/>
              <a:t>Resource created by the MUSC Telehealth Outreach Program</a:t>
            </a:r>
          </a:p>
        </p:txBody>
      </p:sp>
      <p:sp>
        <p:nvSpPr>
          <p:cNvPr id="5" name="Slide Number Placeholder 4"/>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500618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8ECB4-0AEF-D444-9DF8-913AB9DBC836}" type="datetime1">
              <a:rPr lang="en-US" smtClean="0"/>
              <a:t>9/8/2023</a:t>
            </a:fld>
            <a:endParaRPr lang="en-US"/>
          </a:p>
        </p:txBody>
      </p:sp>
      <p:sp>
        <p:nvSpPr>
          <p:cNvPr id="3" name="Footer Placeholder 2"/>
          <p:cNvSpPr>
            <a:spLocks noGrp="1"/>
          </p:cNvSpPr>
          <p:nvPr>
            <p:ph type="ftr" sz="quarter" idx="11"/>
          </p:nvPr>
        </p:nvSpPr>
        <p:spPr/>
        <p:txBody>
          <a:bodyPr/>
          <a:lstStyle/>
          <a:p>
            <a:r>
              <a:rPr lang="en-US"/>
              <a:t>Resource created by the MUSC Telehealth Outreach Program</a:t>
            </a:r>
          </a:p>
        </p:txBody>
      </p:sp>
      <p:sp>
        <p:nvSpPr>
          <p:cNvPr id="4" name="Slide Number Placeholder 3"/>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98980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dirty="0"/>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a:prstGeom prst="rect">
            <a:avLst/>
          </a:prstGeom>
        </p:spPr>
        <p:txBody>
          <a:bodyPr/>
          <a:lstStyle>
            <a:lvl1pPr>
              <a:defRPr baseline="0">
                <a:solidFill>
                  <a:schemeClr val="accent1">
                    <a:lumMod val="50000"/>
                  </a:schemeClr>
                </a:solidFill>
              </a:defRPr>
            </a:lvl1pPr>
          </a:lstStyle>
          <a:p>
            <a:fld id="{D460F0A1-B3FF-6B43-99C3-325F20A8F255}" type="datetime1">
              <a:rPr lang="en-US" smtClean="0"/>
              <a:t>9/8/2023</a:t>
            </a:fld>
            <a:endParaRPr lang="en-US" dirty="0"/>
          </a:p>
        </p:txBody>
      </p:sp>
      <p:sp>
        <p:nvSpPr>
          <p:cNvPr id="5" name="Footer Placeholder 4"/>
          <p:cNvSpPr>
            <a:spLocks noGrp="1"/>
          </p:cNvSpPr>
          <p:nvPr>
            <p:ph type="ftr" sz="quarter" idx="11"/>
          </p:nvPr>
        </p:nvSpPr>
        <p:spPr>
          <a:xfrm>
            <a:off x="4203304" y="6494714"/>
            <a:ext cx="4114800" cy="345796"/>
          </a:xfrm>
        </p:spPr>
        <p:txBody>
          <a:bodyPr/>
          <a:lstStyle>
            <a:lvl1pPr>
              <a:defRPr baseline="0">
                <a:solidFill>
                  <a:schemeClr val="accent1">
                    <a:lumMod val="50000"/>
                  </a:schemeClr>
                </a:solidFill>
              </a:defRPr>
            </a:lvl1pPr>
          </a:lstStyle>
          <a:p>
            <a:r>
              <a:rPr lang="en-US" dirty="0"/>
              <a:t>Resource created by the MUSC Telehealth Outreach Program</a:t>
            </a: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5BF05F-1413-3F42-9649-E205BB954B40}" type="datetime1">
              <a:rPr lang="en-US" smtClean="0"/>
              <a:t>9/8/2023</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184214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888228-E197-D447-AF22-557489C3801C}" type="datetime1">
              <a:rPr lang="en-US" smtClean="0"/>
              <a:t>9/8/2023</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004504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D15F7D-A386-824F-89D8-426BB7BB1778}" type="datetime1">
              <a:rPr lang="en-US" smtClean="0"/>
              <a:t>9/8/2023</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06173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3ADBDA-D623-2742-9D33-C73744EC16E5}" type="datetime1">
              <a:rPr lang="en-US" smtClean="0"/>
              <a:t>9/8/2023</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186631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a:prstGeom prst="rect">
            <a:avLst/>
          </a:prstGeom>
        </p:spPr>
        <p:txBody>
          <a:bodyPr/>
          <a:lstStyle>
            <a:lvl1pPr>
              <a:defRPr baseline="0">
                <a:solidFill>
                  <a:schemeClr val="tx2"/>
                </a:solidFill>
              </a:defRPr>
            </a:lvl1pPr>
          </a:lstStyle>
          <a:p>
            <a:fld id="{86762C5D-403F-AF4E-B6E7-FD624E87D519}" type="datetime1">
              <a:rPr lang="en-US" smtClean="0"/>
              <a:t>9/8/2023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en-US"/>
              <a:t>Resource created by the MUSC Telehealth Outreach Program</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1678" y="6375679"/>
            <a:ext cx="2329722" cy="348462"/>
          </a:xfrm>
          <a:prstGeom prst="rect">
            <a:avLst/>
          </a:prstGeom>
        </p:spPr>
        <p:txBody>
          <a:bodyPr/>
          <a:lstStyle/>
          <a:p>
            <a:fld id="{2296A65E-B428-4B47-BAA5-EB90CE02499B}" type="datetime1">
              <a:rPr lang="en-US" smtClean="0"/>
              <a:t>9/8/2023</a:t>
            </a:fld>
            <a:endParaRPr lang="en-US" dirty="0"/>
          </a:p>
        </p:txBody>
      </p:sp>
      <p:sp>
        <p:nvSpPr>
          <p:cNvPr id="6" name="Footer Placeholder 5"/>
          <p:cNvSpPr>
            <a:spLocks noGrp="1"/>
          </p:cNvSpPr>
          <p:nvPr>
            <p:ph type="ftr" sz="quarter" idx="11"/>
          </p:nvPr>
        </p:nvSpPr>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1678" y="6375679"/>
            <a:ext cx="2329722" cy="348462"/>
          </a:xfrm>
          <a:prstGeom prst="rect">
            <a:avLst/>
          </a:prstGeom>
        </p:spPr>
        <p:txBody>
          <a:bodyPr/>
          <a:lstStyle/>
          <a:p>
            <a:fld id="{0B9E6E83-CB91-EB4D-AEEA-28353B6E576D}" type="datetime1">
              <a:rPr lang="en-US" smtClean="0"/>
              <a:t>9/8/2023</a:t>
            </a:fld>
            <a:endParaRPr lang="en-US" dirty="0"/>
          </a:p>
        </p:txBody>
      </p:sp>
      <p:sp>
        <p:nvSpPr>
          <p:cNvPr id="8" name="Footer Placeholder 7"/>
          <p:cNvSpPr>
            <a:spLocks noGrp="1"/>
          </p:cNvSpPr>
          <p:nvPr>
            <p:ph type="ftr" sz="quarter" idx="11"/>
          </p:nvPr>
        </p:nvSpPr>
        <p:spPr/>
        <p:txBody>
          <a:bodyPr/>
          <a:lstStyle/>
          <a:p>
            <a:r>
              <a:rPr lang="en-US"/>
              <a:t>Resource created by the MUSC Telehealth Outreach Program</a:t>
            </a:r>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1678" y="6375679"/>
            <a:ext cx="2329722" cy="348462"/>
          </a:xfrm>
          <a:prstGeom prst="rect">
            <a:avLst/>
          </a:prstGeom>
        </p:spPr>
        <p:txBody>
          <a:bodyPr/>
          <a:lstStyle/>
          <a:p>
            <a:fld id="{6F63986E-20E3-3E44-8CE4-DD60C51D01D4}" type="datetime1">
              <a:rPr lang="en-US" smtClean="0"/>
              <a:t>9/8/2023</a:t>
            </a:fld>
            <a:endParaRPr lang="en-US" dirty="0"/>
          </a:p>
        </p:txBody>
      </p:sp>
      <p:sp>
        <p:nvSpPr>
          <p:cNvPr id="4" name="Footer Placeholder 3"/>
          <p:cNvSpPr>
            <a:spLocks noGrp="1"/>
          </p:cNvSpPr>
          <p:nvPr>
            <p:ph type="ftr" sz="quarter" idx="11"/>
          </p:nvPr>
        </p:nvSpPr>
        <p:spPr/>
        <p:txBody>
          <a:bodyPr/>
          <a:lstStyle/>
          <a:p>
            <a:r>
              <a:rPr lang="en-US"/>
              <a:t>Resource created by the MUSC Telehealth Outreach Program</a:t>
            </a:r>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1678" y="6375679"/>
            <a:ext cx="2329722" cy="348462"/>
          </a:xfrm>
          <a:prstGeom prst="rect">
            <a:avLst/>
          </a:prstGeom>
        </p:spPr>
        <p:txBody>
          <a:bodyPr/>
          <a:lstStyle/>
          <a:p>
            <a:fld id="{E71ADF11-7F58-A14A-B04E-B76987CE0A23}" type="datetime1">
              <a:rPr lang="en-US" smtClean="0"/>
              <a:t>9/8/2023</a:t>
            </a:fld>
            <a:endParaRPr lang="en-US" dirty="0"/>
          </a:p>
        </p:txBody>
      </p:sp>
      <p:sp>
        <p:nvSpPr>
          <p:cNvPr id="3" name="Footer Placeholder 2"/>
          <p:cNvSpPr>
            <a:spLocks noGrp="1"/>
          </p:cNvSpPr>
          <p:nvPr>
            <p:ph type="ftr" sz="quarter" idx="11"/>
          </p:nvPr>
        </p:nvSpPr>
        <p:spPr/>
        <p:txBody>
          <a:bodyPr/>
          <a:lstStyle/>
          <a:p>
            <a:r>
              <a:rPr lang="en-US"/>
              <a:t>Resource created by the MUSC Telehealth Outreach Program</a:t>
            </a:r>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a:prstGeom prst="rect">
            <a:avLst/>
          </a:prstGeom>
        </p:spPr>
        <p:txBody>
          <a:bodyPr/>
          <a:lstStyle/>
          <a:p>
            <a:fld id="{8AD0A0D9-E4BE-4344-9B2A-9226C288DF77}" type="datetime1">
              <a:rPr lang="en-US" smtClean="0"/>
              <a:t>9/8/2023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r>
              <a:rPr lang="en-US"/>
              <a:t>Resource created by the MUSC Telehealth Outreach Program</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2111833"/>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4100052"/>
            <a:ext cx="10178322" cy="17795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dirty="0"/>
              <a:t>Resource created by the MUSC Telehealth Outreach Program</a:t>
            </a: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Action Button: Forward or Next 7">
            <a:hlinkClick r:id="" action="ppaction://hlinkshowjump?jump=nextslide" highlightClick="1"/>
          </p:cNvPr>
          <p:cNvSpPr/>
          <p:nvPr userDrawn="1"/>
        </p:nvSpPr>
        <p:spPr>
          <a:xfrm>
            <a:off x="10146890" y="6032090"/>
            <a:ext cx="1533833" cy="68938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ANSWER</a:t>
            </a:r>
          </a:p>
        </p:txBody>
      </p:sp>
    </p:spTree>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0FF35-1774-B343-B15D-7C5F6D1D964C}" type="datetime1">
              <a:rPr lang="en-US" smtClean="0"/>
              <a:t>9/8/2023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Resource created by the MUSC Telehealth Outreach Program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D817A-223D-D444-BFC7-77470489545C}" type="slidenum">
              <a:rPr lang="en-US" smtClean="0"/>
              <a:t>‹#›</a:t>
            </a:fld>
            <a:endParaRPr lang="en-US"/>
          </a:p>
        </p:txBody>
      </p:sp>
    </p:spTree>
    <p:extLst>
      <p:ext uri="{BB962C8B-B14F-4D97-AF65-F5344CB8AC3E}">
        <p14:creationId xmlns:p14="http://schemas.microsoft.com/office/powerpoint/2010/main" val="847228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photo.stackexchange.com/questions/15242/what-are-neutral-density-filters-and-how-do-i-use-them-to-create-long-exposur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generous-husband.com/2011/01/21/doing-less-is-doing-more/" TargetMode="External"/><Relationship Id="rId2" Type="http://schemas.openxmlformats.org/officeDocument/2006/relationships/image" Target="../media/image10.gif"/><Relationship Id="rId1" Type="http://schemas.openxmlformats.org/officeDocument/2006/relationships/slideLayout" Target="../slideLayouts/slideLayout1.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atoach/610344662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1.xml"/><Relationship Id="rId4" Type="http://schemas.openxmlformats.org/officeDocument/2006/relationships/hyperlink" Target="https://www.publicdomainpictures.net/en/view-image.php?image=280273&amp;picture=its-all-good-neon-sig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pixabay.com/en/tag-label-yellow-price-tag-151102/"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openclipart.org/detail/1645/key-west---mallory---square-by-nkinkade-177734"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s://pixabay.com/en/poster-motivation-1478761/" TargetMode="External"/><Relationship Id="rId7"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image" Target="../media/image17.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www.wrongkindofgreen.org/2017/04/21/trilogy-flashback-through-the-looking-glass-herding-cats-for-the-peoples-climate-march-what-we-refuse-to-se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bakugan.wiki/wiki/All_Or_Nothing" TargetMode="External"/><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pixabay.com/en/world-weight-stick-person-support-232401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hyperlink" Target="https://pixabay.com/en/world-weight-stick-person-support-232401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pepperistia.deviantart.com/art/It-s-all-my-fault-37538762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oicesofglass.wordpress.com/category/did/" TargetMode="External"/><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pxhere.com/en/photo/1569057"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569057" TargetMode="External"/><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picpedia.org/highway-signs/u/unfair.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hyperlink" Target="http://litemind.com/relativity/"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6.xml"/><Relationship Id="rId3" Type="http://schemas.openxmlformats.org/officeDocument/2006/relationships/slide" Target="slide6.xml"/><Relationship Id="rId7" Type="http://schemas.openxmlformats.org/officeDocument/2006/relationships/slide" Target="slide14.xml"/><Relationship Id="rId12"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22.xml"/><Relationship Id="rId5" Type="http://schemas.openxmlformats.org/officeDocument/2006/relationships/slide" Target="slide10.xml"/><Relationship Id="rId10" Type="http://schemas.openxmlformats.org/officeDocument/2006/relationships/slide" Target="slide20.xml"/><Relationship Id="rId4" Type="http://schemas.openxmlformats.org/officeDocument/2006/relationships/slide" Target="slide8.xml"/><Relationship Id="rId9" Type="http://schemas.openxmlformats.org/officeDocument/2006/relationships/slide" Target="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publicdomainpictures.net/en/view-image.php?image=197993&amp;picture=crystal-bal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rkansasgopwing.blogspot.com/2014/12/making-predictions.html" TargetMode="External"/><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le 1"/>
          <p:cNvSpPr>
            <a:spLocks noGrp="1"/>
          </p:cNvSpPr>
          <p:nvPr>
            <p:ph type="ctrTitle"/>
          </p:nvPr>
        </p:nvSpPr>
        <p:spPr>
          <a:xfrm>
            <a:off x="926927" y="1231894"/>
            <a:ext cx="5490143" cy="4339177"/>
          </a:xfrm>
        </p:spPr>
        <p:txBody>
          <a:bodyPr>
            <a:normAutofit/>
          </a:bodyPr>
          <a:lstStyle/>
          <a:p>
            <a:pPr algn="l"/>
            <a:r>
              <a:rPr lang="en-US" sz="6200" dirty="0">
                <a:solidFill>
                  <a:srgbClr val="2A1A00"/>
                </a:solidFill>
              </a:rPr>
              <a:t>Cognitive distortions</a:t>
            </a:r>
            <a:br>
              <a:rPr lang="en-US" sz="6200" dirty="0">
                <a:solidFill>
                  <a:srgbClr val="2A1A00"/>
                </a:solidFill>
              </a:rPr>
            </a:br>
            <a:r>
              <a:rPr lang="en-US" sz="6200" dirty="0">
                <a:solidFill>
                  <a:srgbClr val="2A1A00"/>
                </a:solidFill>
              </a:rPr>
              <a:t>Trivia</a:t>
            </a:r>
          </a:p>
        </p:txBody>
      </p:sp>
      <p:sp>
        <p:nvSpPr>
          <p:cNvPr id="31" name="Rectangle 30">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2">
            <a:extLst>
              <a:ext uri="{FF2B5EF4-FFF2-40B4-BE49-F238E27FC236}">
                <a16:creationId xmlns:a16="http://schemas.microsoft.com/office/drawing/2014/main" id="{888078AC-4375-30BC-3E77-7B261B4B5C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2944" y="2606494"/>
            <a:ext cx="3995592" cy="164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7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99184" y="1098388"/>
            <a:ext cx="6035040" cy="4394988"/>
          </a:xfrm>
        </p:spPr>
        <p:txBody>
          <a:bodyPr vert="horz" lIns="91440" tIns="45720" rIns="91440" bIns="45720" rtlCol="0" anchor="ctr">
            <a:normAutofit fontScale="90000"/>
          </a:bodyPr>
          <a:lstStyle/>
          <a:p>
            <a:pPr algn="ctr"/>
            <a:r>
              <a:rPr lang="en-US" sz="5400" b="1" spc="800" dirty="0">
                <a:latin typeface="TT Chocolates"/>
                <a:ea typeface="STXingkai"/>
              </a:rPr>
              <a:t>Negative filter:</a:t>
            </a:r>
            <a:br>
              <a:rPr lang="en-US" sz="5400" b="1" spc="800" dirty="0">
                <a:latin typeface="TT Chocolates" panose="02000503030000020002" pitchFamily="50" charset="0"/>
                <a:ea typeface="STXingkai" panose="020B0503020204020204" pitchFamily="2" charset="-122"/>
              </a:rPr>
            </a:br>
            <a:br>
              <a:rPr lang="en-US" sz="2500" b="1" spc="800" dirty="0"/>
            </a:br>
            <a:r>
              <a:rPr lang="en-US" sz="2500" spc="800" dirty="0"/>
              <a:t>Focusing almost exclusively on all the negatives and seldom noticing the positives</a:t>
            </a:r>
            <a:br>
              <a:rPr lang="en-US" sz="2500" spc="800" dirty="0"/>
            </a:br>
            <a:br>
              <a:rPr lang="en-US" sz="2500" spc="800" dirty="0"/>
            </a:br>
            <a:r>
              <a:rPr lang="en-US" sz="2200" spc="800" dirty="0">
                <a:latin typeface="TT Chocolates"/>
              </a:rPr>
              <a:t>“Look at all the terrible things on the news.”</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“Girls never have anything nice to say.”</a:t>
            </a:r>
            <a:br>
              <a:rPr lang="en-US" sz="2200" spc="800" dirty="0">
                <a:latin typeface="TT Chocolates" panose="02000503030000020002" pitchFamily="50" charset="0"/>
              </a:rPr>
            </a:br>
            <a:br>
              <a:rPr lang="en-US" sz="2200" spc="800" dirty="0">
                <a:latin typeface="TT Chocolates" panose="02000503030000020002" pitchFamily="50" charset="0"/>
              </a:rPr>
            </a:br>
            <a:endParaRPr lang="en-US" sz="2200" spc="800" dirty="0">
              <a:latin typeface="TT Chocolates" panose="02000503030000020002" pitchFamily="50" charset="0"/>
            </a:endParaRPr>
          </a:p>
        </p:txBody>
      </p:sp>
      <p:pic>
        <p:nvPicPr>
          <p:cNvPr id="4" name="Picture 3" descr="A hand holding a circular lens&#10;&#10;Description automatically generated">
            <a:extLst>
              <a:ext uri="{FF2B5EF4-FFF2-40B4-BE49-F238E27FC236}">
                <a16:creationId xmlns:a16="http://schemas.microsoft.com/office/drawing/2014/main" id="{964EE572-6309-D757-3EB9-09ABED186E5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234" r="30902" b="1"/>
          <a:stretch/>
        </p:blipFill>
        <p:spPr>
          <a:xfrm>
            <a:off x="211015" y="762000"/>
            <a:ext cx="4994031" cy="4911969"/>
          </a:xfrm>
          <a:prstGeom prst="rect">
            <a:avLst/>
          </a:prstGeom>
        </p:spPr>
      </p:pic>
      <p:sp>
        <p:nvSpPr>
          <p:cNvPr id="16"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txBody>
          <a:bodyPr/>
          <a:lstStyle/>
          <a:p>
            <a:endParaRPr lang="en-US"/>
          </a:p>
        </p:txBody>
      </p:sp>
      <p:sp>
        <p:nvSpPr>
          <p:cNvPr id="18" name="Rectangle 17">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153423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dirty="0"/>
              <a:t>An example from your life:</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yellow road sign with black text&#10;&#10;Description automatically generated">
            <a:extLst>
              <a:ext uri="{FF2B5EF4-FFF2-40B4-BE49-F238E27FC236}">
                <a16:creationId xmlns:a16="http://schemas.microsoft.com/office/drawing/2014/main" id="{DCBC3B8F-B16B-76FD-1E35-68845CF62BE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483" r="34598"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3" name="Circle: Hollow 2">
            <a:hlinkClick r:id="rId4" action="ppaction://hlinksldjump"/>
            <a:extLst>
              <a:ext uri="{FF2B5EF4-FFF2-40B4-BE49-F238E27FC236}">
                <a16:creationId xmlns:a16="http://schemas.microsoft.com/office/drawing/2014/main" id="{AA3F4B91-40AF-90FE-021A-FAAF2485686C}"/>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083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9" name="Rectangle 28">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EBFCD24-71E6-CA1F-E65E-18A0028FEDE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78" t="-20881" r="-16389" b="-32804"/>
          <a:stretch/>
        </p:blipFill>
        <p:spPr>
          <a:xfrm rot="16200000">
            <a:off x="6527336" y="-39779"/>
            <a:ext cx="8018583" cy="5776970"/>
          </a:xfrm>
          <a:prstGeom prst="rect">
            <a:avLst/>
          </a:prstGeom>
        </p:spPr>
      </p:pic>
      <p:sp>
        <p:nvSpPr>
          <p:cNvPr id="33"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le 1"/>
          <p:cNvSpPr>
            <a:spLocks noGrp="1"/>
          </p:cNvSpPr>
          <p:nvPr>
            <p:ph type="title"/>
          </p:nvPr>
        </p:nvSpPr>
        <p:spPr>
          <a:xfrm>
            <a:off x="710971" y="1231506"/>
            <a:ext cx="7961422" cy="4394988"/>
          </a:xfrm>
        </p:spPr>
        <p:txBody>
          <a:bodyPr vert="horz" lIns="91440" tIns="45720" rIns="91440" bIns="45720" rtlCol="0" anchor="ctr">
            <a:normAutofit fontScale="90000"/>
          </a:bodyPr>
          <a:lstStyle/>
          <a:p>
            <a:r>
              <a:rPr lang="en-US" sz="4900" b="1" spc="800" dirty="0">
                <a:latin typeface="TT Chocolates"/>
                <a:ea typeface="STXingkai"/>
              </a:rPr>
              <a:t>Overgeneralizing</a:t>
            </a:r>
            <a:r>
              <a:rPr lang="en-US" sz="5400" b="1" spc="800" dirty="0">
                <a:latin typeface="TT Chocolates"/>
                <a:ea typeface="STXingkai"/>
              </a:rPr>
              <a:t>:</a:t>
            </a:r>
            <a:br>
              <a:rPr lang="en-US" sz="2500" b="1" spc="800" dirty="0"/>
            </a:br>
            <a:br>
              <a:rPr lang="en-US" sz="2500" b="1" spc="800" dirty="0"/>
            </a:br>
            <a:r>
              <a:rPr lang="en-US" sz="3400" spc="800" dirty="0"/>
              <a:t>Thinking that just because something happened once, it will always continue to happen;  Using words like “never” or “always”</a:t>
            </a:r>
            <a:br>
              <a:rPr lang="en-US" sz="3400" spc="800" dirty="0"/>
            </a:br>
            <a:br>
              <a:rPr lang="en-US" sz="3400" spc="800" dirty="0"/>
            </a:br>
            <a:r>
              <a:rPr lang="en-US" sz="2200" spc="800" dirty="0">
                <a:latin typeface="TT Chocolates"/>
              </a:rPr>
              <a:t>“I fail all the time.”</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“Nothing ever works out for me.”</a:t>
            </a:r>
          </a:p>
        </p:txBody>
      </p:sp>
      <p:sp>
        <p:nvSpPr>
          <p:cNvPr id="35" name="Rectangle 34">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7B2E39B8-B371-1280-3F13-8677C304088B}"/>
              </a:ext>
            </a:extLst>
          </p:cNvPr>
          <p:cNvSpPr txBox="1"/>
          <p:nvPr/>
        </p:nvSpPr>
        <p:spPr>
          <a:xfrm>
            <a:off x="8362943" y="6858000"/>
            <a:ext cx="3829057" cy="230832"/>
          </a:xfrm>
          <a:prstGeom prst="rect">
            <a:avLst/>
          </a:prstGeom>
          <a:noFill/>
        </p:spPr>
        <p:txBody>
          <a:bodyPr wrap="square" rtlCol="0">
            <a:spAutoFit/>
          </a:bodyPr>
          <a:lstStyle/>
          <a:p>
            <a:r>
              <a:rPr lang="en-US" sz="900">
                <a:hlinkClick r:id="rId4" tooltip="https://www.flickr.com/photos/atoach/6103446627/"/>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34144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5" name="Rectangle 14">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dirty="0"/>
              <a:t>An example from your life:</a:t>
            </a:r>
          </a:p>
        </p:txBody>
      </p:sp>
      <p:sp>
        <p:nvSpPr>
          <p:cNvPr id="19" name="Freeform: Shape 18">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neon sign with a bird in the middle&#10;&#10;Description automatically generated">
            <a:extLst>
              <a:ext uri="{FF2B5EF4-FFF2-40B4-BE49-F238E27FC236}">
                <a16:creationId xmlns:a16="http://schemas.microsoft.com/office/drawing/2014/main" id="{9A26773B-C4EC-9C0C-E550-437D0FEE96C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059" r="20170"/>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9" name="TextBox 8">
            <a:extLst>
              <a:ext uri="{FF2B5EF4-FFF2-40B4-BE49-F238E27FC236}">
                <a16:creationId xmlns:a16="http://schemas.microsoft.com/office/drawing/2014/main" id="{04145085-A455-510C-8139-13F48A6DF110}"/>
              </a:ext>
            </a:extLst>
          </p:cNvPr>
          <p:cNvSpPr txBox="1"/>
          <p:nvPr/>
        </p:nvSpPr>
        <p:spPr>
          <a:xfrm rot="21017189">
            <a:off x="8592019" y="3921169"/>
            <a:ext cx="2566728" cy="1938992"/>
          </a:xfrm>
          <a:prstGeom prst="rect">
            <a:avLst/>
          </a:prstGeom>
          <a:noFill/>
          <a:ln>
            <a:solidFill>
              <a:schemeClr val="tx2"/>
            </a:solidFill>
          </a:ln>
        </p:spPr>
        <p:txBody>
          <a:bodyPr wrap="none" rtlCol="0">
            <a:spAutoFit/>
          </a:bodyPr>
          <a:lstStyle/>
          <a:p>
            <a:r>
              <a:rPr lang="en-US" sz="12000" dirty="0">
                <a:solidFill>
                  <a:schemeClr val="accent3">
                    <a:lumMod val="60000"/>
                    <a:lumOff val="40000"/>
                  </a:schemeClr>
                </a:solidFill>
                <a:latin typeface="Bright Sunshine Demo" pitchFamily="2" charset="0"/>
              </a:rPr>
              <a:t>Bad</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 name="Ink 2">
                <a:extLst>
                  <a:ext uri="{FF2B5EF4-FFF2-40B4-BE49-F238E27FC236}">
                    <a16:creationId xmlns:a16="http://schemas.microsoft.com/office/drawing/2014/main" id="{F01DE0EC-9E3E-456C-AC43-272DC208E2B7}"/>
                  </a:ext>
                </a:extLst>
              </p14:cNvPr>
              <p14:cNvContentPartPr/>
              <p14:nvPr/>
            </p14:nvContentPartPr>
            <p14:xfrm>
              <a:off x="7248345" y="4887015"/>
              <a:ext cx="4768560" cy="75960"/>
            </p14:xfrm>
          </p:contentPart>
        </mc:Choice>
        <mc:Fallback xmlns="">
          <p:pic>
            <p:nvPicPr>
              <p:cNvPr id="3" name="Ink 2">
                <a:extLst>
                  <a:ext uri="{FF2B5EF4-FFF2-40B4-BE49-F238E27FC236}">
                    <a16:creationId xmlns:a16="http://schemas.microsoft.com/office/drawing/2014/main" id="{F01DE0EC-9E3E-456C-AC43-272DC208E2B7}"/>
                  </a:ext>
                </a:extLst>
              </p:cNvPr>
              <p:cNvPicPr/>
              <p:nvPr/>
            </p:nvPicPr>
            <p:blipFill>
              <a:blip r:embed="rId6"/>
              <a:stretch>
                <a:fillRect/>
              </a:stretch>
            </p:blipFill>
            <p:spPr>
              <a:xfrm>
                <a:off x="7230345" y="4868929"/>
                <a:ext cx="4804200" cy="111770"/>
              </a:xfrm>
              <a:prstGeom prst="rect">
                <a:avLst/>
              </a:prstGeom>
            </p:spPr>
          </p:pic>
        </mc:Fallback>
      </mc:AlternateContent>
      <p:sp>
        <p:nvSpPr>
          <p:cNvPr id="4" name="Circle: Hollow 3">
            <a:hlinkClick r:id="rId7" action="ppaction://hlinksldjump"/>
            <a:extLst>
              <a:ext uri="{FF2B5EF4-FFF2-40B4-BE49-F238E27FC236}">
                <a16:creationId xmlns:a16="http://schemas.microsoft.com/office/drawing/2014/main" id="{A2B1714C-C6BB-AA73-F4CD-5F387358F31D}"/>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4299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26771" y="954923"/>
            <a:ext cx="6093772" cy="5379202"/>
          </a:xfrm>
        </p:spPr>
        <p:txBody>
          <a:bodyPr vert="horz" lIns="91440" tIns="45720" rIns="91440" bIns="45720" rtlCol="0" anchor="ctr">
            <a:normAutofit/>
          </a:bodyPr>
          <a:lstStyle/>
          <a:p>
            <a:pPr algn="ctr"/>
            <a:r>
              <a:rPr lang="en-US" sz="5400" b="1" spc="800" dirty="0">
                <a:latin typeface="TT Chocolates"/>
                <a:ea typeface="STXingkai"/>
              </a:rPr>
              <a:t>Labeling:</a:t>
            </a:r>
            <a:br>
              <a:rPr lang="en-US" sz="3100" spc="800" dirty="0"/>
            </a:br>
            <a:br>
              <a:rPr lang="en-US" sz="3100" spc="800" dirty="0"/>
            </a:br>
            <a:r>
              <a:rPr lang="en-US" sz="3100" spc="800" dirty="0"/>
              <a:t>assigning general negative traits to yourself and others</a:t>
            </a:r>
            <a:br>
              <a:rPr lang="en-US" sz="3100" spc="800" dirty="0"/>
            </a:br>
            <a:br>
              <a:rPr lang="en-US" sz="3100" spc="800" dirty="0"/>
            </a:br>
            <a:br>
              <a:rPr lang="en-US" sz="2000" spc="800" dirty="0">
                <a:latin typeface="TT Chocolates" panose="02000503030000020002" pitchFamily="50" charset="0"/>
              </a:rPr>
            </a:br>
            <a:r>
              <a:rPr lang="en-US" sz="2000" spc="800" dirty="0">
                <a:latin typeface="TT Chocolates"/>
              </a:rPr>
              <a:t>“I’m a burden.”</a:t>
            </a:r>
            <a:br>
              <a:rPr lang="en-US" sz="2000" spc="800" dirty="0">
                <a:latin typeface="TT Chocolates" panose="02000503030000020002" pitchFamily="50" charset="0"/>
              </a:rPr>
            </a:br>
            <a:br>
              <a:rPr lang="en-US" sz="2000" spc="800" dirty="0">
                <a:latin typeface="TT Chocolates" panose="02000503030000020002" pitchFamily="50" charset="0"/>
              </a:rPr>
            </a:br>
            <a:r>
              <a:rPr lang="en-US" sz="2000" spc="800" dirty="0">
                <a:latin typeface="TT Chocolates"/>
              </a:rPr>
              <a:t>“He’s horrible.”</a:t>
            </a:r>
            <a:br>
              <a:rPr lang="en-US" sz="2000" spc="800" dirty="0">
                <a:latin typeface="TT Chocolates"/>
              </a:rPr>
            </a:br>
            <a:br>
              <a:rPr lang="en-US" sz="2000" spc="800" dirty="0">
                <a:latin typeface="TT Chocolates"/>
              </a:rPr>
            </a:br>
            <a:r>
              <a:rPr lang="en-US" sz="2000" spc="800" dirty="0">
                <a:latin typeface="TT Chocolates"/>
              </a:rPr>
              <a:t>"she's a loser."</a:t>
            </a:r>
          </a:p>
        </p:txBody>
      </p:sp>
      <p:sp>
        <p:nvSpPr>
          <p:cNvPr id="18" name="Freeform: Shape 1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yellow tag with a string&#10;&#10;Description automatically generated">
            <a:extLst>
              <a:ext uri="{FF2B5EF4-FFF2-40B4-BE49-F238E27FC236}">
                <a16:creationId xmlns:a16="http://schemas.microsoft.com/office/drawing/2014/main" id="{AB7B3D54-6F70-AD47-6045-A9B0AB4FD67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555" r="17357"/>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10" name="TextBox 9">
            <a:extLst>
              <a:ext uri="{FF2B5EF4-FFF2-40B4-BE49-F238E27FC236}">
                <a16:creationId xmlns:a16="http://schemas.microsoft.com/office/drawing/2014/main" id="{49E1D7F5-57BF-07FD-B9BA-7F7121D96436}"/>
              </a:ext>
            </a:extLst>
          </p:cNvPr>
          <p:cNvSpPr txBox="1"/>
          <p:nvPr/>
        </p:nvSpPr>
        <p:spPr>
          <a:xfrm rot="19477588">
            <a:off x="6972980" y="1589570"/>
            <a:ext cx="4653408" cy="3046988"/>
          </a:xfrm>
          <a:prstGeom prst="rect">
            <a:avLst/>
          </a:prstGeom>
          <a:noFill/>
        </p:spPr>
        <p:txBody>
          <a:bodyPr wrap="square" rtlCol="0">
            <a:spAutoFit/>
          </a:bodyPr>
          <a:lstStyle/>
          <a:p>
            <a:pPr algn="ctr"/>
            <a:r>
              <a:rPr lang="en-US" sz="9600" b="1" spc="800" dirty="0">
                <a:latin typeface="Rastanty Cortez" panose="02000506000000020003" pitchFamily="2" charset="0"/>
              </a:rPr>
              <a:t>I’m disgusting.</a:t>
            </a:r>
            <a:endParaRPr lang="en-US" sz="9600" b="1" dirty="0">
              <a:latin typeface="Rastanty Cortez" panose="02000506000000020003" pitchFamily="2" charset="0"/>
            </a:endParaRPr>
          </a:p>
        </p:txBody>
      </p:sp>
    </p:spTree>
    <p:extLst>
      <p:ext uri="{BB962C8B-B14F-4D97-AF65-F5344CB8AC3E}">
        <p14:creationId xmlns:p14="http://schemas.microsoft.com/office/powerpoint/2010/main" val="37732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28FFBEEC-E1D5-4133-8566-2A59DDB17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0" y="0"/>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71909" y="951400"/>
            <a:ext cx="5875694" cy="4654296"/>
          </a:xfrm>
        </p:spPr>
        <p:txBody>
          <a:bodyPr vert="horz" lIns="91440" tIns="45720" rIns="91440" bIns="45720" rtlCol="0" anchor="ctr">
            <a:normAutofit/>
          </a:bodyPr>
          <a:lstStyle/>
          <a:p>
            <a:pPr algn="ctr"/>
            <a:r>
              <a:rPr lang="en-US" sz="7400" spc="800" dirty="0"/>
              <a:t>An Example from your life:</a:t>
            </a:r>
          </a:p>
        </p:txBody>
      </p:sp>
      <p:sp>
        <p:nvSpPr>
          <p:cNvPr id="17" name="Freeform 14">
            <a:extLst>
              <a:ext uri="{FF2B5EF4-FFF2-40B4-BE49-F238E27FC236}">
                <a16:creationId xmlns:a16="http://schemas.microsoft.com/office/drawing/2014/main" id="{E8EFDFFA-99D1-4010-8BB3-F3C338EC0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endParaRPr lang="en-US"/>
          </a:p>
        </p:txBody>
      </p:sp>
      <p:pic>
        <p:nvPicPr>
          <p:cNvPr id="6" name="Picture 5">
            <a:extLst>
              <a:ext uri="{FF2B5EF4-FFF2-40B4-BE49-F238E27FC236}">
                <a16:creationId xmlns:a16="http://schemas.microsoft.com/office/drawing/2014/main" id="{7D487E0E-4C40-55F3-D212-2299343A0367}"/>
              </a:ext>
            </a:extLst>
          </p:cNvPr>
          <p:cNvPicPr>
            <a:picLocks noChangeAspect="1"/>
          </p:cNvPicPr>
          <p:nvPr/>
        </p:nvPicPr>
        <p:blipFill rotWithShape="1">
          <a:blip r:embed="rId2"/>
          <a:srcRect b="10062"/>
          <a:stretch/>
        </p:blipFill>
        <p:spPr>
          <a:xfrm>
            <a:off x="613815" y="2237276"/>
            <a:ext cx="3995589" cy="2147155"/>
          </a:xfrm>
          <a:prstGeom prst="rect">
            <a:avLst/>
          </a:prstGeom>
        </p:spPr>
      </p:pic>
      <p:sp>
        <p:nvSpPr>
          <p:cNvPr id="7" name="TextBox 6">
            <a:extLst>
              <a:ext uri="{FF2B5EF4-FFF2-40B4-BE49-F238E27FC236}">
                <a16:creationId xmlns:a16="http://schemas.microsoft.com/office/drawing/2014/main" id="{B5FFA2BA-3DEE-611A-755C-2CF80633F02A}"/>
              </a:ext>
            </a:extLst>
          </p:cNvPr>
          <p:cNvSpPr txBox="1"/>
          <p:nvPr/>
        </p:nvSpPr>
        <p:spPr>
          <a:xfrm>
            <a:off x="1108821" y="2762785"/>
            <a:ext cx="3005576" cy="1323439"/>
          </a:xfrm>
          <a:prstGeom prst="rect">
            <a:avLst/>
          </a:prstGeom>
          <a:noFill/>
        </p:spPr>
        <p:txBody>
          <a:bodyPr wrap="square" rtlCol="0">
            <a:spAutoFit/>
          </a:bodyPr>
          <a:lstStyle/>
          <a:p>
            <a:pPr algn="ctr"/>
            <a:r>
              <a:rPr lang="en-US" sz="8000" dirty="0">
                <a:latin typeface="Rastanty Cortez" panose="02000506000000020003" pitchFamily="2" charset="0"/>
              </a:rPr>
              <a:t>Stupid</a:t>
            </a:r>
          </a:p>
        </p:txBody>
      </p:sp>
      <p:sp>
        <p:nvSpPr>
          <p:cNvPr id="3" name="Circle: Hollow 2">
            <a:hlinkClick r:id="rId3" action="ppaction://hlinksldjump"/>
            <a:extLst>
              <a:ext uri="{FF2B5EF4-FFF2-40B4-BE49-F238E27FC236}">
                <a16:creationId xmlns:a16="http://schemas.microsoft.com/office/drawing/2014/main" id="{B4B08854-1ED8-FA99-72C1-0E17C8F66FE7}"/>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3380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x sign with white border&#10;&#10;Description automatically generated">
            <a:extLst>
              <a:ext uri="{FF2B5EF4-FFF2-40B4-BE49-F238E27FC236}">
                <a16:creationId xmlns:a16="http://schemas.microsoft.com/office/drawing/2014/main" id="{766D1D27-7898-F447-F93F-BF4297EF2F0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016" r="22151"/>
          <a:stretch/>
        </p:blipFill>
        <p:spPr>
          <a:xfrm>
            <a:off x="8362943" y="10"/>
            <a:ext cx="3829057" cy="6857990"/>
          </a:xfrm>
          <a:prstGeom prst="rect">
            <a:avLst/>
          </a:prstGeom>
        </p:spPr>
      </p:pic>
      <p:sp>
        <p:nvSpPr>
          <p:cNvPr id="17"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5" name="Title 1"/>
          <p:cNvSpPr>
            <a:spLocks noGrp="1"/>
          </p:cNvSpPr>
          <p:nvPr>
            <p:ph type="title"/>
          </p:nvPr>
        </p:nvSpPr>
        <p:spPr>
          <a:xfrm>
            <a:off x="687278" y="925431"/>
            <a:ext cx="7818540" cy="5007137"/>
          </a:xfrm>
        </p:spPr>
        <p:txBody>
          <a:bodyPr vert="horz" lIns="91440" tIns="45720" rIns="91440" bIns="45720" rtlCol="0" anchor="ctr">
            <a:normAutofit/>
          </a:bodyPr>
          <a:lstStyle/>
          <a:p>
            <a:r>
              <a:rPr lang="en-US" sz="4900" b="1" spc="800" dirty="0">
                <a:latin typeface="TT Chocolates"/>
                <a:ea typeface="STXingkai"/>
              </a:rPr>
              <a:t>Discounting the positive:</a:t>
            </a:r>
            <a:br>
              <a:rPr lang="en-US" sz="4900" b="1" spc="800" dirty="0">
                <a:latin typeface="TT Chocolates" panose="02000503030000020002" pitchFamily="50" charset="0"/>
                <a:ea typeface="STXingkai" panose="020B0503020204020204" pitchFamily="2" charset="-122"/>
              </a:rPr>
            </a:br>
            <a:br>
              <a:rPr lang="en-US" sz="2500" spc="800" dirty="0"/>
            </a:br>
            <a:r>
              <a:rPr lang="en-US" sz="2500" spc="800" dirty="0"/>
              <a:t>Claiming that the positives that you or others have don’t matter</a:t>
            </a:r>
            <a:br>
              <a:rPr lang="en-US" sz="2500" spc="800" dirty="0"/>
            </a:br>
            <a:br>
              <a:rPr lang="en-US" sz="2500" spc="800" dirty="0"/>
            </a:br>
            <a:r>
              <a:rPr lang="en-US" sz="2200" spc="800" dirty="0">
                <a:latin typeface="TT Chocolates"/>
              </a:rPr>
              <a:t>“That’s what she was supposed to do, so it doesn’t count.”</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“Those successes were easy. Who even cares?”</a:t>
            </a:r>
          </a:p>
        </p:txBody>
      </p:sp>
      <p:sp>
        <p:nvSpPr>
          <p:cNvPr id="19" name="Rectangle 18">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en-US"/>
          </a:p>
        </p:txBody>
      </p:sp>
    </p:spTree>
    <p:extLst>
      <p:ext uri="{BB962C8B-B14F-4D97-AF65-F5344CB8AC3E}">
        <p14:creationId xmlns:p14="http://schemas.microsoft.com/office/powerpoint/2010/main" val="617909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dirty="0"/>
              <a:t>An example from your life:</a:t>
            </a:r>
          </a:p>
        </p:txBody>
      </p:sp>
      <p:sp>
        <p:nvSpPr>
          <p:cNvPr id="18" name="Freeform: Shape 1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13540549-4298-1109-3316-7C72001F4AE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780" r="1" b="9564"/>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Ink 8">
                <a:extLst>
                  <a:ext uri="{FF2B5EF4-FFF2-40B4-BE49-F238E27FC236}">
                    <a16:creationId xmlns:a16="http://schemas.microsoft.com/office/drawing/2014/main" id="{FB3F02D5-6100-51FF-6E3C-BCB3B39B193C}"/>
                  </a:ext>
                </a:extLst>
              </p14:cNvPr>
              <p14:cNvContentPartPr/>
              <p14:nvPr/>
            </p14:nvContentPartPr>
            <p14:xfrm rot="1367000">
              <a:off x="7745218" y="4301662"/>
              <a:ext cx="3611043" cy="57522"/>
            </p14:xfrm>
          </p:contentPart>
        </mc:Choice>
        <mc:Fallback xmlns="">
          <p:pic>
            <p:nvPicPr>
              <p:cNvPr id="9" name="Ink 8">
                <a:extLst>
                  <a:ext uri="{FF2B5EF4-FFF2-40B4-BE49-F238E27FC236}">
                    <a16:creationId xmlns:a16="http://schemas.microsoft.com/office/drawing/2014/main" id="{FB3F02D5-6100-51FF-6E3C-BCB3B39B193C}"/>
                  </a:ext>
                </a:extLst>
              </p:cNvPr>
              <p:cNvPicPr/>
              <p:nvPr/>
            </p:nvPicPr>
            <p:blipFill>
              <a:blip r:embed="rId5"/>
              <a:stretch>
                <a:fillRect/>
              </a:stretch>
            </p:blipFill>
            <p:spPr>
              <a:xfrm rot="1367000">
                <a:off x="7727219" y="4283573"/>
                <a:ext cx="3646682" cy="9333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0" name="Ink 9">
                <a:extLst>
                  <a:ext uri="{FF2B5EF4-FFF2-40B4-BE49-F238E27FC236}">
                    <a16:creationId xmlns:a16="http://schemas.microsoft.com/office/drawing/2014/main" id="{AE67B200-B069-A729-6CCC-A6E0CAAD535E}"/>
                  </a:ext>
                </a:extLst>
              </p14:cNvPr>
              <p14:cNvContentPartPr/>
              <p14:nvPr/>
            </p14:nvContentPartPr>
            <p14:xfrm rot="9574542">
              <a:off x="7897618" y="4454062"/>
              <a:ext cx="3611043" cy="57522"/>
            </p14:xfrm>
          </p:contentPart>
        </mc:Choice>
        <mc:Fallback xmlns="">
          <p:pic>
            <p:nvPicPr>
              <p:cNvPr id="10" name="Ink 9">
                <a:extLst>
                  <a:ext uri="{FF2B5EF4-FFF2-40B4-BE49-F238E27FC236}">
                    <a16:creationId xmlns:a16="http://schemas.microsoft.com/office/drawing/2014/main" id="{AE67B200-B069-A729-6CCC-A6E0CAAD535E}"/>
                  </a:ext>
                </a:extLst>
              </p:cNvPr>
              <p:cNvPicPr/>
              <p:nvPr/>
            </p:nvPicPr>
            <p:blipFill>
              <a:blip r:embed="rId7"/>
              <a:stretch>
                <a:fillRect/>
              </a:stretch>
            </p:blipFill>
            <p:spPr>
              <a:xfrm rot="9574542">
                <a:off x="7879619" y="4435973"/>
                <a:ext cx="3646682" cy="93338"/>
              </a:xfrm>
              <a:prstGeom prst="rect">
                <a:avLst/>
              </a:prstGeom>
            </p:spPr>
          </p:pic>
        </mc:Fallback>
      </mc:AlternateContent>
      <p:sp>
        <p:nvSpPr>
          <p:cNvPr id="11" name="TextBox 10">
            <a:extLst>
              <a:ext uri="{FF2B5EF4-FFF2-40B4-BE49-F238E27FC236}">
                <a16:creationId xmlns:a16="http://schemas.microsoft.com/office/drawing/2014/main" id="{5B8AD8C7-AD58-3EB1-D017-6DC93F4A8061}"/>
              </a:ext>
            </a:extLst>
          </p:cNvPr>
          <p:cNvSpPr txBox="1"/>
          <p:nvPr/>
        </p:nvSpPr>
        <p:spPr>
          <a:xfrm>
            <a:off x="7150869" y="4938740"/>
            <a:ext cx="4850880" cy="1323439"/>
          </a:xfrm>
          <a:prstGeom prst="rect">
            <a:avLst/>
          </a:prstGeom>
          <a:noFill/>
        </p:spPr>
        <p:txBody>
          <a:bodyPr wrap="none" rtlCol="0">
            <a:spAutoFit/>
          </a:bodyPr>
          <a:lstStyle/>
          <a:p>
            <a:r>
              <a:rPr lang="en-US" sz="8000" dirty="0">
                <a:solidFill>
                  <a:schemeClr val="bg1"/>
                </a:solidFill>
              </a:rPr>
              <a:t>NEGATIVE</a:t>
            </a:r>
          </a:p>
        </p:txBody>
      </p:sp>
      <p:sp>
        <p:nvSpPr>
          <p:cNvPr id="3" name="Circle: Hollow 2">
            <a:hlinkClick r:id="rId8" action="ppaction://hlinksldjump"/>
            <a:extLst>
              <a:ext uri="{FF2B5EF4-FFF2-40B4-BE49-F238E27FC236}">
                <a16:creationId xmlns:a16="http://schemas.microsoft.com/office/drawing/2014/main" id="{5EC1FEBD-22CA-5A2B-3C52-23CDB9E5190C}"/>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366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28FFBEEC-E1D5-4133-8566-2A59DDB17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0" y="0"/>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53050" y="951400"/>
            <a:ext cx="6713093" cy="4654296"/>
          </a:xfrm>
        </p:spPr>
        <p:txBody>
          <a:bodyPr vert="horz" lIns="91440" tIns="45720" rIns="91440" bIns="45720" rtlCol="0" anchor="ctr">
            <a:normAutofit fontScale="90000"/>
          </a:bodyPr>
          <a:lstStyle/>
          <a:p>
            <a:pPr algn="ctr"/>
            <a:r>
              <a:rPr lang="en-US" sz="5400" b="1" spc="800" dirty="0">
                <a:latin typeface="TT Chocolates"/>
                <a:ea typeface="STXingkai"/>
              </a:rPr>
              <a:t>All-or-nothing thinking:</a:t>
            </a:r>
            <a:br>
              <a:rPr lang="en-US" sz="2200" b="1" spc="800" dirty="0">
                <a:solidFill>
                  <a:srgbClr val="2A1A00"/>
                </a:solidFill>
              </a:rPr>
            </a:br>
            <a:br>
              <a:rPr lang="en-US" sz="2200" b="1" spc="800" dirty="0">
                <a:solidFill>
                  <a:srgbClr val="2A1A00"/>
                </a:solidFill>
              </a:rPr>
            </a:br>
            <a:r>
              <a:rPr lang="en-US" sz="2800" spc="800" dirty="0"/>
              <a:t>viewing events or people in all-or-nothing/black-or-white terms</a:t>
            </a:r>
            <a:br>
              <a:rPr lang="en-US" sz="2800" spc="800" dirty="0"/>
            </a:br>
            <a:br>
              <a:rPr lang="en-US" sz="2200" spc="800" dirty="0"/>
            </a:br>
            <a:r>
              <a:rPr lang="en-US" sz="2200" spc="800" dirty="0">
                <a:latin typeface="TT Chocolates"/>
              </a:rPr>
              <a:t>“It was a complete waste of time.”</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“I get rejected by everyone.”</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“Nothing ever goes my way.”</a:t>
            </a:r>
            <a:br>
              <a:rPr lang="en-US" sz="2200" spc="800" dirty="0">
                <a:latin typeface="TT Chocolates"/>
              </a:rPr>
            </a:br>
            <a:br>
              <a:rPr lang="en-US" sz="2200" spc="800" dirty="0">
                <a:latin typeface="TT Chocolates"/>
              </a:rPr>
            </a:br>
            <a:r>
              <a:rPr lang="en-US" sz="2200" spc="800" dirty="0">
                <a:latin typeface="TT Chocolates"/>
              </a:rPr>
              <a:t>"If I'm not Perfect, I've Failed."</a:t>
            </a:r>
          </a:p>
        </p:txBody>
      </p:sp>
      <p:sp>
        <p:nvSpPr>
          <p:cNvPr id="23" name="Freeform 14">
            <a:extLst>
              <a:ext uri="{FF2B5EF4-FFF2-40B4-BE49-F238E27FC236}">
                <a16:creationId xmlns:a16="http://schemas.microsoft.com/office/drawing/2014/main" id="{E8EFDFFA-99D1-4010-8BB3-F3C338EC0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endParaRPr lang="en-US"/>
          </a:p>
        </p:txBody>
      </p:sp>
      <p:pic>
        <p:nvPicPr>
          <p:cNvPr id="12" name="Picture 11">
            <a:extLst>
              <a:ext uri="{FF2B5EF4-FFF2-40B4-BE49-F238E27FC236}">
                <a16:creationId xmlns:a16="http://schemas.microsoft.com/office/drawing/2014/main" id="{05794EC5-9D4B-241F-8B89-1AE9D5EFBEC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3082" y="643464"/>
            <a:ext cx="3777055" cy="5574989"/>
          </a:xfrm>
          <a:prstGeom prst="rect">
            <a:avLst/>
          </a:prstGeom>
        </p:spPr>
      </p:pic>
    </p:spTree>
    <p:extLst>
      <p:ext uri="{BB962C8B-B14F-4D97-AF65-F5344CB8AC3E}">
        <p14:creationId xmlns:p14="http://schemas.microsoft.com/office/powerpoint/2010/main" val="476564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4" name="Rectangle 2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dirty="0"/>
              <a:t>An example from Your life:</a:t>
            </a:r>
          </a:p>
        </p:txBody>
      </p:sp>
      <p:sp>
        <p:nvSpPr>
          <p:cNvPr id="28" name="Freeform: Shape 2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7C47E91-7C38-FAFC-4BF8-F3ADA0F16CA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572" r="26390"/>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3" name="Circle: Hollow 2">
            <a:hlinkClick r:id="rId4" action="ppaction://hlinksldjump"/>
            <a:extLst>
              <a:ext uri="{FF2B5EF4-FFF2-40B4-BE49-F238E27FC236}">
                <a16:creationId xmlns:a16="http://schemas.microsoft.com/office/drawing/2014/main" id="{0280D64C-0103-0B6C-955A-8B40CF724697}"/>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173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2777F4A-54E3-3389-7E2E-E4FEA8C5D5F4}"/>
              </a:ext>
            </a:extLst>
          </p:cNvPr>
          <p:cNvSpPr>
            <a:spLocks noGrp="1"/>
          </p:cNvSpPr>
          <p:nvPr>
            <p:ph type="title"/>
          </p:nvPr>
        </p:nvSpPr>
        <p:spPr>
          <a:xfrm>
            <a:off x="549599" y="1423236"/>
            <a:ext cx="5875694" cy="4504620"/>
          </a:xfrm>
        </p:spPr>
        <p:txBody>
          <a:bodyPr vert="horz" lIns="91440" tIns="45720" rIns="91440" bIns="45720" rtlCol="0" anchor="ctr">
            <a:normAutofit fontScale="90000"/>
          </a:bodyPr>
          <a:lstStyle/>
          <a:p>
            <a:r>
              <a:rPr lang="en-US" sz="1800" cap="none" dirty="0">
                <a:solidFill>
                  <a:schemeClr val="bg1"/>
                </a:solidFill>
                <a:latin typeface="Abadi"/>
              </a:rPr>
              <a:t>This is a Jeopardy style game.  If used in individual sessions, the client and therapist will take turns (a)picking a category, and(b) giving a personal example.  </a:t>
            </a:r>
            <a:br>
              <a:rPr lang="en-US" sz="1800" cap="none" dirty="0">
                <a:latin typeface="Abadi"/>
              </a:rPr>
            </a:br>
            <a:br>
              <a:rPr lang="en-US" sz="1800" cap="none" dirty="0">
                <a:latin typeface="Abadi" panose="020B0604020104020204" pitchFamily="34" charset="0"/>
              </a:rPr>
            </a:br>
            <a:br>
              <a:rPr lang="en-US" sz="1800" cap="none" dirty="0">
                <a:latin typeface="Abadi" panose="020B0604020104020204" pitchFamily="34" charset="0"/>
              </a:rPr>
            </a:br>
            <a:r>
              <a:rPr lang="en-US" sz="1800" cap="none" dirty="0">
                <a:solidFill>
                  <a:schemeClr val="bg1"/>
                </a:solidFill>
                <a:latin typeface="Abadi"/>
              </a:rPr>
              <a:t>If used in group sessions, group members will take turns picking categories and giving examples.</a:t>
            </a:r>
            <a:br>
              <a:rPr lang="en-US" sz="1800" cap="none" dirty="0">
                <a:latin typeface="Abadi" panose="020B0604020104020204" pitchFamily="34" charset="0"/>
              </a:rPr>
            </a:br>
            <a:br>
              <a:rPr lang="en-US" sz="1800" cap="none" dirty="0">
                <a:latin typeface="Abadi" panose="020B0604020104020204" pitchFamily="34" charset="0"/>
              </a:rPr>
            </a:br>
            <a:br>
              <a:rPr lang="en-US" sz="1800" cap="none" dirty="0">
                <a:latin typeface="Abadi" panose="020B0604020104020204" pitchFamily="34" charset="0"/>
              </a:rPr>
            </a:br>
            <a:r>
              <a:rPr lang="en-US" sz="1800" cap="none" dirty="0">
                <a:solidFill>
                  <a:schemeClr val="bg1"/>
                </a:solidFill>
                <a:latin typeface="Abadi"/>
              </a:rPr>
              <a:t>After examples are shared, click the   to return to the home screen to pick another category. </a:t>
            </a:r>
            <a:endParaRPr lang="en-US" sz="1800" cap="none" dirty="0">
              <a:solidFill>
                <a:schemeClr val="bg1"/>
              </a:solidFill>
              <a:latin typeface="Abadi" panose="020B0604020104020204" pitchFamily="34" charset="0"/>
            </a:endParaRPr>
          </a:p>
        </p:txBody>
      </p:sp>
      <p:sp>
        <p:nvSpPr>
          <p:cNvPr id="6" name="Text Placeholder 5">
            <a:extLst>
              <a:ext uri="{FF2B5EF4-FFF2-40B4-BE49-F238E27FC236}">
                <a16:creationId xmlns:a16="http://schemas.microsoft.com/office/drawing/2014/main" id="{049D50A0-14F2-FD7E-381F-E1C46E0994D5}"/>
              </a:ext>
            </a:extLst>
          </p:cNvPr>
          <p:cNvSpPr>
            <a:spLocks noGrp="1"/>
          </p:cNvSpPr>
          <p:nvPr>
            <p:ph type="body" idx="1"/>
          </p:nvPr>
        </p:nvSpPr>
        <p:spPr>
          <a:xfrm>
            <a:off x="399218" y="245213"/>
            <a:ext cx="5877385" cy="841803"/>
          </a:xfrm>
        </p:spPr>
        <p:txBody>
          <a:bodyPr vert="horz" lIns="91440" tIns="45720" rIns="91440" bIns="45720" rtlCol="0" anchor="t">
            <a:normAutofit/>
          </a:bodyPr>
          <a:lstStyle/>
          <a:p>
            <a:pPr algn="ctr"/>
            <a:r>
              <a:rPr lang="en-US" sz="4800" dirty="0">
                <a:solidFill>
                  <a:schemeClr val="bg2"/>
                </a:solidFill>
              </a:rPr>
              <a:t>INSTRUCTIONS</a:t>
            </a:r>
          </a:p>
        </p:txBody>
      </p:sp>
      <p:sp>
        <p:nvSpPr>
          <p:cNvPr id="18" name="Freeform: Shape 1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Complex maths formulae on a blackboard">
            <a:extLst>
              <a:ext uri="{FF2B5EF4-FFF2-40B4-BE49-F238E27FC236}">
                <a16:creationId xmlns:a16="http://schemas.microsoft.com/office/drawing/2014/main" id="{0E65C5DC-FD09-8CEC-6626-430C8BC1C029}"/>
              </a:ext>
            </a:extLst>
          </p:cNvPr>
          <p:cNvPicPr>
            <a:picLocks noChangeAspect="1"/>
          </p:cNvPicPr>
          <p:nvPr/>
        </p:nvPicPr>
        <p:blipFill rotWithShape="1">
          <a:blip r:embed="rId2"/>
          <a:srcRect l="28847" r="14923" b="-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7" name="Circle: Hollow 6">
            <a:hlinkClick r:id="rId3" action="ppaction://hlinksldjump"/>
            <a:extLst>
              <a:ext uri="{FF2B5EF4-FFF2-40B4-BE49-F238E27FC236}">
                <a16:creationId xmlns:a16="http://schemas.microsoft.com/office/drawing/2014/main" id="{2251215C-CB61-7B8A-EBC8-5AB090A10D82}"/>
              </a:ext>
            </a:extLst>
          </p:cNvPr>
          <p:cNvSpPr/>
          <p:nvPr/>
        </p:nvSpPr>
        <p:spPr>
          <a:xfrm>
            <a:off x="2337435" y="5039360"/>
            <a:ext cx="182930" cy="191593"/>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45459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le 1"/>
          <p:cNvSpPr>
            <a:spLocks noGrp="1"/>
          </p:cNvSpPr>
          <p:nvPr>
            <p:ph type="title"/>
          </p:nvPr>
        </p:nvSpPr>
        <p:spPr>
          <a:xfrm>
            <a:off x="684660" y="1231894"/>
            <a:ext cx="5490143" cy="4339177"/>
          </a:xfrm>
        </p:spPr>
        <p:txBody>
          <a:bodyPr vert="horz" lIns="91440" tIns="45720" rIns="91440" bIns="45720" rtlCol="0" anchor="ctr">
            <a:normAutofit fontScale="90000"/>
          </a:bodyPr>
          <a:lstStyle/>
          <a:p>
            <a:r>
              <a:rPr lang="en-US" sz="4900" b="1" spc="800" dirty="0" err="1">
                <a:latin typeface="TT Chocolates"/>
                <a:ea typeface="STXingkai"/>
              </a:rPr>
              <a:t>Shoulds</a:t>
            </a:r>
            <a:r>
              <a:rPr lang="en-US" sz="4900" b="1" spc="800" dirty="0">
                <a:latin typeface="TT Chocolates"/>
                <a:ea typeface="STXingkai"/>
              </a:rPr>
              <a:t>:</a:t>
            </a:r>
            <a:br>
              <a:rPr lang="en-US" sz="2200" b="1" spc="800" dirty="0">
                <a:solidFill>
                  <a:srgbClr val="2A1A00"/>
                </a:solidFill>
              </a:rPr>
            </a:br>
            <a:br>
              <a:rPr lang="en-US" sz="2200" b="1" spc="800" dirty="0">
                <a:solidFill>
                  <a:srgbClr val="2A1A00"/>
                </a:solidFill>
              </a:rPr>
            </a:br>
            <a:r>
              <a:rPr lang="en-US" sz="2500" spc="800" dirty="0"/>
              <a:t>Telling yourself things </a:t>
            </a:r>
            <a:r>
              <a:rPr lang="en-US" sz="2500" i="1" spc="800" dirty="0"/>
              <a:t>should</a:t>
            </a:r>
            <a:r>
              <a:rPr lang="en-US" sz="2500" spc="800" dirty="0"/>
              <a:t> be a certain way-- and if they’re not, Feeling Sad, guilty, annoyed, or angry</a:t>
            </a:r>
            <a:br>
              <a:rPr lang="en-US" sz="2200" spc="800" dirty="0">
                <a:latin typeface="TT Chocolates"/>
              </a:rPr>
            </a:br>
            <a:br>
              <a:rPr lang="en-US" sz="2200" spc="800" dirty="0">
                <a:latin typeface="TT Chocolates"/>
              </a:rPr>
            </a:br>
            <a:r>
              <a:rPr lang="en-US" sz="2200" spc="800" dirty="0">
                <a:latin typeface="TT Chocolates"/>
              </a:rPr>
              <a:t>“my life shouldn't be like this."</a:t>
            </a:r>
            <a:br>
              <a:rPr lang="en-US" sz="2200" spc="800" dirty="0">
                <a:latin typeface="TT Chocolates"/>
              </a:rPr>
            </a:br>
            <a:br>
              <a:rPr lang="en-US" sz="2200" spc="800" dirty="0">
                <a:latin typeface="TT Chocolates"/>
              </a:rPr>
            </a:br>
            <a:r>
              <a:rPr lang="en-US" sz="2200" spc="800" dirty="0">
                <a:latin typeface="TT Chocolates"/>
              </a:rPr>
              <a:t>"They should have known how I would feel."</a:t>
            </a:r>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a:extLst>
              <a:ext uri="{FF2B5EF4-FFF2-40B4-BE49-F238E27FC236}">
                <a16:creationId xmlns:a16="http://schemas.microsoft.com/office/drawing/2014/main" id="{6314B460-AB60-4F33-D581-3D4A9F7490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22989" y="649042"/>
            <a:ext cx="4743154" cy="5910472"/>
          </a:xfrm>
          <a:prstGeom prst="rect">
            <a:avLst/>
          </a:prstGeom>
        </p:spPr>
      </p:pic>
    </p:spTree>
    <p:extLst>
      <p:ext uri="{BB962C8B-B14F-4D97-AF65-F5344CB8AC3E}">
        <p14:creationId xmlns:p14="http://schemas.microsoft.com/office/powerpoint/2010/main" val="201079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28FFBEEC-E1D5-4133-8566-2A59DDB17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39060" y="0"/>
            <a:ext cx="75529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71909" y="951400"/>
            <a:ext cx="5875694" cy="4654296"/>
          </a:xfrm>
        </p:spPr>
        <p:txBody>
          <a:bodyPr vert="horz" lIns="91440" tIns="45720" rIns="91440" bIns="45720" rtlCol="0" anchor="ctr">
            <a:normAutofit/>
          </a:bodyPr>
          <a:lstStyle/>
          <a:p>
            <a:pPr algn="ctr"/>
            <a:r>
              <a:rPr lang="en-US" sz="7400" spc="800" dirty="0"/>
              <a:t>An example from your life:</a:t>
            </a:r>
          </a:p>
        </p:txBody>
      </p:sp>
      <p:sp>
        <p:nvSpPr>
          <p:cNvPr id="23" name="Freeform 14">
            <a:extLst>
              <a:ext uri="{FF2B5EF4-FFF2-40B4-BE49-F238E27FC236}">
                <a16:creationId xmlns:a16="http://schemas.microsoft.com/office/drawing/2014/main" id="{E8EFDFFA-99D1-4010-8BB3-F3C338EC0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txBody>
          <a:bodyPr/>
          <a:lstStyle/>
          <a:p>
            <a:endParaRPr lang="en-US"/>
          </a:p>
        </p:txBody>
      </p:sp>
      <p:pic>
        <p:nvPicPr>
          <p:cNvPr id="12" name="Picture 11">
            <a:extLst>
              <a:ext uri="{FF2B5EF4-FFF2-40B4-BE49-F238E27FC236}">
                <a16:creationId xmlns:a16="http://schemas.microsoft.com/office/drawing/2014/main" id="{978A12BA-38F2-39F2-A4C3-0A2457D1E0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815" y="941495"/>
            <a:ext cx="3995589" cy="4978926"/>
          </a:xfrm>
          <a:prstGeom prst="rect">
            <a:avLst/>
          </a:prstGeom>
        </p:spPr>
      </p:pic>
      <p:sp>
        <p:nvSpPr>
          <p:cNvPr id="3" name="Circle: Hollow 2">
            <a:hlinkClick r:id="rId5" action="ppaction://hlinksldjump"/>
            <a:extLst>
              <a:ext uri="{FF2B5EF4-FFF2-40B4-BE49-F238E27FC236}">
                <a16:creationId xmlns:a16="http://schemas.microsoft.com/office/drawing/2014/main" id="{C95624AD-820C-34D3-B082-3C214E36F8AC}"/>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2651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toon of a child holding a cat&#10;&#10;Description automatically generated">
            <a:extLst>
              <a:ext uri="{FF2B5EF4-FFF2-40B4-BE49-F238E27FC236}">
                <a16:creationId xmlns:a16="http://schemas.microsoft.com/office/drawing/2014/main" id="{386BC58C-C4FA-576C-7275-CDC8F151EE9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5751" r="10916"/>
          <a:stretch/>
        </p:blipFill>
        <p:spPr>
          <a:xfrm>
            <a:off x="8362943" y="10"/>
            <a:ext cx="3829057" cy="6857990"/>
          </a:xfrm>
          <a:prstGeom prst="rect">
            <a:avLst/>
          </a:prstGeom>
        </p:spPr>
      </p:pic>
      <p:sp>
        <p:nvSpPr>
          <p:cNvPr id="16"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le 1"/>
          <p:cNvSpPr>
            <a:spLocks noGrp="1"/>
          </p:cNvSpPr>
          <p:nvPr>
            <p:ph type="title"/>
          </p:nvPr>
        </p:nvSpPr>
        <p:spPr>
          <a:xfrm>
            <a:off x="614521" y="1332850"/>
            <a:ext cx="7818540" cy="4394988"/>
          </a:xfrm>
        </p:spPr>
        <p:txBody>
          <a:bodyPr vert="horz" lIns="91440" tIns="45720" rIns="91440" bIns="45720" rtlCol="0" anchor="ctr">
            <a:normAutofit fontScale="90000"/>
          </a:bodyPr>
          <a:lstStyle/>
          <a:p>
            <a:r>
              <a:rPr lang="en-US" sz="4400" b="1" spc="800" dirty="0">
                <a:latin typeface="TT Chocolates"/>
                <a:ea typeface="STXingkai"/>
              </a:rPr>
              <a:t>Personalizing:</a:t>
            </a:r>
            <a:br>
              <a:rPr lang="en-US" sz="2500" b="1" spc="800" dirty="0"/>
            </a:br>
            <a:br>
              <a:rPr lang="en-US" sz="2500" b="1" spc="800" dirty="0"/>
            </a:br>
            <a:r>
              <a:rPr lang="en-US" sz="2500" spc="800" dirty="0"/>
              <a:t>Believing that things are your fault, even if they had nothing to do with you</a:t>
            </a:r>
            <a:br>
              <a:rPr lang="en-US" sz="2500" spc="800" dirty="0"/>
            </a:br>
            <a:br>
              <a:rPr lang="en-US" sz="2500" spc="800" dirty="0"/>
            </a:br>
            <a:r>
              <a:rPr lang="en-US" sz="2000" spc="800" dirty="0">
                <a:latin typeface="TT Chocolates"/>
              </a:rPr>
              <a:t>“My relationship ended because I wasn’t fun enough.”</a:t>
            </a:r>
            <a:br>
              <a:rPr lang="en-US" sz="2000" spc="800" dirty="0">
                <a:latin typeface="TT Chocolates" panose="02000503030000020002" pitchFamily="50" charset="0"/>
              </a:rPr>
            </a:br>
            <a:br>
              <a:rPr lang="en-US" sz="2000" spc="800" dirty="0">
                <a:latin typeface="TT Chocolates" panose="02000503030000020002" pitchFamily="50" charset="0"/>
              </a:rPr>
            </a:br>
            <a:r>
              <a:rPr lang="en-US" sz="2000" spc="800" dirty="0">
                <a:latin typeface="TT Chocolates"/>
              </a:rPr>
              <a:t>“It was my fault my group got a bad grade.”</a:t>
            </a:r>
            <a:br>
              <a:rPr lang="en-US" sz="2000" spc="800" dirty="0">
                <a:latin typeface="TT Chocolates"/>
              </a:rPr>
            </a:br>
            <a:br>
              <a:rPr lang="en-US" sz="2000" spc="800" dirty="0">
                <a:latin typeface="TT Chocolates"/>
              </a:rPr>
            </a:br>
            <a:r>
              <a:rPr lang="en-US" sz="2000" spc="800" dirty="0">
                <a:latin typeface="TT Chocolates"/>
              </a:rPr>
              <a:t>"My friend seems upset. I must have done something. I need to make them feel better."</a:t>
            </a:r>
          </a:p>
        </p:txBody>
      </p:sp>
      <p:sp>
        <p:nvSpPr>
          <p:cNvPr id="18" name="Rectangle 17">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en-US"/>
          </a:p>
        </p:txBody>
      </p:sp>
      <p:sp>
        <p:nvSpPr>
          <p:cNvPr id="5" name="TextBox 4">
            <a:extLst>
              <a:ext uri="{FF2B5EF4-FFF2-40B4-BE49-F238E27FC236}">
                <a16:creationId xmlns:a16="http://schemas.microsoft.com/office/drawing/2014/main" id="{44854AA6-CC64-2DC4-3D11-029F591FE25A}"/>
              </a:ext>
            </a:extLst>
          </p:cNvPr>
          <p:cNvSpPr txBox="1"/>
          <p:nvPr/>
        </p:nvSpPr>
        <p:spPr>
          <a:xfrm>
            <a:off x="9607638" y="6657945"/>
            <a:ext cx="258436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pepperistia.deviantart.com/art/It-s-all-my-fault-37538762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88980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3" name="Rectangle 2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toon of a person with hands pointing at her head&#10;&#10;Description automatically generated">
            <a:extLst>
              <a:ext uri="{FF2B5EF4-FFF2-40B4-BE49-F238E27FC236}">
                <a16:creationId xmlns:a16="http://schemas.microsoft.com/office/drawing/2014/main" id="{DC81AD79-92D6-C5B7-EBFB-820C91986998}"/>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r="-1" b="23081"/>
          <a:stretch/>
        </p:blipFill>
        <p:spPr>
          <a:xfrm>
            <a:off x="264543" y="10"/>
            <a:ext cx="11967714" cy="6857990"/>
          </a:xfrm>
          <a:prstGeom prst="rect">
            <a:avLst/>
          </a:prstGeom>
        </p:spPr>
      </p:pic>
      <p:sp>
        <p:nvSpPr>
          <p:cNvPr id="2" name="Title 1"/>
          <p:cNvSpPr>
            <a:spLocks noGrp="1"/>
          </p:cNvSpPr>
          <p:nvPr>
            <p:ph type="title"/>
          </p:nvPr>
        </p:nvSpPr>
        <p:spPr>
          <a:xfrm>
            <a:off x="1078523" y="1098388"/>
            <a:ext cx="10318418" cy="4394988"/>
          </a:xfrm>
        </p:spPr>
        <p:txBody>
          <a:bodyPr vert="horz" lIns="91440" tIns="45720" rIns="91440" bIns="45720" rtlCol="0" anchor="ctr">
            <a:normAutofit/>
          </a:bodyPr>
          <a:lstStyle/>
          <a:p>
            <a:pPr algn="ctr"/>
            <a:r>
              <a:rPr lang="en-US" sz="10000" spc="800" dirty="0">
                <a:solidFill>
                  <a:srgbClr val="FFFFFF"/>
                </a:solidFill>
              </a:rPr>
              <a:t>An example from your life:</a:t>
            </a:r>
          </a:p>
        </p:txBody>
      </p:sp>
      <p:sp>
        <p:nvSpPr>
          <p:cNvPr id="27" name="Rectangle 26">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hlinkClick r:id="rId4" action="ppaction://hlinksldjump"/>
            <a:extLst>
              <a:ext uri="{FF2B5EF4-FFF2-40B4-BE49-F238E27FC236}">
                <a16:creationId xmlns:a16="http://schemas.microsoft.com/office/drawing/2014/main" id="{DDC24368-2D86-6170-9FCB-768F3E8BC38F}"/>
              </a:ext>
            </a:extLst>
          </p:cNvPr>
          <p:cNvSpPr/>
          <p:nvPr/>
        </p:nvSpPr>
        <p:spPr>
          <a:xfrm>
            <a:off x="380734" y="5720047"/>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437088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fontScale="90000"/>
          </a:bodyPr>
          <a:lstStyle/>
          <a:p>
            <a:pPr algn="ctr"/>
            <a:r>
              <a:rPr lang="en-US" sz="4900" b="1" spc="800" dirty="0">
                <a:latin typeface="TT Chocolates"/>
                <a:ea typeface="STXingkai"/>
              </a:rPr>
              <a:t>Feelings Are Facts:</a:t>
            </a:r>
            <a:br>
              <a:rPr lang="en-US" sz="4900" b="1" spc="800" dirty="0">
                <a:latin typeface="TT Chocolates" panose="02000503030000020002" pitchFamily="50" charset="0"/>
                <a:ea typeface="STXingkai" panose="020B0503020204020204" pitchFamily="2" charset="-122"/>
              </a:rPr>
            </a:br>
            <a:br>
              <a:rPr lang="en-US" sz="2400" b="1" spc="800" dirty="0"/>
            </a:br>
            <a:r>
              <a:rPr lang="en-US" sz="2400" spc="800" dirty="0"/>
              <a:t>Thinking that the way you feel means that what you are thinking has to be true</a:t>
            </a:r>
            <a:br>
              <a:rPr lang="en-US" sz="2400" spc="800" dirty="0"/>
            </a:br>
            <a:br>
              <a:rPr lang="en-US" sz="2400" spc="800" dirty="0"/>
            </a:br>
            <a:r>
              <a:rPr lang="en-US" sz="2200" spc="800" dirty="0">
                <a:latin typeface="TT Chocolates"/>
              </a:rPr>
              <a:t>“I feel embarrassed. people at school are all talking about me.”</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“I feel anxious about this. I'm in danger.”</a:t>
            </a:r>
            <a:br>
              <a:rPr lang="en-US" sz="2200" spc="800" dirty="0">
                <a:latin typeface="TT Chocolates"/>
              </a:rPr>
            </a:br>
            <a:br>
              <a:rPr lang="en-US" sz="2200" spc="800" dirty="0">
                <a:latin typeface="TT Chocolates"/>
              </a:rPr>
            </a:br>
            <a:r>
              <a:rPr lang="en-US" sz="2200" spc="800" dirty="0">
                <a:latin typeface="TT Chocolates"/>
              </a:rPr>
              <a:t>"I Feel mad. everyone treated me unfairly."</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erson running away from a monster&#10;&#10;Description automatically generated">
            <a:extLst>
              <a:ext uri="{FF2B5EF4-FFF2-40B4-BE49-F238E27FC236}">
                <a16:creationId xmlns:a16="http://schemas.microsoft.com/office/drawing/2014/main" id="{27DD2B07-EE0D-B780-D40C-4DF94A0142D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221" r="39711"/>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77263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7800" spc="800" dirty="0"/>
              <a:t>An example from your life:</a:t>
            </a:r>
          </a:p>
        </p:txBody>
      </p:sp>
      <p:pic>
        <p:nvPicPr>
          <p:cNvPr id="5" name="Picture 4" descr="A person running away from a monster&#10;&#10;Description automatically generated">
            <a:extLst>
              <a:ext uri="{FF2B5EF4-FFF2-40B4-BE49-F238E27FC236}">
                <a16:creationId xmlns:a16="http://schemas.microsoft.com/office/drawing/2014/main" id="{EB6F9C9C-98B5-1D7A-EA68-13F0FF607F4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12" r="31701" b="-1"/>
          <a:stretch/>
        </p:blipFill>
        <p:spPr>
          <a:xfrm flipH="1">
            <a:off x="211015" y="762000"/>
            <a:ext cx="4994031" cy="4911969"/>
          </a:xfrm>
          <a:prstGeom prst="rect">
            <a:avLst/>
          </a:prstGeom>
        </p:spPr>
      </p:pic>
      <p:sp>
        <p:nvSpPr>
          <p:cNvPr id="16"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txBody>
          <a:bodyPr/>
          <a:lstStyle/>
          <a:p>
            <a:endParaRPr lang="en-US"/>
          </a:p>
        </p:txBody>
      </p:sp>
      <p:sp>
        <p:nvSpPr>
          <p:cNvPr id="18" name="Rectangle 17">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
        <p:nvSpPr>
          <p:cNvPr id="3" name="Circle: Hollow 2">
            <a:hlinkClick r:id="rId4" action="ppaction://hlinksldjump"/>
            <a:extLst>
              <a:ext uri="{FF2B5EF4-FFF2-40B4-BE49-F238E27FC236}">
                <a16:creationId xmlns:a16="http://schemas.microsoft.com/office/drawing/2014/main" id="{1E778FDF-148E-55E5-4CDA-24CC6BE02614}"/>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32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31" name="Rectangle 3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B2761C4A-84CA-4DFC-AC89-4A90B0C2C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9703" y="3079382"/>
            <a:ext cx="10318418" cy="3503177"/>
          </a:xfrm>
        </p:spPr>
        <p:txBody>
          <a:bodyPr vert="horz" lIns="91440" tIns="45720" rIns="91440" bIns="45720" rtlCol="0" anchor="ctr">
            <a:normAutofit/>
          </a:bodyPr>
          <a:lstStyle/>
          <a:p>
            <a:pPr algn="ctr"/>
            <a:r>
              <a:rPr lang="en-US" sz="4400" b="1" spc="800" dirty="0">
                <a:latin typeface="TT Chocolates"/>
                <a:ea typeface="STXingkai"/>
              </a:rPr>
              <a:t>Unfair comparisons:</a:t>
            </a:r>
            <a:br>
              <a:rPr lang="en-US" sz="4400" b="1" spc="800" dirty="0">
                <a:latin typeface="TT Chocolates" panose="02000503030000020002" pitchFamily="50" charset="0"/>
                <a:ea typeface="STXingkai" panose="020B0503020204020204" pitchFamily="2" charset="-122"/>
              </a:rPr>
            </a:br>
            <a:br>
              <a:rPr lang="en-US" sz="4400" b="1" spc="800" dirty="0">
                <a:latin typeface="TT Chocolates"/>
                <a:ea typeface="STXingkai"/>
              </a:rPr>
            </a:br>
            <a:r>
              <a:rPr lang="en-US" sz="2200" spc="800" dirty="0"/>
              <a:t>interpreting events in terms of standards that are unrealistic </a:t>
            </a:r>
            <a:br>
              <a:rPr lang="en-US" sz="2200" spc="800" dirty="0"/>
            </a:br>
            <a:br>
              <a:rPr lang="en-US" sz="2200" spc="800" dirty="0"/>
            </a:br>
            <a:r>
              <a:rPr lang="en-US" sz="2200" spc="800" dirty="0">
                <a:latin typeface="TT Chocolates"/>
              </a:rPr>
              <a:t>“I Don't look like them.”</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“Other people my age are more successful than I am.”</a:t>
            </a:r>
          </a:p>
        </p:txBody>
      </p:sp>
      <p:pic>
        <p:nvPicPr>
          <p:cNvPr id="6" name="Picture 5" descr="A close-up of a sign&#10;&#10;Description automatically generated">
            <a:extLst>
              <a:ext uri="{FF2B5EF4-FFF2-40B4-BE49-F238E27FC236}">
                <a16:creationId xmlns:a16="http://schemas.microsoft.com/office/drawing/2014/main" id="{B5127C59-FD0E-2585-72AB-85DA76E599D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5681" b="29433"/>
          <a:stretch/>
        </p:blipFill>
        <p:spPr>
          <a:xfrm>
            <a:off x="1" y="10"/>
            <a:ext cx="12192000" cy="2828482"/>
          </a:xfrm>
          <a:prstGeom prst="rect">
            <a:avLst/>
          </a:prstGeom>
        </p:spPr>
      </p:pic>
      <p:sp>
        <p:nvSpPr>
          <p:cNvPr id="35" name="Rectangle 34">
            <a:extLst>
              <a:ext uri="{FF2B5EF4-FFF2-40B4-BE49-F238E27FC236}">
                <a16:creationId xmlns:a16="http://schemas.microsoft.com/office/drawing/2014/main" id="{A2D84865-D4AF-4139-8035-151926CE4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37" name="Freeform 6">
            <a:extLst>
              <a:ext uri="{FF2B5EF4-FFF2-40B4-BE49-F238E27FC236}">
                <a16:creationId xmlns:a16="http://schemas.microsoft.com/office/drawing/2014/main" id="{ECADAA64-BE10-4EAD-A7DA-F601862B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1390543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5" name="Rectangle 14">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33DFEFC0-99B4-4D27-9168-1B2F659A3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A2C20081-2005-4B05-BEA4-EB8D4C90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8"/>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0025" y="5449151"/>
            <a:ext cx="11696700" cy="1151674"/>
          </a:xfrm>
        </p:spPr>
        <p:txBody>
          <a:bodyPr vert="horz" lIns="91440" tIns="45720" rIns="91440" bIns="45720" rtlCol="0" anchor="ctr">
            <a:noAutofit/>
          </a:bodyPr>
          <a:lstStyle/>
          <a:p>
            <a:pPr algn="ctr"/>
            <a:r>
              <a:rPr lang="en-US" sz="6000" spc="800" dirty="0"/>
              <a:t>An example from your life:</a:t>
            </a:r>
          </a:p>
        </p:txBody>
      </p:sp>
      <p:pic>
        <p:nvPicPr>
          <p:cNvPr id="7" name="Picture 6" descr="A goldfish in a bowl&#10;&#10;Description automatically generated">
            <a:extLst>
              <a:ext uri="{FF2B5EF4-FFF2-40B4-BE49-F238E27FC236}">
                <a16:creationId xmlns:a16="http://schemas.microsoft.com/office/drawing/2014/main" id="{4AB628A6-1D32-F684-07E8-F0118DA7AB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69703" y="643467"/>
            <a:ext cx="5452593" cy="3925867"/>
          </a:xfrm>
          <a:prstGeom prst="rect">
            <a:avLst/>
          </a:prstGeom>
        </p:spPr>
      </p:pic>
      <p:sp>
        <p:nvSpPr>
          <p:cNvPr id="3" name="Circle: Hollow 2">
            <a:hlinkClick r:id="rId5" action="ppaction://hlinksldjump"/>
            <a:extLst>
              <a:ext uri="{FF2B5EF4-FFF2-40B4-BE49-F238E27FC236}">
                <a16:creationId xmlns:a16="http://schemas.microsoft.com/office/drawing/2014/main" id="{25140CF9-5F8D-4435-DE02-392BC7637172}"/>
              </a:ext>
            </a:extLst>
          </p:cNvPr>
          <p:cNvSpPr/>
          <p:nvPr/>
        </p:nvSpPr>
        <p:spPr>
          <a:xfrm>
            <a:off x="10994135" y="173736"/>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9460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94120118"/>
              </p:ext>
            </p:extLst>
          </p:nvPr>
        </p:nvGraphicFramePr>
        <p:xfrm>
          <a:off x="1019176" y="647700"/>
          <a:ext cx="10725150" cy="6108701"/>
        </p:xfrm>
        <a:graphic>
          <a:graphicData uri="http://schemas.openxmlformats.org/drawingml/2006/table">
            <a:tbl>
              <a:tblPr firstRow="1" bandRow="1">
                <a:tableStyleId>{D27102A9-8310-4765-A935-A1911B00CA55}</a:tableStyleId>
              </a:tblPr>
              <a:tblGrid>
                <a:gridCol w="3828006">
                  <a:extLst>
                    <a:ext uri="{9D8B030D-6E8A-4147-A177-3AD203B41FA5}">
                      <a16:colId xmlns:a16="http://schemas.microsoft.com/office/drawing/2014/main" val="20000"/>
                    </a:ext>
                  </a:extLst>
                </a:gridCol>
                <a:gridCol w="3556340">
                  <a:extLst>
                    <a:ext uri="{9D8B030D-6E8A-4147-A177-3AD203B41FA5}">
                      <a16:colId xmlns:a16="http://schemas.microsoft.com/office/drawing/2014/main" val="20001"/>
                    </a:ext>
                  </a:extLst>
                </a:gridCol>
                <a:gridCol w="3340804">
                  <a:extLst>
                    <a:ext uri="{9D8B030D-6E8A-4147-A177-3AD203B41FA5}">
                      <a16:colId xmlns:a16="http://schemas.microsoft.com/office/drawing/2014/main" val="20002"/>
                    </a:ext>
                  </a:extLst>
                </a:gridCol>
              </a:tblGrid>
              <a:tr h="1112701">
                <a:tc gridSpan="3">
                  <a:txBody>
                    <a:bodyPr/>
                    <a:lstStyle/>
                    <a:p>
                      <a:pPr algn="ctr"/>
                      <a:r>
                        <a:rPr lang="en-US" sz="4800" dirty="0"/>
                        <a:t>Cognitive Distortion Trivia</a:t>
                      </a:r>
                      <a:endParaRPr lang="en-US" sz="4800" dirty="0">
                        <a:latin typeface="TT Chocolates" panose="02000503030000020002" pitchFamily="50" charset="0"/>
                      </a:endParaRPr>
                    </a:p>
                  </a:txBody>
                  <a:tcPr>
                    <a:solidFill>
                      <a:schemeClr val="accent1">
                        <a:lumMod val="40000"/>
                        <a:lumOff val="60000"/>
                      </a:schemeClr>
                    </a:solid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0"/>
                  </a:ext>
                </a:extLst>
              </a:tr>
              <a:tr h="1294433">
                <a:tc>
                  <a:txBody>
                    <a:bodyPr/>
                    <a:lstStyle/>
                    <a:p>
                      <a:pPr algn="ctr"/>
                      <a:r>
                        <a:rPr lang="en-US" sz="3600" u="sng" dirty="0">
                          <a:solidFill>
                            <a:schemeClr val="accent5">
                              <a:lumMod val="75000"/>
                            </a:schemeClr>
                          </a:solidFill>
                        </a:rPr>
                        <a:t>Mind reading</a:t>
                      </a:r>
                    </a:p>
                  </a:txBody>
                  <a:tcPr>
                    <a:solidFill>
                      <a:schemeClr val="accent1">
                        <a:lumMod val="20000"/>
                        <a:lumOff val="80000"/>
                        <a:alpha val="20000"/>
                      </a:schemeClr>
                    </a:solidFill>
                  </a:tcPr>
                </a:tc>
                <a:tc>
                  <a:txBody>
                    <a:bodyPr/>
                    <a:lstStyle/>
                    <a:p>
                      <a:pPr algn="ctr"/>
                      <a:r>
                        <a:rPr lang="en-US" sz="3600" dirty="0">
                          <a:solidFill>
                            <a:schemeClr val="accent5">
                              <a:lumMod val="75000"/>
                            </a:schemeClr>
                          </a:solidFill>
                          <a:hlinkClick r:id="rId3" action="ppaction://hlinksldjump">
                            <a:extLst>
                              <a:ext uri="{A12FA001-AC4F-418D-AE19-62706E023703}">
                                <ahyp:hlinkClr xmlns:ahyp="http://schemas.microsoft.com/office/drawing/2018/hyperlinkcolor" val="tx"/>
                              </a:ext>
                            </a:extLst>
                          </a:hlinkClick>
                        </a:rPr>
                        <a:t>Predicting the future</a:t>
                      </a:r>
                      <a:endParaRPr lang="en-US" sz="3600" dirty="0">
                        <a:solidFill>
                          <a:schemeClr val="accent5">
                            <a:lumMod val="75000"/>
                          </a:schemeClr>
                        </a:solidFill>
                      </a:endParaRPr>
                    </a:p>
                  </a:txBody>
                  <a:tcPr>
                    <a:solidFill>
                      <a:schemeClr val="accent1">
                        <a:lumMod val="20000"/>
                        <a:lumOff val="80000"/>
                        <a:alpha val="20000"/>
                      </a:schemeClr>
                    </a:solidFill>
                  </a:tcPr>
                </a:tc>
                <a:tc>
                  <a:txBody>
                    <a:bodyPr/>
                    <a:lstStyle/>
                    <a:p>
                      <a:pPr algn="ctr"/>
                      <a:r>
                        <a:rPr lang="en-US" sz="3600" dirty="0">
                          <a:solidFill>
                            <a:schemeClr val="accent5">
                              <a:lumMod val="75000"/>
                            </a:schemeClr>
                          </a:solidFill>
                          <a:hlinkClick r:id="rId4" action="ppaction://hlinksldjump">
                            <a:extLst>
                              <a:ext uri="{A12FA001-AC4F-418D-AE19-62706E023703}">
                                <ahyp:hlinkClr xmlns:ahyp="http://schemas.microsoft.com/office/drawing/2018/hyperlinkcolor" val="tx"/>
                              </a:ext>
                            </a:extLst>
                          </a:hlinkClick>
                        </a:rPr>
                        <a:t>Catastrophizing</a:t>
                      </a:r>
                      <a:endParaRPr lang="en-US" sz="3600" dirty="0">
                        <a:solidFill>
                          <a:schemeClr val="accent5">
                            <a:lumMod val="75000"/>
                          </a:schemeClr>
                        </a:solidFill>
                      </a:endParaRPr>
                    </a:p>
                  </a:txBody>
                  <a:tcPr>
                    <a:solidFill>
                      <a:schemeClr val="accent1">
                        <a:lumMod val="20000"/>
                        <a:lumOff val="80000"/>
                        <a:alpha val="20000"/>
                      </a:schemeClr>
                    </a:solidFill>
                  </a:tcPr>
                </a:tc>
                <a:extLst>
                  <a:ext uri="{0D108BD9-81ED-4DB2-BD59-A6C34878D82A}">
                    <a16:rowId xmlns:a16="http://schemas.microsoft.com/office/drawing/2014/main" val="10001"/>
                  </a:ext>
                </a:extLst>
              </a:tr>
              <a:tr h="1112701">
                <a:tc>
                  <a:txBody>
                    <a:bodyPr/>
                    <a:lstStyle/>
                    <a:p>
                      <a:pPr algn="ctr"/>
                      <a:r>
                        <a:rPr lang="en-US" sz="3600" baseline="0" dirty="0">
                          <a:solidFill>
                            <a:schemeClr val="accent5">
                              <a:lumMod val="75000"/>
                            </a:schemeClr>
                          </a:solidFill>
                          <a:hlinkClick r:id="rId5" action="ppaction://hlinksldjump">
                            <a:extLst>
                              <a:ext uri="{A12FA001-AC4F-418D-AE19-62706E023703}">
                                <ahyp:hlinkClr xmlns:ahyp="http://schemas.microsoft.com/office/drawing/2018/hyperlinkcolor" val="tx"/>
                              </a:ext>
                            </a:extLst>
                          </a:hlinkClick>
                        </a:rPr>
                        <a:t>Negative filter</a:t>
                      </a:r>
                      <a:endParaRPr lang="en-US" sz="3600" dirty="0">
                        <a:solidFill>
                          <a:schemeClr val="accent5">
                            <a:lumMod val="75000"/>
                          </a:schemeClr>
                        </a:solidFill>
                      </a:endParaRPr>
                    </a:p>
                  </a:txBody>
                  <a:tcPr>
                    <a:solidFill>
                      <a:schemeClr val="bg2">
                        <a:lumMod val="20000"/>
                        <a:lumOff val="80000"/>
                      </a:schemeClr>
                    </a:solidFill>
                  </a:tcPr>
                </a:tc>
                <a:tc>
                  <a:txBody>
                    <a:bodyPr/>
                    <a:lstStyle/>
                    <a:p>
                      <a:pPr algn="ctr"/>
                      <a:r>
                        <a:rPr lang="en-US" sz="3600" dirty="0">
                          <a:solidFill>
                            <a:schemeClr val="accent5">
                              <a:lumMod val="75000"/>
                            </a:schemeClr>
                          </a:solidFill>
                          <a:hlinkClick r:id="rId6" action="ppaction://hlinksldjump">
                            <a:extLst>
                              <a:ext uri="{A12FA001-AC4F-418D-AE19-62706E023703}">
                                <ahyp:hlinkClr xmlns:ahyp="http://schemas.microsoft.com/office/drawing/2018/hyperlinkcolor" val="tx"/>
                              </a:ext>
                            </a:extLst>
                          </a:hlinkClick>
                        </a:rPr>
                        <a:t>Overgeneralizing</a:t>
                      </a:r>
                      <a:endParaRPr lang="en-US" sz="3600" dirty="0">
                        <a:solidFill>
                          <a:schemeClr val="accent5">
                            <a:lumMod val="75000"/>
                          </a:schemeClr>
                        </a:solidFill>
                      </a:endParaRPr>
                    </a:p>
                  </a:txBody>
                  <a:tcPr>
                    <a:solidFill>
                      <a:schemeClr val="bg2">
                        <a:lumMod val="20000"/>
                        <a:lumOff val="80000"/>
                      </a:schemeClr>
                    </a:solidFill>
                  </a:tcPr>
                </a:tc>
                <a:tc>
                  <a:txBody>
                    <a:bodyPr/>
                    <a:lstStyle/>
                    <a:p>
                      <a:pPr algn="ctr"/>
                      <a:r>
                        <a:rPr lang="en-US" sz="3600" dirty="0">
                          <a:solidFill>
                            <a:schemeClr val="accent5">
                              <a:lumMod val="75000"/>
                            </a:schemeClr>
                          </a:solidFill>
                          <a:hlinkClick r:id="rId7" action="ppaction://hlinksldjump">
                            <a:extLst>
                              <a:ext uri="{A12FA001-AC4F-418D-AE19-62706E023703}">
                                <ahyp:hlinkClr xmlns:ahyp="http://schemas.microsoft.com/office/drawing/2018/hyperlinkcolor" val="tx"/>
                              </a:ext>
                            </a:extLst>
                          </a:hlinkClick>
                        </a:rPr>
                        <a:t>Labeling</a:t>
                      </a:r>
                      <a:endParaRPr lang="en-US" sz="3600" dirty="0">
                        <a:solidFill>
                          <a:schemeClr val="accent5">
                            <a:lumMod val="75000"/>
                          </a:schemeClr>
                        </a:solidFill>
                      </a:endParaRPr>
                    </a:p>
                  </a:txBody>
                  <a:tcPr>
                    <a:solidFill>
                      <a:schemeClr val="bg2">
                        <a:lumMod val="20000"/>
                        <a:lumOff val="80000"/>
                      </a:schemeClr>
                    </a:solidFill>
                  </a:tcPr>
                </a:tc>
                <a:extLst>
                  <a:ext uri="{0D108BD9-81ED-4DB2-BD59-A6C34878D82A}">
                    <a16:rowId xmlns:a16="http://schemas.microsoft.com/office/drawing/2014/main" val="10002"/>
                  </a:ext>
                </a:extLst>
              </a:tr>
              <a:tr h="1294433">
                <a:tc>
                  <a:txBody>
                    <a:bodyPr/>
                    <a:lstStyle/>
                    <a:p>
                      <a:pPr algn="ctr"/>
                      <a:r>
                        <a:rPr lang="en-US" sz="3600" dirty="0">
                          <a:solidFill>
                            <a:schemeClr val="accent5">
                              <a:lumMod val="75000"/>
                            </a:schemeClr>
                          </a:solidFill>
                          <a:hlinkClick r:id="rId8" action="ppaction://hlinksldjump">
                            <a:extLst>
                              <a:ext uri="{A12FA001-AC4F-418D-AE19-62706E023703}">
                                <ahyp:hlinkClr xmlns:ahyp="http://schemas.microsoft.com/office/drawing/2018/hyperlinkcolor" val="tx"/>
                              </a:ext>
                            </a:extLst>
                          </a:hlinkClick>
                        </a:rPr>
                        <a:t>Discounting the positive</a:t>
                      </a:r>
                      <a:endParaRPr lang="en-US" sz="3600" dirty="0">
                        <a:solidFill>
                          <a:schemeClr val="accent5">
                            <a:lumMod val="75000"/>
                          </a:schemeClr>
                        </a:solidFill>
                      </a:endParaRPr>
                    </a:p>
                  </a:txBody>
                  <a:tcPr>
                    <a:solidFill>
                      <a:schemeClr val="accent1">
                        <a:lumMod val="20000"/>
                        <a:lumOff val="80000"/>
                        <a:alpha val="20000"/>
                      </a:schemeClr>
                    </a:solidFill>
                  </a:tcPr>
                </a:tc>
                <a:tc>
                  <a:txBody>
                    <a:bodyPr/>
                    <a:lstStyle/>
                    <a:p>
                      <a:pPr algn="ctr"/>
                      <a:r>
                        <a:rPr lang="en-US" sz="3600" dirty="0">
                          <a:solidFill>
                            <a:schemeClr val="accent5">
                              <a:lumMod val="75000"/>
                            </a:schemeClr>
                          </a:solidFill>
                          <a:hlinkClick r:id="rId9" action="ppaction://hlinksldjump">
                            <a:extLst>
                              <a:ext uri="{A12FA001-AC4F-418D-AE19-62706E023703}">
                                <ahyp:hlinkClr xmlns:ahyp="http://schemas.microsoft.com/office/drawing/2018/hyperlinkcolor" val="tx"/>
                              </a:ext>
                            </a:extLst>
                          </a:hlinkClick>
                        </a:rPr>
                        <a:t>All-or-nothing</a:t>
                      </a:r>
                      <a:r>
                        <a:rPr lang="en-US" sz="3600" baseline="0" dirty="0">
                          <a:solidFill>
                            <a:schemeClr val="accent5">
                              <a:lumMod val="75000"/>
                            </a:schemeClr>
                          </a:solidFill>
                          <a:hlinkClick r:id="rId9" action="ppaction://hlinksldjump">
                            <a:extLst>
                              <a:ext uri="{A12FA001-AC4F-418D-AE19-62706E023703}">
                                <ahyp:hlinkClr xmlns:ahyp="http://schemas.microsoft.com/office/drawing/2018/hyperlinkcolor" val="tx"/>
                              </a:ext>
                            </a:extLst>
                          </a:hlinkClick>
                        </a:rPr>
                        <a:t> thinking</a:t>
                      </a:r>
                      <a:endParaRPr lang="en-US" sz="3600" dirty="0">
                        <a:solidFill>
                          <a:schemeClr val="accent5">
                            <a:lumMod val="75000"/>
                          </a:schemeClr>
                        </a:solidFill>
                      </a:endParaRPr>
                    </a:p>
                  </a:txBody>
                  <a:tcPr>
                    <a:solidFill>
                      <a:schemeClr val="accent1">
                        <a:lumMod val="20000"/>
                        <a:lumOff val="80000"/>
                        <a:alpha val="20000"/>
                      </a:schemeClr>
                    </a:solidFill>
                  </a:tcPr>
                </a:tc>
                <a:tc>
                  <a:txBody>
                    <a:bodyPr/>
                    <a:lstStyle/>
                    <a:p>
                      <a:pPr algn="ctr"/>
                      <a:r>
                        <a:rPr lang="en-US" sz="3600" dirty="0" err="1">
                          <a:solidFill>
                            <a:schemeClr val="accent5">
                              <a:lumMod val="75000"/>
                            </a:schemeClr>
                          </a:solidFill>
                          <a:hlinkClick r:id="rId10" action="ppaction://hlinksldjump">
                            <a:extLst>
                              <a:ext uri="{A12FA001-AC4F-418D-AE19-62706E023703}">
                                <ahyp:hlinkClr xmlns:ahyp="http://schemas.microsoft.com/office/drawing/2018/hyperlinkcolor" val="tx"/>
                              </a:ext>
                            </a:extLst>
                          </a:hlinkClick>
                        </a:rPr>
                        <a:t>Shoulds</a:t>
                      </a:r>
                      <a:endParaRPr lang="en-US" sz="3600" dirty="0">
                        <a:solidFill>
                          <a:schemeClr val="accent5">
                            <a:lumMod val="75000"/>
                          </a:schemeClr>
                        </a:solidFill>
                      </a:endParaRPr>
                    </a:p>
                  </a:txBody>
                  <a:tcPr>
                    <a:solidFill>
                      <a:schemeClr val="accent1">
                        <a:lumMod val="20000"/>
                        <a:lumOff val="80000"/>
                        <a:alpha val="20000"/>
                      </a:schemeClr>
                    </a:solidFill>
                  </a:tcPr>
                </a:tc>
                <a:extLst>
                  <a:ext uri="{0D108BD9-81ED-4DB2-BD59-A6C34878D82A}">
                    <a16:rowId xmlns:a16="http://schemas.microsoft.com/office/drawing/2014/main" val="10003"/>
                  </a:ext>
                </a:extLst>
              </a:tr>
              <a:tr h="1294433">
                <a:tc>
                  <a:txBody>
                    <a:bodyPr/>
                    <a:lstStyle/>
                    <a:p>
                      <a:pPr algn="ctr"/>
                      <a:r>
                        <a:rPr lang="en-US" sz="3600" dirty="0">
                          <a:solidFill>
                            <a:schemeClr val="accent5">
                              <a:lumMod val="75000"/>
                            </a:schemeClr>
                          </a:solidFill>
                          <a:hlinkClick r:id="rId11" action="ppaction://hlinksldjump">
                            <a:extLst>
                              <a:ext uri="{A12FA001-AC4F-418D-AE19-62706E023703}">
                                <ahyp:hlinkClr xmlns:ahyp="http://schemas.microsoft.com/office/drawing/2018/hyperlinkcolor" val="tx"/>
                              </a:ext>
                            </a:extLst>
                          </a:hlinkClick>
                        </a:rPr>
                        <a:t>Personalizing</a:t>
                      </a:r>
                      <a:endParaRPr lang="en-US" sz="3600" dirty="0">
                        <a:solidFill>
                          <a:schemeClr val="accent5">
                            <a:lumMod val="75000"/>
                          </a:schemeClr>
                        </a:solidFill>
                      </a:endParaRPr>
                    </a:p>
                  </a:txBody>
                  <a:tcPr>
                    <a:solidFill>
                      <a:schemeClr val="bg2">
                        <a:lumMod val="20000"/>
                        <a:lumOff val="80000"/>
                      </a:schemeClr>
                    </a:solidFill>
                  </a:tcPr>
                </a:tc>
                <a:tc>
                  <a:txBody>
                    <a:bodyPr/>
                    <a:lstStyle/>
                    <a:p>
                      <a:pPr algn="ctr"/>
                      <a:r>
                        <a:rPr lang="en-US" sz="3600" u="sng" dirty="0">
                          <a:solidFill>
                            <a:schemeClr val="accent5">
                              <a:lumMod val="75000"/>
                            </a:schemeClr>
                          </a:solidFill>
                          <a:hlinkClick r:id="rId12" action="ppaction://hlinksldjump">
                            <a:extLst>
                              <a:ext uri="{A12FA001-AC4F-418D-AE19-62706E023703}">
                                <ahyp:hlinkClr xmlns:ahyp="http://schemas.microsoft.com/office/drawing/2018/hyperlinkcolor" val="tx"/>
                              </a:ext>
                            </a:extLst>
                          </a:hlinkClick>
                        </a:rPr>
                        <a:t>Feelings Are </a:t>
                      </a:r>
                      <a:r>
                        <a:rPr lang="en-US" sz="3600" u="sng" dirty="0">
                          <a:solidFill>
                            <a:schemeClr val="accent5">
                              <a:lumMod val="75000"/>
                            </a:schemeClr>
                          </a:solidFill>
                        </a:rPr>
                        <a:t>facts</a:t>
                      </a:r>
                    </a:p>
                  </a:txBody>
                  <a:tcPr>
                    <a:solidFill>
                      <a:schemeClr val="bg2">
                        <a:lumMod val="20000"/>
                        <a:lumOff val="80000"/>
                      </a:schemeClr>
                    </a:solidFill>
                  </a:tcPr>
                </a:tc>
                <a:tc>
                  <a:txBody>
                    <a:bodyPr/>
                    <a:lstStyle/>
                    <a:p>
                      <a:pPr algn="ctr"/>
                      <a:r>
                        <a:rPr lang="en-US" sz="3600" dirty="0">
                          <a:solidFill>
                            <a:schemeClr val="accent5">
                              <a:lumMod val="75000"/>
                            </a:schemeClr>
                          </a:solidFill>
                          <a:hlinkClick r:id="rId13" action="ppaction://hlinksldjump">
                            <a:extLst>
                              <a:ext uri="{A12FA001-AC4F-418D-AE19-62706E023703}">
                                <ahyp:hlinkClr xmlns:ahyp="http://schemas.microsoft.com/office/drawing/2018/hyperlinkcolor" val="tx"/>
                              </a:ext>
                            </a:extLst>
                          </a:hlinkClick>
                        </a:rPr>
                        <a:t>Unfair comparisons</a:t>
                      </a:r>
                      <a:endParaRPr lang="en-US" sz="3600" dirty="0">
                        <a:solidFill>
                          <a:schemeClr val="accent5">
                            <a:lumMod val="75000"/>
                          </a:schemeClr>
                        </a:solidFill>
                      </a:endParaRPr>
                    </a:p>
                  </a:txBody>
                  <a:tcPr>
                    <a:solidFill>
                      <a:schemeClr val="bg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3665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0" name="Rectangle 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89868916-58B2-48F0-B6C8-D995E8977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gnifying glass on clear background">
            <a:extLst>
              <a:ext uri="{FF2B5EF4-FFF2-40B4-BE49-F238E27FC236}">
                <a16:creationId xmlns:a16="http://schemas.microsoft.com/office/drawing/2014/main" id="{F607457F-D22B-776D-BC88-6E8E2F470C8C}"/>
              </a:ext>
            </a:extLst>
          </p:cNvPr>
          <p:cNvPicPr>
            <a:picLocks noChangeAspect="1"/>
          </p:cNvPicPr>
          <p:nvPr/>
        </p:nvPicPr>
        <p:blipFill rotWithShape="1">
          <a:blip r:embed="rId3"/>
          <a:srcRect l="44505" r="18225" b="-1"/>
          <a:stretch/>
        </p:blipFill>
        <p:spPr>
          <a:xfrm>
            <a:off x="8362943" y="10"/>
            <a:ext cx="3829057" cy="6857990"/>
          </a:xfrm>
          <a:prstGeom prst="rect">
            <a:avLst/>
          </a:prstGeom>
        </p:spPr>
      </p:pic>
      <p:sp>
        <p:nvSpPr>
          <p:cNvPr id="14" name="Freeform 13">
            <a:extLst>
              <a:ext uri="{FF2B5EF4-FFF2-40B4-BE49-F238E27FC236}">
                <a16:creationId xmlns:a16="http://schemas.microsoft.com/office/drawing/2014/main" id="{BB82496C-9AD4-4916-BAB7-FF3CC04B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9807836"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2" name="Title 1"/>
          <p:cNvSpPr>
            <a:spLocks noGrp="1"/>
          </p:cNvSpPr>
          <p:nvPr>
            <p:ph type="title"/>
          </p:nvPr>
        </p:nvSpPr>
        <p:spPr>
          <a:xfrm>
            <a:off x="544403" y="1098388"/>
            <a:ext cx="7818540" cy="5128676"/>
          </a:xfrm>
        </p:spPr>
        <p:txBody>
          <a:bodyPr vert="horz" lIns="91440" tIns="45720" rIns="91440" bIns="45720" rtlCol="0" anchor="ctr">
            <a:normAutofit fontScale="90000"/>
          </a:bodyPr>
          <a:lstStyle/>
          <a:p>
            <a:r>
              <a:rPr lang="en-US" sz="6000" b="1" spc="800" dirty="0">
                <a:latin typeface="TT Chocolates"/>
                <a:ea typeface="STXingkai"/>
              </a:rPr>
              <a:t>Mind Reading:</a:t>
            </a:r>
            <a:br>
              <a:rPr lang="en-US" sz="3300" spc="800" dirty="0"/>
            </a:br>
            <a:br>
              <a:rPr lang="en-US" sz="3300" spc="800" dirty="0"/>
            </a:br>
            <a:r>
              <a:rPr lang="en-US" sz="3300" spc="800" dirty="0"/>
              <a:t>Believing you know what others are thinking about you – without any proof</a:t>
            </a:r>
            <a:br>
              <a:rPr lang="en-US" sz="3300" spc="800" dirty="0"/>
            </a:br>
            <a:br>
              <a:rPr lang="en-US" sz="3300" spc="800" dirty="0"/>
            </a:br>
            <a:br>
              <a:rPr lang="en-US" sz="3300" spc="800" dirty="0"/>
            </a:br>
            <a:br>
              <a:rPr lang="en-US" sz="3300" spc="800" dirty="0">
                <a:latin typeface="TT Chocolates" panose="02000503030000020002" pitchFamily="50" charset="0"/>
              </a:rPr>
            </a:br>
            <a:r>
              <a:rPr lang="en-US" sz="3300" spc="800" dirty="0">
                <a:latin typeface="TT Chocolates"/>
              </a:rPr>
              <a:t>“He thinks I’m an idiot.”</a:t>
            </a:r>
            <a:br>
              <a:rPr lang="en-US" sz="3300" spc="800" dirty="0">
                <a:latin typeface="TT Chocolates" panose="02000503030000020002" pitchFamily="50" charset="0"/>
              </a:rPr>
            </a:br>
            <a:br>
              <a:rPr lang="en-US" sz="3300" spc="800" dirty="0">
                <a:latin typeface="TT Chocolates"/>
              </a:rPr>
            </a:br>
            <a:r>
              <a:rPr lang="en-US" sz="3300" spc="800" dirty="0">
                <a:latin typeface="TT Chocolates"/>
              </a:rPr>
              <a:t>“I’m not going to make the team.”</a:t>
            </a:r>
          </a:p>
        </p:txBody>
      </p:sp>
      <p:sp>
        <p:nvSpPr>
          <p:cNvPr id="16" name="Rectangle 15">
            <a:extLst>
              <a:ext uri="{FF2B5EF4-FFF2-40B4-BE49-F238E27FC236}">
                <a16:creationId xmlns:a16="http://schemas.microsoft.com/office/drawing/2014/main" id="{517C1286-B472-4907-9B47-E8C9FE29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Freeform 16">
            <a:extLst>
              <a:ext uri="{FF2B5EF4-FFF2-40B4-BE49-F238E27FC236}">
                <a16:creationId xmlns:a16="http://schemas.microsoft.com/office/drawing/2014/main" id="{28B35564-38A4-457A-BD01-15D6F1659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33061"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bg2"/>
          </a:solidFill>
          <a:ln w="0">
            <a:noFill/>
            <a:prstDash val="solid"/>
            <a:round/>
            <a:headEnd/>
            <a:tailEnd/>
          </a:ln>
        </p:spPr>
        <p:txBody>
          <a:bodyPr/>
          <a:lstStyle/>
          <a:p>
            <a:endParaRPr lang="en-US"/>
          </a:p>
        </p:txBody>
      </p:sp>
    </p:spTree>
    <p:extLst>
      <p:ext uri="{BB962C8B-B14F-4D97-AF65-F5344CB8AC3E}">
        <p14:creationId xmlns:p14="http://schemas.microsoft.com/office/powerpoint/2010/main" val="4687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11">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a:t>An example from your life:</a:t>
            </a:r>
          </a:p>
        </p:txBody>
      </p:sp>
      <p:sp>
        <p:nvSpPr>
          <p:cNvPr id="23" name="Freeform: Shape 13">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3" descr="Paper head with arrow">
            <a:extLst>
              <a:ext uri="{FF2B5EF4-FFF2-40B4-BE49-F238E27FC236}">
                <a16:creationId xmlns:a16="http://schemas.microsoft.com/office/drawing/2014/main" id="{08120F1C-0E79-617C-0CE0-620A82EA52D4}"/>
              </a:ext>
            </a:extLst>
          </p:cNvPr>
          <p:cNvPicPr>
            <a:picLocks noChangeAspect="1"/>
          </p:cNvPicPr>
          <p:nvPr/>
        </p:nvPicPr>
        <p:blipFill>
          <a:blip r:embed="rId2"/>
          <a:srcRect t="6725" b="6725"/>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4" name="Circle: Hollow 3">
            <a:hlinkClick r:id="rId3" action="ppaction://hlinksldjump"/>
            <a:extLst>
              <a:ext uri="{FF2B5EF4-FFF2-40B4-BE49-F238E27FC236}">
                <a16:creationId xmlns:a16="http://schemas.microsoft.com/office/drawing/2014/main" id="{FC0F3EF0-57BA-A2C9-43B3-12E970AD9890}"/>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479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4">
            <a:extLst>
              <a:ext uri="{FF2B5EF4-FFF2-40B4-BE49-F238E27FC236}">
                <a16:creationId xmlns:a16="http://schemas.microsoft.com/office/drawing/2014/main" id="{D209C70A-7870-4FF2-A641-14EF2357D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F8BC5689-14AF-44A2-BD17-7E0988EE4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Freeform 6">
            <a:extLst>
              <a:ext uri="{FF2B5EF4-FFF2-40B4-BE49-F238E27FC236}">
                <a16:creationId xmlns:a16="http://schemas.microsoft.com/office/drawing/2014/main" id="{D1C87196-AF8E-4F4E-A69B-6D5B8F8CA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588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 name="Title 1"/>
          <p:cNvSpPr>
            <a:spLocks noGrp="1"/>
          </p:cNvSpPr>
          <p:nvPr>
            <p:ph type="title"/>
          </p:nvPr>
        </p:nvSpPr>
        <p:spPr>
          <a:xfrm>
            <a:off x="544403" y="1098387"/>
            <a:ext cx="7819038" cy="5502437"/>
          </a:xfrm>
        </p:spPr>
        <p:txBody>
          <a:bodyPr vert="horz" lIns="91440" tIns="45720" rIns="91440" bIns="45720" rtlCol="0" anchor="ctr">
            <a:normAutofit fontScale="90000"/>
          </a:bodyPr>
          <a:lstStyle/>
          <a:p>
            <a:pPr algn="ctr"/>
            <a:r>
              <a:rPr lang="en-US" sz="6000" b="1" spc="800" dirty="0">
                <a:latin typeface="TT Chocolates"/>
                <a:ea typeface="STXingkai"/>
              </a:rPr>
              <a:t>Predicting the future:</a:t>
            </a:r>
            <a:br>
              <a:rPr lang="en-US" sz="6000" b="1" spc="800" dirty="0">
                <a:latin typeface="TT Chocolates" panose="02000503030000020002" pitchFamily="50" charset="0"/>
                <a:ea typeface="STXingkai" panose="020B0503020204020204" pitchFamily="2" charset="-122"/>
              </a:rPr>
            </a:br>
            <a:br>
              <a:rPr lang="en-US" sz="2500" spc="800" dirty="0"/>
            </a:br>
            <a:r>
              <a:rPr lang="en-US" sz="2500" spc="800" dirty="0"/>
              <a:t>Thinking that you already know that bad things are going to happen in the future</a:t>
            </a:r>
            <a:br>
              <a:rPr lang="en-US" sz="2500" spc="800" dirty="0"/>
            </a:br>
            <a:br>
              <a:rPr lang="en-US" sz="2500" spc="800" dirty="0"/>
            </a:br>
            <a:br>
              <a:rPr lang="en-US" sz="2500" spc="800" dirty="0"/>
            </a:br>
            <a:br>
              <a:rPr lang="en-US" sz="2500" spc="800" dirty="0"/>
            </a:br>
            <a:r>
              <a:rPr lang="en-US" sz="2200" spc="800" dirty="0">
                <a:latin typeface="TT Chocolates"/>
              </a:rPr>
              <a:t>“If I try, I will Fail. Then, people will make fun of me.”</a:t>
            </a:r>
            <a:br>
              <a:rPr lang="en-US" sz="2200" spc="800" dirty="0">
                <a:latin typeface="TT Chocolates" panose="02000503030000020002" pitchFamily="50" charset="0"/>
              </a:rPr>
            </a:br>
            <a:br>
              <a:rPr lang="en-US" sz="2200" spc="800" dirty="0">
                <a:latin typeface="TT Chocolates" panose="02000503030000020002" pitchFamily="50" charset="0"/>
              </a:rPr>
            </a:br>
            <a:r>
              <a:rPr lang="en-US" sz="2200" spc="800" dirty="0">
                <a:latin typeface="TT Chocolates"/>
              </a:rPr>
              <a:t>“If I say how I feel, no one will care or do anything anyway.”</a:t>
            </a:r>
          </a:p>
        </p:txBody>
      </p:sp>
      <p:sp>
        <p:nvSpPr>
          <p:cNvPr id="21" name="Rectangle 20">
            <a:extLst>
              <a:ext uri="{FF2B5EF4-FFF2-40B4-BE49-F238E27FC236}">
                <a16:creationId xmlns:a16="http://schemas.microsoft.com/office/drawing/2014/main" id="{700A76EB-A6F4-4AD8-BF63-812767346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23882" y="-1"/>
            <a:ext cx="66184" cy="6858001"/>
          </a:xfrm>
          <a:prstGeom prst="rect">
            <a:avLst/>
          </a:prstGeom>
          <a:solidFill>
            <a:schemeClr val="bg2"/>
          </a:solidFill>
          <a:ln w="0">
            <a:noFill/>
            <a:prstDash val="solid"/>
            <a:round/>
            <a:headEnd/>
            <a:tailEnd/>
          </a:ln>
        </p:spPr>
        <p:txBody>
          <a:bodyPr rtlCol="0" anchor="ctr"/>
          <a:lstStyle/>
          <a:p>
            <a:pPr algn="ctr"/>
            <a:endParaRPr lang="en-US"/>
          </a:p>
        </p:txBody>
      </p:sp>
      <p:pic>
        <p:nvPicPr>
          <p:cNvPr id="6" name="Picture 5" descr="A hand holding a glass ball&#10;&#10;Description automatically generated">
            <a:extLst>
              <a:ext uri="{FF2B5EF4-FFF2-40B4-BE49-F238E27FC236}">
                <a16:creationId xmlns:a16="http://schemas.microsoft.com/office/drawing/2014/main" id="{FA94A335-1FA1-79C1-81CE-BE96D5BECA8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024" r="16476"/>
          <a:stretch/>
        </p:blipFill>
        <p:spPr>
          <a:xfrm>
            <a:off x="8690066" y="10"/>
            <a:ext cx="3501934" cy="6857990"/>
          </a:xfrm>
          <a:prstGeom prst="rect">
            <a:avLst/>
          </a:prstGeom>
        </p:spPr>
      </p:pic>
    </p:spTree>
    <p:extLst>
      <p:ext uri="{BB962C8B-B14F-4D97-AF65-F5344CB8AC3E}">
        <p14:creationId xmlns:p14="http://schemas.microsoft.com/office/powerpoint/2010/main" val="7078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7400" spc="800" dirty="0"/>
              <a:t>An example from your life:</a:t>
            </a:r>
          </a:p>
        </p:txBody>
      </p:sp>
      <p:sp>
        <p:nvSpPr>
          <p:cNvPr id="17" name="Freeform: Shape 16">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C619E6AA-4FC4-1B64-9AF1-CB52FE1D8C49}"/>
              </a:ext>
            </a:extLst>
          </p:cNvPr>
          <p:cNvPicPr>
            <a:picLocks noChangeAspect="1"/>
          </p:cNvPicPr>
          <p:nvPr/>
        </p:nvPicPr>
        <p:blipFill>
          <a:blip r:embed="rId2">
            <a:extLst>
              <a:ext uri="{837473B0-CC2E-450A-ABE3-18F120FF3D39}">
                <a1611:picAttrSrcUrl xmlns:a1611="http://schemas.microsoft.com/office/drawing/2016/11/main" r:id="rId3"/>
              </a:ext>
            </a:extLst>
          </a:blip>
          <a:srcRect l="19317" r="19317"/>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7" name="TextBox 6">
            <a:extLst>
              <a:ext uri="{FF2B5EF4-FFF2-40B4-BE49-F238E27FC236}">
                <a16:creationId xmlns:a16="http://schemas.microsoft.com/office/drawing/2014/main" id="{FD2E7A7C-9731-5AC8-9163-95E5CE2F6169}"/>
              </a:ext>
            </a:extLst>
          </p:cNvPr>
          <p:cNvSpPr txBox="1"/>
          <p:nvPr/>
        </p:nvSpPr>
        <p:spPr>
          <a:xfrm>
            <a:off x="6909481" y="6858000"/>
            <a:ext cx="5282519" cy="230832"/>
          </a:xfrm>
          <a:prstGeom prst="rect">
            <a:avLst/>
          </a:prstGeom>
          <a:noFill/>
        </p:spPr>
        <p:txBody>
          <a:bodyPr wrap="square" rtlCol="0">
            <a:spAutoFit/>
          </a:bodyPr>
          <a:lstStyle/>
          <a:p>
            <a:r>
              <a:rPr lang="en-US" sz="900">
                <a:hlinkClick r:id="rId3" tooltip="https://arkansasgopwing.blogspot.com/2014/12/making-predictions.html"/>
              </a:rPr>
              <a:t>This Photo</a:t>
            </a:r>
            <a:r>
              <a:rPr lang="en-US" sz="900"/>
              <a:t> by Unknown Author is licensed under </a:t>
            </a:r>
            <a:r>
              <a:rPr lang="en-US" sz="900">
                <a:hlinkClick r:id="rId4" tooltip="https://creativecommons.org/licenses/by-nc-sa/3.0/"/>
              </a:rPr>
              <a:t>CC BY-SA-NC</a:t>
            </a:r>
            <a:endParaRPr lang="en-US" sz="900"/>
          </a:p>
        </p:txBody>
      </p:sp>
      <p:sp>
        <p:nvSpPr>
          <p:cNvPr id="3" name="Circle: Hollow 2">
            <a:hlinkClick r:id="rId5" action="ppaction://hlinksldjump"/>
            <a:extLst>
              <a:ext uri="{FF2B5EF4-FFF2-40B4-BE49-F238E27FC236}">
                <a16:creationId xmlns:a16="http://schemas.microsoft.com/office/drawing/2014/main" id="{BD3728AB-08D5-23CC-5A96-51A165FD10C4}"/>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272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0" name="Rectangle 9">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2761C4A-84CA-4DFC-AC89-4A90B0C2C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5423" y="3176833"/>
            <a:ext cx="10318418" cy="3314254"/>
          </a:xfrm>
        </p:spPr>
        <p:txBody>
          <a:bodyPr vert="horz" lIns="91440" tIns="45720" rIns="91440" bIns="45720" rtlCol="0" anchor="ctr">
            <a:normAutofit fontScale="90000"/>
          </a:bodyPr>
          <a:lstStyle/>
          <a:p>
            <a:pPr algn="ctr"/>
            <a:r>
              <a:rPr lang="en-US" sz="6000" b="1" spc="800" dirty="0">
                <a:latin typeface="TT Chocolates"/>
                <a:ea typeface="STXingkai"/>
              </a:rPr>
              <a:t>Catastrophizing:</a:t>
            </a:r>
            <a:br>
              <a:rPr lang="en-US" sz="2200" spc="800" dirty="0"/>
            </a:br>
            <a:br>
              <a:rPr lang="en-US" sz="2200" spc="800" dirty="0"/>
            </a:br>
            <a:r>
              <a:rPr lang="en-US" sz="2200" spc="800" dirty="0"/>
              <a:t>believing what might happen will be so awful  that you won’t be able to stand it </a:t>
            </a:r>
            <a:br>
              <a:rPr lang="en-US" sz="2200" spc="800" dirty="0"/>
            </a:br>
            <a:br>
              <a:rPr lang="en-US" sz="2200" spc="800" dirty="0"/>
            </a:br>
            <a:br>
              <a:rPr lang="en-US" sz="2200" spc="800" dirty="0">
                <a:latin typeface="TT Chocolates" panose="02000503030000020002" pitchFamily="50" charset="0"/>
              </a:rPr>
            </a:br>
            <a:r>
              <a:rPr lang="en-US" sz="2200" spc="800" dirty="0">
                <a:latin typeface="TT Chocolates"/>
              </a:rPr>
              <a:t>“If I make a bad grade, then I will never get into a good college or have a successful life.”</a:t>
            </a:r>
            <a:br>
              <a:rPr lang="en-US" sz="2200" spc="800" dirty="0">
                <a:latin typeface="TT Chocolates"/>
              </a:rPr>
            </a:br>
            <a:endParaRPr lang="en-US" sz="2200" spc="800" dirty="0">
              <a:latin typeface="TT Chocolates"/>
            </a:endParaRPr>
          </a:p>
        </p:txBody>
      </p:sp>
      <p:pic>
        <p:nvPicPr>
          <p:cNvPr id="4" name="Picture 3" descr="Cat peering over table">
            <a:extLst>
              <a:ext uri="{FF2B5EF4-FFF2-40B4-BE49-F238E27FC236}">
                <a16:creationId xmlns:a16="http://schemas.microsoft.com/office/drawing/2014/main" id="{4DCC8F13-5ACA-45F9-6C2D-4FB613F8306A}"/>
              </a:ext>
            </a:extLst>
          </p:cNvPr>
          <p:cNvPicPr>
            <a:picLocks noChangeAspect="1"/>
          </p:cNvPicPr>
          <p:nvPr/>
        </p:nvPicPr>
        <p:blipFill rotWithShape="1">
          <a:blip r:embed="rId3"/>
          <a:srcRect t="44217" b="21027"/>
          <a:stretch/>
        </p:blipFill>
        <p:spPr>
          <a:xfrm>
            <a:off x="1" y="10"/>
            <a:ext cx="12192000" cy="2828482"/>
          </a:xfrm>
          <a:prstGeom prst="rect">
            <a:avLst/>
          </a:prstGeom>
        </p:spPr>
      </p:pic>
      <p:sp>
        <p:nvSpPr>
          <p:cNvPr id="14" name="Rectangle 13">
            <a:extLst>
              <a:ext uri="{FF2B5EF4-FFF2-40B4-BE49-F238E27FC236}">
                <a16:creationId xmlns:a16="http://schemas.microsoft.com/office/drawing/2014/main" id="{A2D84865-D4AF-4139-8035-151926CE4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16" name="Freeform 6">
            <a:extLst>
              <a:ext uri="{FF2B5EF4-FFF2-40B4-BE49-F238E27FC236}">
                <a16:creationId xmlns:a16="http://schemas.microsoft.com/office/drawing/2014/main" id="{ECADAA64-BE10-4EAD-A7DA-F601862B9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2419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4" name="Rectangle 1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Fire and smoke">
            <a:extLst>
              <a:ext uri="{FF2B5EF4-FFF2-40B4-BE49-F238E27FC236}">
                <a16:creationId xmlns:a16="http://schemas.microsoft.com/office/drawing/2014/main" id="{67E586CE-04A7-C06E-CBDC-12A6C2CD2686}"/>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16" name="Freeform: Shape 15">
            <a:extLst>
              <a:ext uri="{FF2B5EF4-FFF2-40B4-BE49-F238E27FC236}">
                <a16:creationId xmlns:a16="http://schemas.microsoft.com/office/drawing/2014/main" id="{B72D289C-3FA2-4E6E-964E-B52C692AA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4464" y="0"/>
            <a:ext cx="10777537" cy="6858000"/>
          </a:xfrm>
          <a:custGeom>
            <a:avLst/>
            <a:gdLst>
              <a:gd name="connsiteX0" fmla="*/ 0 w 10777537"/>
              <a:gd name="connsiteY0" fmla="*/ 0 h 6858000"/>
              <a:gd name="connsiteX1" fmla="*/ 10777537 w 10777537"/>
              <a:gd name="connsiteY1" fmla="*/ 0 h 6858000"/>
              <a:gd name="connsiteX2" fmla="*/ 10777537 w 10777537"/>
              <a:gd name="connsiteY2" fmla="*/ 6858000 h 6858000"/>
              <a:gd name="connsiteX3" fmla="*/ 0 w 10777537"/>
              <a:gd name="connsiteY3" fmla="*/ 6858000 h 6858000"/>
              <a:gd name="connsiteX4" fmla="*/ 23812 w 10777537"/>
              <a:gd name="connsiteY4" fmla="*/ 6769100 h 6858000"/>
              <a:gd name="connsiteX5" fmla="*/ 47625 w 10777537"/>
              <a:gd name="connsiteY5" fmla="*/ 6681788 h 6858000"/>
              <a:gd name="connsiteX6" fmla="*/ 74612 w 10777537"/>
              <a:gd name="connsiteY6" fmla="*/ 6596063 h 6858000"/>
              <a:gd name="connsiteX7" fmla="*/ 104775 w 10777537"/>
              <a:gd name="connsiteY7" fmla="*/ 6513513 h 6858000"/>
              <a:gd name="connsiteX8" fmla="*/ 141287 w 10777537"/>
              <a:gd name="connsiteY8" fmla="*/ 6435725 h 6858000"/>
              <a:gd name="connsiteX9" fmla="*/ 184150 w 10777537"/>
              <a:gd name="connsiteY9" fmla="*/ 6362700 h 6858000"/>
              <a:gd name="connsiteX10" fmla="*/ 230188 w 10777537"/>
              <a:gd name="connsiteY10" fmla="*/ 6300788 h 6858000"/>
              <a:gd name="connsiteX11" fmla="*/ 282575 w 10777537"/>
              <a:gd name="connsiteY11" fmla="*/ 6243638 h 6858000"/>
              <a:gd name="connsiteX12" fmla="*/ 339725 w 10777537"/>
              <a:gd name="connsiteY12" fmla="*/ 6188075 h 6858000"/>
              <a:gd name="connsiteX13" fmla="*/ 403225 w 10777537"/>
              <a:gd name="connsiteY13" fmla="*/ 6134100 h 6858000"/>
              <a:gd name="connsiteX14" fmla="*/ 466725 w 10777537"/>
              <a:gd name="connsiteY14" fmla="*/ 6084888 h 6858000"/>
              <a:gd name="connsiteX15" fmla="*/ 533400 w 10777537"/>
              <a:gd name="connsiteY15" fmla="*/ 6032500 h 6858000"/>
              <a:gd name="connsiteX16" fmla="*/ 601663 w 10777537"/>
              <a:gd name="connsiteY16" fmla="*/ 5983288 h 6858000"/>
              <a:gd name="connsiteX17" fmla="*/ 666750 w 10777537"/>
              <a:gd name="connsiteY17" fmla="*/ 5930900 h 6858000"/>
              <a:gd name="connsiteX18" fmla="*/ 731838 w 10777537"/>
              <a:gd name="connsiteY18" fmla="*/ 5878513 h 6858000"/>
              <a:gd name="connsiteX19" fmla="*/ 792163 w 10777537"/>
              <a:gd name="connsiteY19" fmla="*/ 5824538 h 6858000"/>
              <a:gd name="connsiteX20" fmla="*/ 847725 w 10777537"/>
              <a:gd name="connsiteY20" fmla="*/ 5767388 h 6858000"/>
              <a:gd name="connsiteX21" fmla="*/ 896938 w 10777537"/>
              <a:gd name="connsiteY21" fmla="*/ 5707063 h 6858000"/>
              <a:gd name="connsiteX22" fmla="*/ 941388 w 10777537"/>
              <a:gd name="connsiteY22" fmla="*/ 5643563 h 6858000"/>
              <a:gd name="connsiteX23" fmla="*/ 974725 w 10777537"/>
              <a:gd name="connsiteY23" fmla="*/ 5575300 h 6858000"/>
              <a:gd name="connsiteX24" fmla="*/ 1000125 w 10777537"/>
              <a:gd name="connsiteY24" fmla="*/ 5499100 h 6858000"/>
              <a:gd name="connsiteX25" fmla="*/ 1014413 w 10777537"/>
              <a:gd name="connsiteY25" fmla="*/ 5418138 h 6858000"/>
              <a:gd name="connsiteX26" fmla="*/ 1020763 w 10777537"/>
              <a:gd name="connsiteY26" fmla="*/ 5334000 h 6858000"/>
              <a:gd name="connsiteX27" fmla="*/ 1020763 w 10777537"/>
              <a:gd name="connsiteY27" fmla="*/ 5249863 h 6858000"/>
              <a:gd name="connsiteX28" fmla="*/ 1014413 w 10777537"/>
              <a:gd name="connsiteY28" fmla="*/ 5162550 h 6858000"/>
              <a:gd name="connsiteX29" fmla="*/ 1003300 w 10777537"/>
              <a:gd name="connsiteY29" fmla="*/ 5072063 h 6858000"/>
              <a:gd name="connsiteX30" fmla="*/ 990600 w 10777537"/>
              <a:gd name="connsiteY30" fmla="*/ 4983163 h 6858000"/>
              <a:gd name="connsiteX31" fmla="*/ 979488 w 10777537"/>
              <a:gd name="connsiteY31" fmla="*/ 4894263 h 6858000"/>
              <a:gd name="connsiteX32" fmla="*/ 968375 w 10777537"/>
              <a:gd name="connsiteY32" fmla="*/ 4805363 h 6858000"/>
              <a:gd name="connsiteX33" fmla="*/ 960438 w 10777537"/>
              <a:gd name="connsiteY33" fmla="*/ 4714875 h 6858000"/>
              <a:gd name="connsiteX34" fmla="*/ 957263 w 10777537"/>
              <a:gd name="connsiteY34" fmla="*/ 4627563 h 6858000"/>
              <a:gd name="connsiteX35" fmla="*/ 962025 w 10777537"/>
              <a:gd name="connsiteY35" fmla="*/ 4543425 h 6858000"/>
              <a:gd name="connsiteX36" fmla="*/ 973138 w 10777537"/>
              <a:gd name="connsiteY36" fmla="*/ 4459288 h 6858000"/>
              <a:gd name="connsiteX37" fmla="*/ 993775 w 10777537"/>
              <a:gd name="connsiteY37" fmla="*/ 4381500 h 6858000"/>
              <a:gd name="connsiteX38" fmla="*/ 1022350 w 10777537"/>
              <a:gd name="connsiteY38" fmla="*/ 4302125 h 6858000"/>
              <a:gd name="connsiteX39" fmla="*/ 1057275 w 10777537"/>
              <a:gd name="connsiteY39" fmla="*/ 4224338 h 6858000"/>
              <a:gd name="connsiteX40" fmla="*/ 1098550 w 10777537"/>
              <a:gd name="connsiteY40" fmla="*/ 4146550 h 6858000"/>
              <a:gd name="connsiteX41" fmla="*/ 1143000 w 10777537"/>
              <a:gd name="connsiteY41" fmla="*/ 4068763 h 6858000"/>
              <a:gd name="connsiteX42" fmla="*/ 1189038 w 10777537"/>
              <a:gd name="connsiteY42" fmla="*/ 3989388 h 6858000"/>
              <a:gd name="connsiteX43" fmla="*/ 1235075 w 10777537"/>
              <a:gd name="connsiteY43" fmla="*/ 3913188 h 6858000"/>
              <a:gd name="connsiteX44" fmla="*/ 1277938 w 10777537"/>
              <a:gd name="connsiteY44" fmla="*/ 3833813 h 6858000"/>
              <a:gd name="connsiteX45" fmla="*/ 1317625 w 10777537"/>
              <a:gd name="connsiteY45" fmla="*/ 3756025 h 6858000"/>
              <a:gd name="connsiteX46" fmla="*/ 1350963 w 10777537"/>
              <a:gd name="connsiteY46" fmla="*/ 3673475 h 6858000"/>
              <a:gd name="connsiteX47" fmla="*/ 1377950 w 10777537"/>
              <a:gd name="connsiteY47" fmla="*/ 3592513 h 6858000"/>
              <a:gd name="connsiteX48" fmla="*/ 1393825 w 10777537"/>
              <a:gd name="connsiteY48" fmla="*/ 3511550 h 6858000"/>
              <a:gd name="connsiteX49" fmla="*/ 1400175 w 10777537"/>
              <a:gd name="connsiteY49" fmla="*/ 3429000 h 6858000"/>
              <a:gd name="connsiteX50" fmla="*/ 1393825 w 10777537"/>
              <a:gd name="connsiteY50" fmla="*/ 3346450 h 6858000"/>
              <a:gd name="connsiteX51" fmla="*/ 1377950 w 10777537"/>
              <a:gd name="connsiteY51" fmla="*/ 3265488 h 6858000"/>
              <a:gd name="connsiteX52" fmla="*/ 1350963 w 10777537"/>
              <a:gd name="connsiteY52" fmla="*/ 3184525 h 6858000"/>
              <a:gd name="connsiteX53" fmla="*/ 1317625 w 10777537"/>
              <a:gd name="connsiteY53" fmla="*/ 3101975 h 6858000"/>
              <a:gd name="connsiteX54" fmla="*/ 1277938 w 10777537"/>
              <a:gd name="connsiteY54" fmla="*/ 3024188 h 6858000"/>
              <a:gd name="connsiteX55" fmla="*/ 1235075 w 10777537"/>
              <a:gd name="connsiteY55" fmla="*/ 2944813 h 6858000"/>
              <a:gd name="connsiteX56" fmla="*/ 1189038 w 10777537"/>
              <a:gd name="connsiteY56" fmla="*/ 2868613 h 6858000"/>
              <a:gd name="connsiteX57" fmla="*/ 1143000 w 10777537"/>
              <a:gd name="connsiteY57" fmla="*/ 2789238 h 6858000"/>
              <a:gd name="connsiteX58" fmla="*/ 1098550 w 10777537"/>
              <a:gd name="connsiteY58" fmla="*/ 2711450 h 6858000"/>
              <a:gd name="connsiteX59" fmla="*/ 1057275 w 10777537"/>
              <a:gd name="connsiteY59" fmla="*/ 2633663 h 6858000"/>
              <a:gd name="connsiteX60" fmla="*/ 1022350 w 10777537"/>
              <a:gd name="connsiteY60" fmla="*/ 2555875 h 6858000"/>
              <a:gd name="connsiteX61" fmla="*/ 993775 w 10777537"/>
              <a:gd name="connsiteY61" fmla="*/ 2476500 h 6858000"/>
              <a:gd name="connsiteX62" fmla="*/ 973138 w 10777537"/>
              <a:gd name="connsiteY62" fmla="*/ 2398713 h 6858000"/>
              <a:gd name="connsiteX63" fmla="*/ 962025 w 10777537"/>
              <a:gd name="connsiteY63" fmla="*/ 2314575 h 6858000"/>
              <a:gd name="connsiteX64" fmla="*/ 957263 w 10777537"/>
              <a:gd name="connsiteY64" fmla="*/ 2230438 h 6858000"/>
              <a:gd name="connsiteX65" fmla="*/ 960438 w 10777537"/>
              <a:gd name="connsiteY65" fmla="*/ 2143125 h 6858000"/>
              <a:gd name="connsiteX66" fmla="*/ 968375 w 10777537"/>
              <a:gd name="connsiteY66" fmla="*/ 2052638 h 6858000"/>
              <a:gd name="connsiteX67" fmla="*/ 979488 w 10777537"/>
              <a:gd name="connsiteY67" fmla="*/ 1963738 h 6858000"/>
              <a:gd name="connsiteX68" fmla="*/ 990600 w 10777537"/>
              <a:gd name="connsiteY68" fmla="*/ 1874838 h 6858000"/>
              <a:gd name="connsiteX69" fmla="*/ 1003300 w 10777537"/>
              <a:gd name="connsiteY69" fmla="*/ 1785938 h 6858000"/>
              <a:gd name="connsiteX70" fmla="*/ 1014413 w 10777537"/>
              <a:gd name="connsiteY70" fmla="*/ 1695450 h 6858000"/>
              <a:gd name="connsiteX71" fmla="*/ 1020763 w 10777537"/>
              <a:gd name="connsiteY71" fmla="*/ 1608138 h 6858000"/>
              <a:gd name="connsiteX72" fmla="*/ 1020763 w 10777537"/>
              <a:gd name="connsiteY72" fmla="*/ 1524000 h 6858000"/>
              <a:gd name="connsiteX73" fmla="*/ 1014413 w 10777537"/>
              <a:gd name="connsiteY73" fmla="*/ 1439863 h 6858000"/>
              <a:gd name="connsiteX74" fmla="*/ 1000125 w 10777537"/>
              <a:gd name="connsiteY74" fmla="*/ 1358900 h 6858000"/>
              <a:gd name="connsiteX75" fmla="*/ 974725 w 10777537"/>
              <a:gd name="connsiteY75" fmla="*/ 1282700 h 6858000"/>
              <a:gd name="connsiteX76" fmla="*/ 941388 w 10777537"/>
              <a:gd name="connsiteY76" fmla="*/ 1214438 h 6858000"/>
              <a:gd name="connsiteX77" fmla="*/ 896938 w 10777537"/>
              <a:gd name="connsiteY77" fmla="*/ 1150938 h 6858000"/>
              <a:gd name="connsiteX78" fmla="*/ 847725 w 10777537"/>
              <a:gd name="connsiteY78" fmla="*/ 1090613 h 6858000"/>
              <a:gd name="connsiteX79" fmla="*/ 792163 w 10777537"/>
              <a:gd name="connsiteY79" fmla="*/ 1033463 h 6858000"/>
              <a:gd name="connsiteX80" fmla="*/ 731838 w 10777537"/>
              <a:gd name="connsiteY80" fmla="*/ 979488 h 6858000"/>
              <a:gd name="connsiteX81" fmla="*/ 666750 w 10777537"/>
              <a:gd name="connsiteY81" fmla="*/ 927100 h 6858000"/>
              <a:gd name="connsiteX82" fmla="*/ 601663 w 10777537"/>
              <a:gd name="connsiteY82" fmla="*/ 874713 h 6858000"/>
              <a:gd name="connsiteX83" fmla="*/ 533400 w 10777537"/>
              <a:gd name="connsiteY83" fmla="*/ 825500 h 6858000"/>
              <a:gd name="connsiteX84" fmla="*/ 466725 w 10777537"/>
              <a:gd name="connsiteY84" fmla="*/ 773113 h 6858000"/>
              <a:gd name="connsiteX85" fmla="*/ 403225 w 10777537"/>
              <a:gd name="connsiteY85" fmla="*/ 723900 h 6858000"/>
              <a:gd name="connsiteX86" fmla="*/ 339725 w 10777537"/>
              <a:gd name="connsiteY86" fmla="*/ 669925 h 6858000"/>
              <a:gd name="connsiteX87" fmla="*/ 282575 w 10777537"/>
              <a:gd name="connsiteY87" fmla="*/ 614363 h 6858000"/>
              <a:gd name="connsiteX88" fmla="*/ 230188 w 10777537"/>
              <a:gd name="connsiteY88" fmla="*/ 557213 h 6858000"/>
              <a:gd name="connsiteX89" fmla="*/ 184150 w 10777537"/>
              <a:gd name="connsiteY89" fmla="*/ 495300 h 6858000"/>
              <a:gd name="connsiteX90" fmla="*/ 141287 w 10777537"/>
              <a:gd name="connsiteY90" fmla="*/ 422275 h 6858000"/>
              <a:gd name="connsiteX91" fmla="*/ 104775 w 10777537"/>
              <a:gd name="connsiteY91" fmla="*/ 344488 h 6858000"/>
              <a:gd name="connsiteX92" fmla="*/ 74612 w 10777537"/>
              <a:gd name="connsiteY92" fmla="*/ 261938 h 6858000"/>
              <a:gd name="connsiteX93" fmla="*/ 47625 w 10777537"/>
              <a:gd name="connsiteY93" fmla="*/ 176213 h 6858000"/>
              <a:gd name="connsiteX94" fmla="*/ 23812 w 10777537"/>
              <a:gd name="connsiteY94" fmla="*/ 88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777537" h="6858000">
                <a:moveTo>
                  <a:pt x="0" y="0"/>
                </a:moveTo>
                <a:lnTo>
                  <a:pt x="10777537" y="0"/>
                </a:lnTo>
                <a:lnTo>
                  <a:pt x="10777537" y="6858000"/>
                </a:lnTo>
                <a:lnTo>
                  <a:pt x="0" y="6858000"/>
                </a:lnTo>
                <a:lnTo>
                  <a:pt x="23812" y="6769100"/>
                </a:lnTo>
                <a:lnTo>
                  <a:pt x="47625" y="6681788"/>
                </a:lnTo>
                <a:lnTo>
                  <a:pt x="74612" y="6596063"/>
                </a:lnTo>
                <a:lnTo>
                  <a:pt x="104775" y="6513513"/>
                </a:lnTo>
                <a:lnTo>
                  <a:pt x="141287" y="6435725"/>
                </a:lnTo>
                <a:lnTo>
                  <a:pt x="184150" y="6362700"/>
                </a:lnTo>
                <a:lnTo>
                  <a:pt x="230188" y="6300788"/>
                </a:lnTo>
                <a:lnTo>
                  <a:pt x="282575" y="6243638"/>
                </a:lnTo>
                <a:lnTo>
                  <a:pt x="339725" y="6188075"/>
                </a:lnTo>
                <a:lnTo>
                  <a:pt x="403225" y="6134100"/>
                </a:lnTo>
                <a:lnTo>
                  <a:pt x="466725" y="6084888"/>
                </a:lnTo>
                <a:lnTo>
                  <a:pt x="533400" y="6032500"/>
                </a:lnTo>
                <a:lnTo>
                  <a:pt x="601663" y="5983288"/>
                </a:lnTo>
                <a:lnTo>
                  <a:pt x="666750" y="5930900"/>
                </a:lnTo>
                <a:lnTo>
                  <a:pt x="731838" y="5878513"/>
                </a:lnTo>
                <a:lnTo>
                  <a:pt x="792163" y="5824538"/>
                </a:lnTo>
                <a:lnTo>
                  <a:pt x="847725" y="5767388"/>
                </a:lnTo>
                <a:lnTo>
                  <a:pt x="896938" y="5707063"/>
                </a:lnTo>
                <a:lnTo>
                  <a:pt x="941388" y="5643563"/>
                </a:lnTo>
                <a:lnTo>
                  <a:pt x="974725" y="5575300"/>
                </a:lnTo>
                <a:lnTo>
                  <a:pt x="1000125" y="5499100"/>
                </a:lnTo>
                <a:lnTo>
                  <a:pt x="1014413" y="5418138"/>
                </a:lnTo>
                <a:lnTo>
                  <a:pt x="1020763" y="5334000"/>
                </a:lnTo>
                <a:lnTo>
                  <a:pt x="1020763" y="5249863"/>
                </a:lnTo>
                <a:lnTo>
                  <a:pt x="1014413" y="5162550"/>
                </a:lnTo>
                <a:lnTo>
                  <a:pt x="1003300" y="5072063"/>
                </a:lnTo>
                <a:lnTo>
                  <a:pt x="990600" y="4983163"/>
                </a:lnTo>
                <a:lnTo>
                  <a:pt x="979488" y="4894263"/>
                </a:lnTo>
                <a:lnTo>
                  <a:pt x="968375" y="4805363"/>
                </a:lnTo>
                <a:lnTo>
                  <a:pt x="960438" y="4714875"/>
                </a:lnTo>
                <a:lnTo>
                  <a:pt x="957263" y="4627563"/>
                </a:lnTo>
                <a:lnTo>
                  <a:pt x="962025" y="4543425"/>
                </a:lnTo>
                <a:lnTo>
                  <a:pt x="973138" y="4459288"/>
                </a:lnTo>
                <a:lnTo>
                  <a:pt x="993775" y="4381500"/>
                </a:lnTo>
                <a:lnTo>
                  <a:pt x="1022350" y="4302125"/>
                </a:lnTo>
                <a:lnTo>
                  <a:pt x="1057275" y="4224338"/>
                </a:lnTo>
                <a:lnTo>
                  <a:pt x="1098550" y="4146550"/>
                </a:lnTo>
                <a:lnTo>
                  <a:pt x="1143000" y="4068763"/>
                </a:lnTo>
                <a:lnTo>
                  <a:pt x="1189038" y="3989388"/>
                </a:lnTo>
                <a:lnTo>
                  <a:pt x="1235075" y="3913188"/>
                </a:lnTo>
                <a:lnTo>
                  <a:pt x="1277938" y="3833813"/>
                </a:lnTo>
                <a:lnTo>
                  <a:pt x="1317625" y="3756025"/>
                </a:lnTo>
                <a:lnTo>
                  <a:pt x="1350963" y="3673475"/>
                </a:lnTo>
                <a:lnTo>
                  <a:pt x="1377950" y="3592513"/>
                </a:lnTo>
                <a:lnTo>
                  <a:pt x="1393825" y="3511550"/>
                </a:lnTo>
                <a:lnTo>
                  <a:pt x="1400175" y="3429000"/>
                </a:lnTo>
                <a:lnTo>
                  <a:pt x="1393825" y="3346450"/>
                </a:lnTo>
                <a:lnTo>
                  <a:pt x="1377950" y="3265488"/>
                </a:lnTo>
                <a:lnTo>
                  <a:pt x="1350963" y="3184525"/>
                </a:lnTo>
                <a:lnTo>
                  <a:pt x="1317625" y="3101975"/>
                </a:lnTo>
                <a:lnTo>
                  <a:pt x="1277938" y="3024188"/>
                </a:lnTo>
                <a:lnTo>
                  <a:pt x="1235075" y="2944813"/>
                </a:lnTo>
                <a:lnTo>
                  <a:pt x="1189038" y="2868613"/>
                </a:lnTo>
                <a:lnTo>
                  <a:pt x="1143000" y="2789238"/>
                </a:lnTo>
                <a:lnTo>
                  <a:pt x="1098550" y="2711450"/>
                </a:lnTo>
                <a:lnTo>
                  <a:pt x="1057275" y="2633663"/>
                </a:lnTo>
                <a:lnTo>
                  <a:pt x="1022350" y="2555875"/>
                </a:lnTo>
                <a:lnTo>
                  <a:pt x="993775" y="2476500"/>
                </a:lnTo>
                <a:lnTo>
                  <a:pt x="973138" y="2398713"/>
                </a:lnTo>
                <a:lnTo>
                  <a:pt x="962025" y="2314575"/>
                </a:lnTo>
                <a:lnTo>
                  <a:pt x="957263" y="2230438"/>
                </a:lnTo>
                <a:lnTo>
                  <a:pt x="960438" y="2143125"/>
                </a:lnTo>
                <a:lnTo>
                  <a:pt x="968375" y="2052638"/>
                </a:lnTo>
                <a:lnTo>
                  <a:pt x="979488" y="1963738"/>
                </a:lnTo>
                <a:lnTo>
                  <a:pt x="990600" y="1874838"/>
                </a:lnTo>
                <a:lnTo>
                  <a:pt x="1003300" y="1785938"/>
                </a:lnTo>
                <a:lnTo>
                  <a:pt x="1014413" y="1695450"/>
                </a:lnTo>
                <a:lnTo>
                  <a:pt x="1020763" y="1608138"/>
                </a:lnTo>
                <a:lnTo>
                  <a:pt x="1020763" y="1524000"/>
                </a:lnTo>
                <a:lnTo>
                  <a:pt x="1014413" y="1439863"/>
                </a:lnTo>
                <a:lnTo>
                  <a:pt x="1000125" y="1358900"/>
                </a:lnTo>
                <a:lnTo>
                  <a:pt x="974725" y="1282700"/>
                </a:lnTo>
                <a:lnTo>
                  <a:pt x="941388" y="1214438"/>
                </a:lnTo>
                <a:lnTo>
                  <a:pt x="896938" y="1150938"/>
                </a:lnTo>
                <a:lnTo>
                  <a:pt x="847725" y="1090613"/>
                </a:lnTo>
                <a:lnTo>
                  <a:pt x="792163" y="1033463"/>
                </a:lnTo>
                <a:lnTo>
                  <a:pt x="731838" y="979488"/>
                </a:lnTo>
                <a:lnTo>
                  <a:pt x="666750" y="927100"/>
                </a:lnTo>
                <a:lnTo>
                  <a:pt x="601663" y="874713"/>
                </a:lnTo>
                <a:lnTo>
                  <a:pt x="533400" y="825500"/>
                </a:lnTo>
                <a:lnTo>
                  <a:pt x="466725" y="773113"/>
                </a:lnTo>
                <a:lnTo>
                  <a:pt x="403225" y="723900"/>
                </a:lnTo>
                <a:lnTo>
                  <a:pt x="339725" y="669925"/>
                </a:lnTo>
                <a:lnTo>
                  <a:pt x="282575" y="614363"/>
                </a:lnTo>
                <a:lnTo>
                  <a:pt x="230188" y="557213"/>
                </a:lnTo>
                <a:lnTo>
                  <a:pt x="184150" y="495300"/>
                </a:lnTo>
                <a:lnTo>
                  <a:pt x="141287" y="422275"/>
                </a:lnTo>
                <a:lnTo>
                  <a:pt x="104775" y="344488"/>
                </a:lnTo>
                <a:lnTo>
                  <a:pt x="74612" y="261938"/>
                </a:lnTo>
                <a:lnTo>
                  <a:pt x="47625" y="176213"/>
                </a:lnTo>
                <a:lnTo>
                  <a:pt x="23812" y="889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351567" y="961539"/>
            <a:ext cx="8045373" cy="4394988"/>
          </a:xfrm>
        </p:spPr>
        <p:txBody>
          <a:bodyPr vert="horz" lIns="91440" tIns="45720" rIns="91440" bIns="45720" rtlCol="0" anchor="ctr">
            <a:normAutofit/>
          </a:bodyPr>
          <a:lstStyle/>
          <a:p>
            <a:r>
              <a:rPr lang="en-US" sz="8400" spc="800" dirty="0"/>
              <a:t>An example from your life:</a:t>
            </a:r>
          </a:p>
        </p:txBody>
      </p:sp>
      <p:sp>
        <p:nvSpPr>
          <p:cNvPr id="18" name="Freeform 11">
            <a:extLst>
              <a:ext uri="{FF2B5EF4-FFF2-40B4-BE49-F238E27FC236}">
                <a16:creationId xmlns:a16="http://schemas.microsoft.com/office/drawing/2014/main" id="{EABA7E7F-0502-421C-8626-3B630F27C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tx1">
              <a:alpha val="80000"/>
            </a:schemeClr>
          </a:solidFill>
          <a:ln w="0">
            <a:noFill/>
            <a:prstDash val="solid"/>
            <a:round/>
            <a:headEnd/>
            <a:tailEnd/>
          </a:ln>
        </p:spPr>
        <p:txBody>
          <a:bodyPr/>
          <a:lstStyle/>
          <a:p>
            <a:endParaRPr lang="en-US"/>
          </a:p>
        </p:txBody>
      </p:sp>
      <p:sp>
        <p:nvSpPr>
          <p:cNvPr id="3" name="Circle: Hollow 2">
            <a:hlinkClick r:id="rId4" action="ppaction://hlinksldjump"/>
            <a:extLst>
              <a:ext uri="{FF2B5EF4-FFF2-40B4-BE49-F238E27FC236}">
                <a16:creationId xmlns:a16="http://schemas.microsoft.com/office/drawing/2014/main" id="{17AE798C-8E95-AD74-9797-1828EDF74AA7}"/>
              </a:ext>
            </a:extLst>
          </p:cNvPr>
          <p:cNvSpPr/>
          <p:nvPr/>
        </p:nvSpPr>
        <p:spPr>
          <a:xfrm>
            <a:off x="426771" y="5686709"/>
            <a:ext cx="914400" cy="914400"/>
          </a:xfrm>
          <a:prstGeom prst="don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596618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question">
  <a:themeElements>
    <a:clrScheme name="Custom 3">
      <a:dk1>
        <a:srgbClr val="222A35"/>
      </a:dk1>
      <a:lt1>
        <a:sysClr val="window" lastClr="FFFFFF"/>
      </a:lt1>
      <a:dk2>
        <a:srgbClr val="525252"/>
      </a:dk2>
      <a:lt2>
        <a:srgbClr val="B9B9B9"/>
      </a:lt2>
      <a:accent1>
        <a:srgbClr val="F28B6F"/>
      </a:accent1>
      <a:accent2>
        <a:srgbClr val="00A39F"/>
      </a:accent2>
      <a:accent3>
        <a:srgbClr val="808080"/>
      </a:accent3>
      <a:accent4>
        <a:srgbClr val="F7B9A8"/>
      </a:accent4>
      <a:accent5>
        <a:srgbClr val="67C2C2"/>
      </a:accent5>
      <a:accent6>
        <a:srgbClr val="4B5D75"/>
      </a:accent6>
      <a:hlink>
        <a:srgbClr val="4B5D75"/>
      </a:hlink>
      <a:folHlink>
        <a:srgbClr val="007272"/>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892</TotalTime>
  <Words>773</Words>
  <Application>Microsoft Office PowerPoint</Application>
  <PresentationFormat>Widescreen</PresentationFormat>
  <Paragraphs>65</Paragraphs>
  <Slides>27</Slides>
  <Notes>18</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question</vt:lpstr>
      <vt:lpstr>Custom Design</vt:lpstr>
      <vt:lpstr>Cognitive distortions Trivia</vt:lpstr>
      <vt:lpstr>This is a Jeopardy style game.  If used in individual sessions, the client and therapist will take turns (a)picking a category, and(b) giving a personal example.     If used in group sessions, group members will take turns picking categories and giving examples.   After examples are shared, click the   to return to the home screen to pick another category. </vt:lpstr>
      <vt:lpstr>PowerPoint Presentation</vt:lpstr>
      <vt:lpstr>Mind Reading:  Believing you know what others are thinking about you – without any proof    “He thinks I’m an idiot.”  “I’m not going to make the team.”</vt:lpstr>
      <vt:lpstr>An example from your life:</vt:lpstr>
      <vt:lpstr>Predicting the future:  Thinking that you already know that bad things are going to happen in the future    “If I try, I will Fail. Then, people will make fun of me.”  “If I say how I feel, no one will care or do anything anyway.”</vt:lpstr>
      <vt:lpstr>An example from your life:</vt:lpstr>
      <vt:lpstr>Catastrophizing:  believing what might happen will be so awful  that you won’t be able to stand it    “If I make a bad grade, then I will never get into a good college or have a successful life.” </vt:lpstr>
      <vt:lpstr>An example from your life:</vt:lpstr>
      <vt:lpstr>Negative filter:  Focusing almost exclusively on all the negatives and seldom noticing the positives  “Look at all the terrible things on the news.”  “Girls never have anything nice to say.”  </vt:lpstr>
      <vt:lpstr>An example from your life:</vt:lpstr>
      <vt:lpstr>Overgeneralizing:  Thinking that just because something happened once, it will always continue to happen;  Using words like “never” or “always”  “I fail all the time.”  “Nothing ever works out for me.”</vt:lpstr>
      <vt:lpstr>An example from your life:</vt:lpstr>
      <vt:lpstr>Labeling:  assigning general negative traits to yourself and others   “I’m a burden.”  “He’s horrible.”  "she's a loser."</vt:lpstr>
      <vt:lpstr>An Example from your life:</vt:lpstr>
      <vt:lpstr>Discounting the positive:  Claiming that the positives that you or others have don’t matter  “That’s what she was supposed to do, so it doesn’t count.”  “Those successes were easy. Who even cares?”</vt:lpstr>
      <vt:lpstr>An example from your life:</vt:lpstr>
      <vt:lpstr>All-or-nothing thinking:  viewing events or people in all-or-nothing/black-or-white terms  “It was a complete waste of time.”  “I get rejected by everyone.”  “Nothing ever goes my way.”  "If I'm not Perfect, I've Failed."</vt:lpstr>
      <vt:lpstr>An example from Your life:</vt:lpstr>
      <vt:lpstr>Shoulds:  Telling yourself things should be a certain way-- and if they’re not, Feeling Sad, guilty, annoyed, or angry  “my life shouldn't be like this."  "They should have known how I would feel."</vt:lpstr>
      <vt:lpstr>An example from your life:</vt:lpstr>
      <vt:lpstr>Personalizing:  Believing that things are your fault, even if they had nothing to do with you  “My relationship ended because I wasn’t fun enough.”  “It was my fault my group got a bad grade.”  "My friend seems upset. I must have done something. I need to make them feel better."</vt:lpstr>
      <vt:lpstr>An example from your life:</vt:lpstr>
      <vt:lpstr>Feelings Are Facts:  Thinking that the way you feel means that what you are thinking has to be true  “I feel embarrassed. people at school are all talking about me.”  “I feel anxious about this. I'm in danger.”  "I Feel mad. everyone treated me unfairly."</vt:lpstr>
      <vt:lpstr>An example from your life:</vt:lpstr>
      <vt:lpstr>Unfair comparisons:  interpreting events in terms of standards that are unrealistic   “I Don't look like them.”  “Other people my age are more successful than I am.”</vt:lpstr>
      <vt:lpstr>An example from your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Therapy jeopardy</dc:title>
  <dc:creator>Microsoft Office User</dc:creator>
  <cp:lastModifiedBy>Paula Condol</cp:lastModifiedBy>
  <cp:revision>215</cp:revision>
  <dcterms:created xsi:type="dcterms:W3CDTF">2016-04-19T22:11:07Z</dcterms:created>
  <dcterms:modified xsi:type="dcterms:W3CDTF">2023-09-08T20:42:51Z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1666093692</vt:i4>
  </property>
  <property fmtid="{D5CDD505-2E9C-101B-9397-08002B2CF9AE}" pid="3" name="_NewReviewCycle">
    <vt:lpwstr/>
  </property>
  <property fmtid="{D5CDD505-2E9C-101B-9397-08002B2CF9AE}" pid="4" name="_EmailSubject">
    <vt:lpwstr>some of the session activities I have made </vt:lpwstr>
  </property>
  <property fmtid="{D5CDD505-2E9C-101B-9397-08002B2CF9AE}" pid="5" name="_AuthorEmail">
    <vt:lpwstr>wallam@musc.edu</vt:lpwstr>
  </property>
  <property fmtid="{D5CDD505-2E9C-101B-9397-08002B2CF9AE}" pid="6" name="_AuthorEmailDisplayName">
    <vt:lpwstr>Wallace, Megan</vt:lpwstr>
  </property>
  <property fmtid="{D5CDD505-2E9C-101B-9397-08002B2CF9AE}" pid="7" name="_PreviousAdHocReviewCycleID">
    <vt:i4>1030642770</vt:i4>
  </property>
</Properties>
</file>