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187" r:id="rId2"/>
    <p:sldId id="2188" r:id="rId3"/>
    <p:sldId id="2189" r:id="rId4"/>
    <p:sldId id="2190" r:id="rId5"/>
    <p:sldId id="2202" r:id="rId6"/>
    <p:sldId id="2203" r:id="rId7"/>
    <p:sldId id="2192" r:id="rId8"/>
    <p:sldId id="2193" r:id="rId9"/>
    <p:sldId id="2194" r:id="rId10"/>
    <p:sldId id="2195" r:id="rId11"/>
    <p:sldId id="2196" r:id="rId12"/>
    <p:sldId id="2197" r:id="rId13"/>
    <p:sldId id="2198" r:id="rId14"/>
    <p:sldId id="2204" r:id="rId15"/>
    <p:sldId id="22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C23E6-FFE0-4FBE-A43E-5CDAEBBD2F35}" v="7" dt="2022-04-04T21:30:00.934"/>
    <p1510:client id="{9BD0FCBF-93D8-421A-BED3-52E6FCB5F4D2}" v="11" dt="2022-06-16T14:14:45.734"/>
    <p1510:client id="{B2DC6977-0019-4B0C-9B52-3095F660D41D}" v="64" dt="2023-09-13T16:50:30.507"/>
    <p1510:client id="{C6B3E656-754B-4A8C-AD20-9F5BDC47D810}" v="4" dt="2023-07-18T20:34:31.909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73"/>
  </p:normalViewPr>
  <p:slideViewPr>
    <p:cSldViewPr snapToGrid="0" snapToObjects="1">
      <p:cViewPr varScale="1">
        <p:scale>
          <a:sx n="120" d="100"/>
          <a:sy n="120" d="100"/>
        </p:scale>
        <p:origin x="114" y="2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 Mangold" clId="Web-{B2DC6977-0019-4B0C-9B52-3095F660D41D}"/>
    <pc:docChg chg="modSld">
      <pc:chgData name="Ani Mangold" userId="" providerId="" clId="Web-{B2DC6977-0019-4B0C-9B52-3095F660D41D}" dt="2023-09-13T16:50:30.507" v="59" actId="20577"/>
      <pc:docMkLst>
        <pc:docMk/>
      </pc:docMkLst>
      <pc:sldChg chg="modSp">
        <pc:chgData name="Ani Mangold" userId="" providerId="" clId="Web-{B2DC6977-0019-4B0C-9B52-3095F660D41D}" dt="2023-09-13T16:44:26.311" v="12" actId="20577"/>
        <pc:sldMkLst>
          <pc:docMk/>
          <pc:sldMk cId="184017866" sldId="2188"/>
        </pc:sldMkLst>
        <pc:spChg chg="mod">
          <ac:chgData name="Ani Mangold" userId="" providerId="" clId="Web-{B2DC6977-0019-4B0C-9B52-3095F660D41D}" dt="2023-09-13T16:44:26.311" v="12" actId="20577"/>
          <ac:spMkLst>
            <pc:docMk/>
            <pc:sldMk cId="184017866" sldId="2188"/>
            <ac:spMk id="6" creationId="{9F8458C8-4307-764A-AFB6-CB31B26EF415}"/>
          </ac:spMkLst>
        </pc:spChg>
      </pc:sldChg>
      <pc:sldChg chg="modSp">
        <pc:chgData name="Ani Mangold" userId="" providerId="" clId="Web-{B2DC6977-0019-4B0C-9B52-3095F660D41D}" dt="2023-09-13T16:44:40.795" v="14" actId="1076"/>
        <pc:sldMkLst>
          <pc:docMk/>
          <pc:sldMk cId="612611704" sldId="2189"/>
        </pc:sldMkLst>
        <pc:graphicFrameChg chg="mod">
          <ac:chgData name="Ani Mangold" userId="" providerId="" clId="Web-{B2DC6977-0019-4B0C-9B52-3095F660D41D}" dt="2023-09-13T16:44:40.795" v="14" actId="1076"/>
          <ac:graphicFrameMkLst>
            <pc:docMk/>
            <pc:sldMk cId="612611704" sldId="2189"/>
            <ac:graphicFrameMk id="5" creationId="{00000000-0000-0000-0000-000000000000}"/>
          </ac:graphicFrameMkLst>
        </pc:graphicFrameChg>
      </pc:sldChg>
      <pc:sldChg chg="modSp">
        <pc:chgData name="Ani Mangold" userId="" providerId="" clId="Web-{B2DC6977-0019-4B0C-9B52-3095F660D41D}" dt="2023-09-13T16:45:10.437" v="16" actId="1076"/>
        <pc:sldMkLst>
          <pc:docMk/>
          <pc:sldMk cId="1301323358" sldId="2190"/>
        </pc:sldMkLst>
        <pc:spChg chg="mod">
          <ac:chgData name="Ani Mangold" userId="" providerId="" clId="Web-{B2DC6977-0019-4B0C-9B52-3095F660D41D}" dt="2023-09-13T16:45:10.437" v="16" actId="1076"/>
          <ac:spMkLst>
            <pc:docMk/>
            <pc:sldMk cId="1301323358" sldId="2190"/>
            <ac:spMk id="2" creationId="{00000000-0000-0000-0000-000000000000}"/>
          </ac:spMkLst>
        </pc:spChg>
      </pc:sldChg>
      <pc:sldChg chg="modSp">
        <pc:chgData name="Ani Mangold" userId="" providerId="" clId="Web-{B2DC6977-0019-4B0C-9B52-3095F660D41D}" dt="2023-09-13T16:46:00.407" v="33" actId="1076"/>
        <pc:sldMkLst>
          <pc:docMk/>
          <pc:sldMk cId="1134490990" sldId="2193"/>
        </pc:sldMkLst>
        <pc:spChg chg="mod">
          <ac:chgData name="Ani Mangold" userId="" providerId="" clId="Web-{B2DC6977-0019-4B0C-9B52-3095F660D41D}" dt="2023-09-13T16:46:00.407" v="33" actId="1076"/>
          <ac:spMkLst>
            <pc:docMk/>
            <pc:sldMk cId="1134490990" sldId="2193"/>
            <ac:spMk id="2" creationId="{00000000-0000-0000-0000-000000000000}"/>
          </ac:spMkLst>
        </pc:spChg>
      </pc:sldChg>
      <pc:sldChg chg="modSp">
        <pc:chgData name="Ani Mangold" userId="" providerId="" clId="Web-{B2DC6977-0019-4B0C-9B52-3095F660D41D}" dt="2023-09-13T16:46:06.563" v="35" actId="1076"/>
        <pc:sldMkLst>
          <pc:docMk/>
          <pc:sldMk cId="2602426566" sldId="2194"/>
        </pc:sldMkLst>
        <pc:spChg chg="mod">
          <ac:chgData name="Ani Mangold" userId="" providerId="" clId="Web-{B2DC6977-0019-4B0C-9B52-3095F660D41D}" dt="2023-09-13T16:46:06.563" v="35" actId="1076"/>
          <ac:spMkLst>
            <pc:docMk/>
            <pc:sldMk cId="2602426566" sldId="2194"/>
            <ac:spMk id="2" creationId="{00000000-0000-0000-0000-000000000000}"/>
          </ac:spMkLst>
        </pc:spChg>
      </pc:sldChg>
      <pc:sldChg chg="modSp">
        <pc:chgData name="Ani Mangold" userId="" providerId="" clId="Web-{B2DC6977-0019-4B0C-9B52-3095F660D41D}" dt="2023-09-13T16:50:30.507" v="59" actId="20577"/>
        <pc:sldMkLst>
          <pc:docMk/>
          <pc:sldMk cId="4184532664" sldId="2196"/>
        </pc:sldMkLst>
        <pc:spChg chg="mod">
          <ac:chgData name="Ani Mangold" userId="" providerId="" clId="Web-{B2DC6977-0019-4B0C-9B52-3095F660D41D}" dt="2023-09-13T16:50:30.507" v="59" actId="20577"/>
          <ac:spMkLst>
            <pc:docMk/>
            <pc:sldMk cId="4184532664" sldId="2196"/>
            <ac:spMk id="2" creationId="{00000000-0000-0000-0000-000000000000}"/>
          </ac:spMkLst>
        </pc:spChg>
      </pc:sldChg>
      <pc:sldChg chg="modSp">
        <pc:chgData name="Ani Mangold" userId="" providerId="" clId="Web-{B2DC6977-0019-4B0C-9B52-3095F660D41D}" dt="2023-09-13T16:49:33.630" v="58" actId="20577"/>
        <pc:sldMkLst>
          <pc:docMk/>
          <pc:sldMk cId="855077216" sldId="2197"/>
        </pc:sldMkLst>
        <pc:spChg chg="mod">
          <ac:chgData name="Ani Mangold" userId="" providerId="" clId="Web-{B2DC6977-0019-4B0C-9B52-3095F660D41D}" dt="2023-09-13T16:49:33.630" v="58" actId="20577"/>
          <ac:spMkLst>
            <pc:docMk/>
            <pc:sldMk cId="855077216" sldId="2197"/>
            <ac:spMk id="2" creationId="{00000000-0000-0000-0000-000000000000}"/>
          </ac:spMkLst>
        </pc:spChg>
      </pc:sldChg>
      <pc:sldChg chg="modSp">
        <pc:chgData name="Ani Mangold" userId="" providerId="" clId="Web-{B2DC6977-0019-4B0C-9B52-3095F660D41D}" dt="2023-09-13T16:47:21.518" v="41" actId="20577"/>
        <pc:sldMkLst>
          <pc:docMk/>
          <pc:sldMk cId="1108043394" sldId="2198"/>
        </pc:sldMkLst>
        <pc:spChg chg="mod">
          <ac:chgData name="Ani Mangold" userId="" providerId="" clId="Web-{B2DC6977-0019-4B0C-9B52-3095F660D41D}" dt="2023-09-13T16:47:21.518" v="41" actId="20577"/>
          <ac:spMkLst>
            <pc:docMk/>
            <pc:sldMk cId="1108043394" sldId="2198"/>
            <ac:spMk id="2" creationId="{00000000-0000-0000-0000-000000000000}"/>
          </ac:spMkLst>
        </pc:spChg>
      </pc:sldChg>
      <pc:sldChg chg="modSp">
        <pc:chgData name="Ani Mangold" userId="" providerId="" clId="Web-{B2DC6977-0019-4B0C-9B52-3095F660D41D}" dt="2023-09-13T16:48:50.770" v="52" actId="20577"/>
        <pc:sldMkLst>
          <pc:docMk/>
          <pc:sldMk cId="977400078" sldId="2200"/>
        </pc:sldMkLst>
        <pc:spChg chg="mod">
          <ac:chgData name="Ani Mangold" userId="" providerId="" clId="Web-{B2DC6977-0019-4B0C-9B52-3095F660D41D}" dt="2023-09-13T16:48:50.770" v="52" actId="20577"/>
          <ac:spMkLst>
            <pc:docMk/>
            <pc:sldMk cId="977400078" sldId="2200"/>
            <ac:spMk id="2" creationId="{00000000-0000-0000-0000-000000000000}"/>
          </ac:spMkLst>
        </pc:spChg>
      </pc:sldChg>
      <pc:sldChg chg="modSp">
        <pc:chgData name="Ani Mangold" userId="" providerId="" clId="Web-{B2DC6977-0019-4B0C-9B52-3095F660D41D}" dt="2023-09-13T16:45:18.765" v="20" actId="20577"/>
        <pc:sldMkLst>
          <pc:docMk/>
          <pc:sldMk cId="2712645290" sldId="2202"/>
        </pc:sldMkLst>
        <pc:spChg chg="mod">
          <ac:chgData name="Ani Mangold" userId="" providerId="" clId="Web-{B2DC6977-0019-4B0C-9B52-3095F660D41D}" dt="2023-09-13T16:45:18.765" v="20" actId="20577"/>
          <ac:spMkLst>
            <pc:docMk/>
            <pc:sldMk cId="2712645290" sldId="2202"/>
            <ac:spMk id="4" creationId="{7AC4CDA3-D350-017C-988E-7B74C7943557}"/>
          </ac:spMkLst>
        </pc:spChg>
      </pc:sldChg>
      <pc:sldChg chg="modSp">
        <pc:chgData name="Ani Mangold" userId="" providerId="" clId="Web-{B2DC6977-0019-4B0C-9B52-3095F660D41D}" dt="2023-09-13T16:45:33.281" v="24" actId="1076"/>
        <pc:sldMkLst>
          <pc:docMk/>
          <pc:sldMk cId="2111417829" sldId="2203"/>
        </pc:sldMkLst>
        <pc:spChg chg="mod">
          <ac:chgData name="Ani Mangold" userId="" providerId="" clId="Web-{B2DC6977-0019-4B0C-9B52-3095F660D41D}" dt="2023-09-13T16:45:33.281" v="24" actId="1076"/>
          <ac:spMkLst>
            <pc:docMk/>
            <pc:sldMk cId="2111417829" sldId="2203"/>
            <ac:spMk id="4" creationId="{32FE1EF0-A499-D7DE-A8AE-6ACF6094E28E}"/>
          </ac:spMkLst>
        </pc:spChg>
      </pc:sldChg>
      <pc:sldChg chg="modSp">
        <pc:chgData name="Ani Mangold" userId="" providerId="" clId="Web-{B2DC6977-0019-4B0C-9B52-3095F660D41D}" dt="2023-09-13T16:47:32.096" v="43" actId="1076"/>
        <pc:sldMkLst>
          <pc:docMk/>
          <pc:sldMk cId="63290638" sldId="2204"/>
        </pc:sldMkLst>
        <pc:spChg chg="mod">
          <ac:chgData name="Ani Mangold" userId="" providerId="" clId="Web-{B2DC6977-0019-4B0C-9B52-3095F660D41D}" dt="2023-09-13T16:47:32.096" v="43" actId="1076"/>
          <ac:spMkLst>
            <pc:docMk/>
            <pc:sldMk cId="63290638" sldId="2204"/>
            <ac:spMk id="4" creationId="{E5BC213D-61DF-8A2B-5F20-07C519D2110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2649-472B-4ABA-866A-BAA5F260E2B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8606-684A-4396-BB36-3A443E35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6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8711A-1129-A843-92E1-66021DC461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07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8711A-1129-A843-92E1-66021DC46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8711A-1129-A843-92E1-66021DC461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0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8711A-1129-A843-92E1-66021DC461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85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79B2-A542-E140-8F1E-0B018AE42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6E454-DD68-C74F-BF5B-7A8E5FCA2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9E6E0-28B5-184A-BDDF-D834423FB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192A-AFC4-4276-8D9B-24829C31EFAA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C512-1545-DA41-978A-5CD375F1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9D4B0-6ECF-CE44-8C6F-9457D471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7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0B74-1373-654E-B3DF-7A39575E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2CF73-D64D-FF42-987E-C0F90B536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48680-5F92-4F41-8DBF-27CEF33A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0CC5-9D36-4098-8777-D6EC07B724A5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1A9B8-A3A9-AA4E-82CC-76ADD760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BF2C6-E8FE-4D4F-9F27-7BCC3E19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8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668909-6FDC-0B4B-BDC6-5F64F236C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1D56F-D112-7349-8109-DDD5E2BDC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023B6-16A1-F544-A034-6FD4C52F6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EE20-BE28-456E-ACAD-F066A80519F1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69D65-FF8D-0541-BA8F-74CD9CC8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C0CAA-086A-2746-9FB1-D0D009F0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BDB91-9E69-544B-95F1-B9C33F67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0985F-BEFD-7D45-AF23-2554393B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F14DB-0629-5841-B7D9-12B9E415B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4FF6-F193-4A67-AA42-07ADD1E2CA54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91CF1-58B2-FB41-BCF7-D5301D39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E3AF3-12A0-7D4E-9EDC-CEC99D58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0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016F-D77D-8F48-9C08-F09F8782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C03E3-1553-5745-A7E5-B2C07C0E8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6FE23-F944-A143-B8DE-8DA881164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3B9A-0F38-4411-B56A-E5E438156731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80BD5-17CD-B941-B278-F31E61B86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C392B-7414-F64B-880E-6C89CEF3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58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F1034-81E0-F044-ACFE-A78820AF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63C5-7107-8946-AAEE-551875CE5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007C6-209F-2F45-998C-3A788E208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9E9B-57A5-954D-97CF-CC21065BB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C22-8E8D-4039-923C-35D13D4FB14C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4CC32-6E3D-3240-85F3-730F1768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055C1-2C5A-4347-90C8-17E47BFC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3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59F86-DEA5-8942-95F0-AC2B39EE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0FE44-3B1F-054A-A6C8-7CA3B5DDB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198CE-4F8D-DD4F-875F-92453EC19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FF82B-D9F4-124A-8F02-91B44F53B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7E8D1-1272-3D47-AB55-FC5BF5323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05097-6CD3-654F-994F-FA267E98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8F5-6302-479D-94E3-5A6C77B16865}" type="datetime1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AFC1EF-79E1-084A-BA92-A9A64744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7A60C8-A5D1-6948-9B45-70878139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0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A633-85C5-7448-BEDE-0BE77F96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51852-0A09-2C4A-B12B-EDE95D97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4A2F8-10D1-4796-89C0-6133143BB69A}" type="datetime1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F64C1-EDE0-3343-8D4A-1CCBDA90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D328-E7C7-AC4D-8B47-2BB31615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0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AD2731-FBAD-C24A-9C9F-D3FE4648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8140-E26D-444C-9A5A-0D095696B37E}" type="datetime1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9EBDF-7EF2-5B48-B297-239031EA9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3189B-C866-714A-8905-52578469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0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805C8-DBFB-CD44-83F9-74DBB8B4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4D19D-3CB4-FF4C-AF5F-E17B923F4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9B208-E79E-0C4F-85CD-CD67B7EC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1BD83-B440-804A-BBC3-DE75E0A84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7C2F-03E9-4A79-AA66-7C5B8B4A32DA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25273-FE61-D144-80FF-66863270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AC277-EB77-A641-B1DB-CBD27874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10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2137-AC10-7041-93EB-296147E1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F1BB01-5835-9F4D-B9AF-45C2990F6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99129-952E-A640-896F-B56D8A177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CB70-BD3E-0048-9FAD-CE7F6BD9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81E-3E63-4220-B489-047A4DD45993}" type="datetime1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20606-D838-8846-AC09-EA2010B0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created by the Telehealth Outreach Program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52C58-B6A4-1C4D-8040-5485A4D1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1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2B1D5-E717-614E-A7BA-9344733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8EF55-1822-4142-BE8B-3B49E2462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72565-E8F9-7D47-9D42-748DB70D4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AF0C7-0A73-47A3-B087-E96BBE51949B}" type="datetime1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1FDF7-5204-0841-A4FE-CCEED9E7C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Resource created by the Telehealth Outreach Program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57D4-3E79-044D-B9FF-E77B122E1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BF0D-8436-E840-9C7B-9CFF3086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5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ck of dice on a boardgame">
            <a:extLst>
              <a:ext uri="{FF2B5EF4-FFF2-40B4-BE49-F238E27FC236}">
                <a16:creationId xmlns:a16="http://schemas.microsoft.com/office/drawing/2014/main" id="{A934614C-0EBB-002F-8813-C6817B0CF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77" b="68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80720F2-77C7-4AF1-A233-14DC02C73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0629" y="4081419"/>
            <a:ext cx="4314824" cy="1834056"/>
          </a:xfrm>
        </p:spPr>
        <p:txBody>
          <a:bodyPr>
            <a:noAutofit/>
          </a:bodyPr>
          <a:lstStyle/>
          <a:p>
            <a:r>
              <a:rPr lang="en-US" sz="5400" dirty="0"/>
              <a:t>Getting To Know You Game</a:t>
            </a:r>
          </a:p>
        </p:txBody>
      </p:sp>
      <p:pic>
        <p:nvPicPr>
          <p:cNvPr id="6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827B15-3044-F8A4-409D-EEC079581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757" y="5609771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9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Tell me something you like to do for fun</a:t>
            </a:r>
          </a:p>
        </p:txBody>
      </p:sp>
      <p:pic>
        <p:nvPicPr>
          <p:cNvPr id="8" name="Picture 7" descr="Hand holding fishing rod">
            <a:extLst>
              <a:ext uri="{FF2B5EF4-FFF2-40B4-BE49-F238E27FC236}">
                <a16:creationId xmlns:a16="http://schemas.microsoft.com/office/drawing/2014/main" id="{82B0EF23-0403-2C30-CD60-B8D4E9A5B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0" r="1265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B7AAA-3E1C-6049-91C8-7B03496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4E89BA-3D77-A977-20AD-30F9EA396F15}"/>
              </a:ext>
            </a:extLst>
          </p:cNvPr>
          <p:cNvGrpSpPr/>
          <p:nvPr/>
        </p:nvGrpSpPr>
        <p:grpSpPr>
          <a:xfrm>
            <a:off x="864973" y="5978551"/>
            <a:ext cx="2940908" cy="523220"/>
            <a:chOff x="864973" y="5978551"/>
            <a:chExt cx="2940908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9C5845-0603-81CC-1A43-A568F4462FE6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8" name="Left Arrow 4">
              <a:hlinkClick r:id="rId3" action="ppaction://hlinksldjump"/>
              <a:extLst>
                <a:ext uri="{FF2B5EF4-FFF2-40B4-BE49-F238E27FC236}">
                  <a16:creationId xmlns:a16="http://schemas.microsoft.com/office/drawing/2014/main" id="{6CB0FDD6-1432-20B8-07D8-8796C68CD422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84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anilla, mint, and chocolate flavor scoops of ice cream in cones">
            <a:extLst>
              <a:ext uri="{FF2B5EF4-FFF2-40B4-BE49-F238E27FC236}">
                <a16:creationId xmlns:a16="http://schemas.microsoft.com/office/drawing/2014/main" id="{762AAF28-0CDA-BE9E-8ACB-337C0E32B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8000"/>
                </a:highlight>
                <a:uLnTx/>
                <a:uFillTx/>
                <a:latin typeface="+mj-lt"/>
                <a:ea typeface="+mj-ea"/>
                <a:cs typeface="+mj-cs"/>
              </a:rPr>
              <a:t>Tell me something you can’t live without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69778-E1A5-9B47-9724-A014AEFE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4572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A984EC-D058-8D8C-35BD-A23EB4AC528D}"/>
              </a:ext>
            </a:extLst>
          </p:cNvPr>
          <p:cNvGrpSpPr/>
          <p:nvPr/>
        </p:nvGrpSpPr>
        <p:grpSpPr>
          <a:xfrm>
            <a:off x="10081162" y="6277302"/>
            <a:ext cx="2940908" cy="523220"/>
            <a:chOff x="864973" y="5978551"/>
            <a:chExt cx="294090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04863D-0F06-1963-CBD6-6621984BE54C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Left Arrow 4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B0AA6-D57C-02F5-1A79-8C7F882AC0E1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3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rthday cake with candles">
            <a:extLst>
              <a:ext uri="{FF2B5EF4-FFF2-40B4-BE49-F238E27FC236}">
                <a16:creationId xmlns:a16="http://schemas.microsoft.com/office/drawing/2014/main" id="{0E1FC464-6C04-A50F-0B23-12605DDA7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75" r="9091" b="1665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678" y="3647553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100" b="0" i="0" u="none" strike="noStrike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highlight>
                  <a:srgbClr val="008080"/>
                </a:highlight>
                <a:uLnTx/>
                <a:uFillTx/>
                <a:latin typeface="+mj-lt"/>
                <a:ea typeface="+mj-ea"/>
                <a:cs typeface="+mj-cs"/>
              </a:rPr>
              <a:t>Tell me how you celebrated your last birthday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18A45-3A9C-E546-B8ED-F78BB250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005AEF-42EB-B70C-D2CB-C711D9B0B3BF}"/>
              </a:ext>
            </a:extLst>
          </p:cNvPr>
          <p:cNvGrpSpPr/>
          <p:nvPr/>
        </p:nvGrpSpPr>
        <p:grpSpPr>
          <a:xfrm>
            <a:off x="10105225" y="6077983"/>
            <a:ext cx="2940908" cy="523220"/>
            <a:chOff x="864973" y="5978551"/>
            <a:chExt cx="2940908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E92734-AFC8-424C-08C4-461C9BE28D2C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9" name="Left Arrow 4">
              <a:hlinkClick r:id="rId3" action="ppaction://hlinksldjump"/>
              <a:extLst>
                <a:ext uri="{FF2B5EF4-FFF2-40B4-BE49-F238E27FC236}">
                  <a16:creationId xmlns:a16="http://schemas.microsoft.com/office/drawing/2014/main" id="{4AB18F32-A249-5392-2BE4-CEED0F482A1C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07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ulti-colored paper">
            <a:extLst>
              <a:ext uri="{FF2B5EF4-FFF2-40B4-BE49-F238E27FC236}">
                <a16:creationId xmlns:a16="http://schemas.microsoft.com/office/drawing/2014/main" id="{5587045E-50CE-7D83-223A-C9FA1B19E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" t="23391" r="900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8080"/>
                </a:highlight>
                <a:uLnTx/>
                <a:uFillTx/>
                <a:latin typeface="+mj-lt"/>
                <a:ea typeface="+mj-ea"/>
                <a:cs typeface="+mj-cs"/>
              </a:rPr>
              <a:t>Tell me your favorite color</a:t>
            </a:r>
            <a:endParaRPr lang="en-US" sz="66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8080"/>
              </a:highlight>
              <a:uLnTx/>
              <a:uFillTx/>
              <a:latin typeface="+mj-lt"/>
              <a:ea typeface="+mj-ea"/>
              <a:cs typeface="Calibri Light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6600" b="0" i="0" u="none" strike="noStrike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j-lt"/>
              <a:ea typeface="+mj-ea"/>
              <a:cs typeface="Calibri Ligh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209DB-3166-484F-8518-4898650D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6F0774-CDDA-E3EA-6BD3-B774D9B030D5}"/>
              </a:ext>
            </a:extLst>
          </p:cNvPr>
          <p:cNvGrpSpPr/>
          <p:nvPr/>
        </p:nvGrpSpPr>
        <p:grpSpPr>
          <a:xfrm>
            <a:off x="7891415" y="5696605"/>
            <a:ext cx="2940908" cy="523220"/>
            <a:chOff x="864973" y="5978551"/>
            <a:chExt cx="2940908" cy="5232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8ADCC4-06DE-B8A9-4AFC-0F02B1B63C9A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4" name="Left Arrow 4">
              <a:hlinkClick r:id="rId4" action="ppaction://hlinksldjump"/>
              <a:extLst>
                <a:ext uri="{FF2B5EF4-FFF2-40B4-BE49-F238E27FC236}">
                  <a16:creationId xmlns:a16="http://schemas.microsoft.com/office/drawing/2014/main" id="{181DE215-5147-1D19-EEDA-37FD54A99DB1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043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ren eating popcorn">
            <a:extLst>
              <a:ext uri="{FF2B5EF4-FFF2-40B4-BE49-F238E27FC236}">
                <a16:creationId xmlns:a16="http://schemas.microsoft.com/office/drawing/2014/main" id="{FFCEE4D2-2F97-9D8D-E155-913EF182A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C213D-61DF-8A2B-5F20-07C519D21107}"/>
              </a:ext>
            </a:extLst>
          </p:cNvPr>
          <p:cNvSpPr txBox="1"/>
          <p:nvPr/>
        </p:nvSpPr>
        <p:spPr>
          <a:xfrm>
            <a:off x="430356" y="1828800"/>
            <a:ext cx="309467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Tell me your favorite movie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49A55B-E1A4-4377-DD4D-32593C81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6B1DE0-204B-C672-97CC-BD7731466CED}"/>
              </a:ext>
            </a:extLst>
          </p:cNvPr>
          <p:cNvGrpSpPr/>
          <p:nvPr/>
        </p:nvGrpSpPr>
        <p:grpSpPr>
          <a:xfrm>
            <a:off x="10105225" y="6077983"/>
            <a:ext cx="2940908" cy="523220"/>
            <a:chOff x="864973" y="5978551"/>
            <a:chExt cx="2940908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56B7F3-6D91-B2E5-6695-5BCCFB49F5D3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Left Arrow 4">
              <a:hlinkClick r:id="rId4" action="ppaction://hlinksldjump"/>
              <a:extLst>
                <a:ext uri="{FF2B5EF4-FFF2-40B4-BE49-F238E27FC236}">
                  <a16:creationId xmlns:a16="http://schemas.microsoft.com/office/drawing/2014/main" id="{8C54857F-9F53-C2FE-F52A-4FD34F568C27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90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Tell me what</a:t>
            </a:r>
            <a:r>
              <a:rPr kumimoji="0" lang="en-US" sz="4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you want to be when you grow up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Child dressed as astronaut">
            <a:extLst>
              <a:ext uri="{FF2B5EF4-FFF2-40B4-BE49-F238E27FC236}">
                <a16:creationId xmlns:a16="http://schemas.microsoft.com/office/drawing/2014/main" id="{6B4BD7BB-DE90-B34C-AFC8-A1A24E3B1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7" r="22105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8B02C-3B64-5B4C-871C-A89F8CF9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98C032-8AC3-A49E-6CBF-1BC4DFA5CD6D}"/>
              </a:ext>
            </a:extLst>
          </p:cNvPr>
          <p:cNvGrpSpPr/>
          <p:nvPr/>
        </p:nvGrpSpPr>
        <p:grpSpPr>
          <a:xfrm>
            <a:off x="864973" y="5978551"/>
            <a:ext cx="2940908" cy="523220"/>
            <a:chOff x="864973" y="5978551"/>
            <a:chExt cx="294090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C40547-56B1-50C1-C034-73E891918B24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Left Arrow 4">
              <a:hlinkClick r:id="rId4" action="ppaction://hlinksldjump"/>
              <a:extLst>
                <a:ext uri="{FF2B5EF4-FFF2-40B4-BE49-F238E27FC236}">
                  <a16:creationId xmlns:a16="http://schemas.microsoft.com/office/drawing/2014/main" id="{F16EB21E-1B51-0256-819C-BB7111F5BD70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40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B665E0-DB5D-C24E-8005-52B99A021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dirty="0"/>
              <a:t>Instructions for this Resource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458C8-4307-764A-AFB6-CB31B26EF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n-AU" sz="2200" dirty="0"/>
              <a:t>This PowerPoint contains a game that can be used to get to know your clients.</a:t>
            </a:r>
          </a:p>
          <a:p>
            <a:r>
              <a:rPr lang="en-AU" sz="2200" dirty="0"/>
              <a:t>To play, put your PowerPoint in “presentation mode," share your screen with your client, and go to slide 2- which contains a table with the numbers 1 to 12. </a:t>
            </a:r>
            <a:endParaRPr lang="en-AU" sz="2200" dirty="0">
              <a:cs typeface="Calibri"/>
            </a:endParaRPr>
          </a:p>
          <a:p>
            <a:r>
              <a:rPr lang="en-AU" sz="2200" dirty="0"/>
              <a:t>Explain to your client that the purpose of the game is to get to know more about them and for them to also get to know you better.</a:t>
            </a:r>
          </a:p>
          <a:p>
            <a:r>
              <a:rPr lang="en-AU" sz="2200" dirty="0"/>
              <a:t>Take turns with your client selecting numbers and responding to questions.</a:t>
            </a:r>
          </a:p>
          <a:p>
            <a:r>
              <a:rPr lang="en-AU" sz="2200" dirty="0"/>
              <a:t>When selecting a number, it is important to click on the numbers themselves, rather than simply clicking in the cell where they are.</a:t>
            </a:r>
          </a:p>
          <a:p>
            <a:r>
              <a:rPr lang="en-AU" sz="2200" dirty="0"/>
              <a:t>Feel free to adapt this resource to include your own questions!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9BD56-9DB6-A148-9D77-930364FC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7367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A35">
                    <a:alpha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8401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8175" y="249957"/>
            <a:ext cx="3248025" cy="2900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Getting to Know You Game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6EB50B-F3B6-F54F-B5EC-3962C33B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960951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123265"/>
              </p:ext>
            </p:extLst>
          </p:nvPr>
        </p:nvGraphicFramePr>
        <p:xfrm>
          <a:off x="2434961" y="223588"/>
          <a:ext cx="7317051" cy="60533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9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9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9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1430"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en-US" sz="4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464234" marR="348175" marT="232117" marB="2321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en-US" sz="4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464234" marR="348175" marT="232117" marB="2321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en-US" sz="4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464234" marR="348175" marT="232117" marB="2321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3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</a:t>
                      </a:r>
                      <a:endParaRPr lang="en-US" sz="4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en-US" sz="4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endParaRPr lang="en-US" sz="4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3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en-US" sz="4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8</a:t>
                      </a:r>
                      <a:endParaRPr lang="en-US" sz="4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9</a:t>
                      </a:r>
                      <a:endParaRPr lang="en-US" sz="46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73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u="sng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</a:t>
                      </a:r>
                      <a:endParaRPr lang="en-US" sz="4600" b="1" u="sng" kern="120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u="sng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hlinkClick r:id="rId1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11</a:t>
                      </a:r>
                      <a:endParaRPr lang="en-US" sz="4600" b="1" u="sng" kern="120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600" b="1" u="sng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hlinkClick r:id="rId1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12</a:t>
                      </a:r>
                      <a:endParaRPr lang="en-US" sz="4600" b="1" u="sng" kern="120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4234" marR="348175" marT="232117" marB="232117"/>
                </a:tc>
                <a:extLst>
                  <a:ext uri="{0D108BD9-81ED-4DB2-BD59-A6C34878D82A}">
                    <a16:rowId xmlns:a16="http://schemas.microsoft.com/office/drawing/2014/main" val="1250017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261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nuts">
            <a:extLst>
              <a:ext uri="{FF2B5EF4-FFF2-40B4-BE49-F238E27FC236}">
                <a16:creationId xmlns:a16="http://schemas.microsoft.com/office/drawing/2014/main" id="{C8A5159F-4BD6-8BE4-DF15-D20DA802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8" t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481" y="1828800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Tell me a food you like to eat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7B28A7D-0588-2500-BA50-565371FB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084AE5-19D6-4EAE-F8BA-663AA3C0C621}"/>
              </a:ext>
            </a:extLst>
          </p:cNvPr>
          <p:cNvGrpSpPr/>
          <p:nvPr/>
        </p:nvGrpSpPr>
        <p:grpSpPr>
          <a:xfrm>
            <a:off x="864973" y="6003265"/>
            <a:ext cx="2940908" cy="523220"/>
            <a:chOff x="864973" y="5978551"/>
            <a:chExt cx="2940908" cy="523220"/>
          </a:xfrm>
        </p:grpSpPr>
        <p:sp>
          <p:nvSpPr>
            <p:cNvPr id="18" name="TextBox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B12CFE4C-8734-A736-AD67-ED101DC31CE3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0" name="Left Arrow 4">
              <a:hlinkClick r:id="rId3" action="ppaction://hlinksldjump"/>
              <a:extLst>
                <a:ext uri="{FF2B5EF4-FFF2-40B4-BE49-F238E27FC236}">
                  <a16:creationId xmlns:a16="http://schemas.microsoft.com/office/drawing/2014/main" id="{C848F893-4ECA-FF2D-5774-A77BC9E405E7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323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C4CDA3-D350-017C-988E-7B74C7943557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Tell </a:t>
            </a:r>
            <a:r>
              <a:rPr lang="en-US" sz="2200" dirty="0"/>
              <a:t>me something</a:t>
            </a: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you like to watch or listen to</a:t>
            </a:r>
            <a:endParaRPr lang="en-US" dirty="0"/>
          </a:p>
        </p:txBody>
      </p:sp>
      <p:pic>
        <p:nvPicPr>
          <p:cNvPr id="10" name="Picture 9" descr="Smiling child using laptop computer">
            <a:extLst>
              <a:ext uri="{FF2B5EF4-FFF2-40B4-BE49-F238E27FC236}">
                <a16:creationId xmlns:a16="http://schemas.microsoft.com/office/drawing/2014/main" id="{9210B1AC-B3C3-1C99-FFB5-A68F285F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9" r="233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5A5CF1-0882-CFF0-5213-D9A6E5D8E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  <a:endParaRPr lang="en-US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EC7306-C2D1-80C1-DABE-4EFA0F57B883}"/>
              </a:ext>
            </a:extLst>
          </p:cNvPr>
          <p:cNvGrpSpPr/>
          <p:nvPr/>
        </p:nvGrpSpPr>
        <p:grpSpPr>
          <a:xfrm>
            <a:off x="864973" y="5978551"/>
            <a:ext cx="2940908" cy="523220"/>
            <a:chOff x="864973" y="5978551"/>
            <a:chExt cx="2940908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CCA883-4A57-EF63-B0B4-C56354EEF141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Left Arrow 3">
              <a:hlinkClick r:id="rId3" action="ppaction://hlinksldjump"/>
              <a:extLst>
                <a:ext uri="{FF2B5EF4-FFF2-40B4-BE49-F238E27FC236}">
                  <a16:creationId xmlns:a16="http://schemas.microsoft.com/office/drawing/2014/main" id="{C9A00A81-3FDB-E7F7-34DE-2D5ADC353001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64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 seated indoors, wearing earring, long sleeve top and jeans, holding gaming console and laughing">
            <a:extLst>
              <a:ext uri="{FF2B5EF4-FFF2-40B4-BE49-F238E27FC236}">
                <a16:creationId xmlns:a16="http://schemas.microsoft.com/office/drawing/2014/main" id="{5A320B0A-7773-4EEB-EADB-31A35D745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FE1EF0-A499-D7DE-A8AE-6ACF6094E28E}"/>
              </a:ext>
            </a:extLst>
          </p:cNvPr>
          <p:cNvSpPr txBox="1"/>
          <p:nvPr/>
        </p:nvSpPr>
        <p:spPr>
          <a:xfrm>
            <a:off x="81106" y="128111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4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Tell </a:t>
            </a:r>
            <a:r>
              <a:rPr lang="en-US" sz="4400" dirty="0">
                <a:latin typeface="+mj-lt"/>
                <a:ea typeface="+mj-ea"/>
                <a:cs typeface="+mj-cs"/>
              </a:rPr>
              <a:t>me your</a:t>
            </a:r>
            <a:r>
              <a:rPr kumimoji="0" lang="en-US" sz="4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favorite game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E264F1-0573-EC3E-6B6B-070158547557}"/>
              </a:ext>
            </a:extLst>
          </p:cNvPr>
          <p:cNvGrpSpPr/>
          <p:nvPr/>
        </p:nvGrpSpPr>
        <p:grpSpPr>
          <a:xfrm>
            <a:off x="864973" y="5978551"/>
            <a:ext cx="2940908" cy="523220"/>
            <a:chOff x="864973" y="5978551"/>
            <a:chExt cx="2940908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1727F0-6BD1-AE96-350B-BB502ABF1C10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Left Arrow 3">
              <a:hlinkClick r:id="rId3" action="ppaction://hlinksldjump"/>
              <a:extLst>
                <a:ext uri="{FF2B5EF4-FFF2-40B4-BE49-F238E27FC236}">
                  <a16:creationId xmlns:a16="http://schemas.microsoft.com/office/drawing/2014/main" id="{50B35C85-A4F9-F6EE-F739-24F4AD5D0BFF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CBD9029-C377-D644-B89F-6D699F768A8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222A35">
                    <a:tint val="75000"/>
                  </a:srgbClr>
                </a:solidFill>
                <a:latin typeface="Calibri" panose="020F0502020204030204"/>
              </a:rPr>
              <a:t>Resource created by the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2111417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6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Tell me something that happened yesterday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6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Yellow pin on a calendar">
            <a:extLst>
              <a:ext uri="{FF2B5EF4-FFF2-40B4-BE49-F238E27FC236}">
                <a16:creationId xmlns:a16="http://schemas.microsoft.com/office/drawing/2014/main" id="{D8F8A6B3-A52B-9438-FEF4-1D132FEDE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AE2989-EF6C-9DE9-AF90-72C4BD8D3204}"/>
              </a:ext>
            </a:extLst>
          </p:cNvPr>
          <p:cNvGrpSpPr/>
          <p:nvPr/>
        </p:nvGrpSpPr>
        <p:grpSpPr>
          <a:xfrm>
            <a:off x="864973" y="5978551"/>
            <a:ext cx="2940908" cy="523220"/>
            <a:chOff x="864973" y="5978551"/>
            <a:chExt cx="294090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E52105-D682-5809-C4C4-E02A51231C22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Left Arrow 4">
              <a:hlinkClick r:id="rId3" action="ppaction://hlinksldjump"/>
              <a:extLst>
                <a:ext uri="{FF2B5EF4-FFF2-40B4-BE49-F238E27FC236}">
                  <a16:creationId xmlns:a16="http://schemas.microsoft.com/office/drawing/2014/main" id="{A029180F-6B58-C868-1BB7-4C2AF0C157FF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59F9798-52AB-12BB-5B8D-8CA7D049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412946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Young boy reading a book">
            <a:extLst>
              <a:ext uri="{FF2B5EF4-FFF2-40B4-BE49-F238E27FC236}">
                <a16:creationId xmlns:a16="http://schemas.microsoft.com/office/drawing/2014/main" id="{9BFF2C07-B71D-2AF1-4AA4-75B3FAED4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2" t="9091" r="377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29663" y="1423988"/>
            <a:ext cx="3404235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Tell me something you learned </a:t>
            </a:r>
            <a:r>
              <a:rPr lang="en-US" sz="3200" dirty="0">
                <a:latin typeface="+mj-lt"/>
                <a:ea typeface="+mj-ea"/>
                <a:cs typeface="+mj-cs"/>
              </a:rPr>
              <a:t>recently</a:t>
            </a:r>
            <a:endParaRPr lang="en-US" sz="32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Calibri Light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8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42BF8-4747-5943-8625-D38B9010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8600" y="6356350"/>
            <a:ext cx="309649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E4A3A6-1D46-EE9A-4BDD-2D6878D71A43}"/>
              </a:ext>
            </a:extLst>
          </p:cNvPr>
          <p:cNvGrpSpPr/>
          <p:nvPr/>
        </p:nvGrpSpPr>
        <p:grpSpPr>
          <a:xfrm>
            <a:off x="864973" y="5978551"/>
            <a:ext cx="2940908" cy="523220"/>
            <a:chOff x="864973" y="5978551"/>
            <a:chExt cx="2940908" cy="5232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CED89C-07AB-634F-B1E5-FE579D9F13F7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Left Arrow 4">
              <a:hlinkClick r:id="rId3" action="ppaction://hlinksldjump"/>
              <a:extLst>
                <a:ext uri="{FF2B5EF4-FFF2-40B4-BE49-F238E27FC236}">
                  <a16:creationId xmlns:a16="http://schemas.microsoft.com/office/drawing/2014/main" id="{53739DFB-468A-79DF-AF61-A6A989BD6BFD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490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e red balloon flying away from other white balloons">
            <a:extLst>
              <a:ext uri="{FF2B5EF4-FFF2-40B4-BE49-F238E27FC236}">
                <a16:creationId xmlns:a16="http://schemas.microsoft.com/office/drawing/2014/main" id="{0D424B00-8BF7-CCC3-89E5-440A52C9A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8" t="5314" b="3777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05850" y="1177925"/>
            <a:ext cx="3277235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Tell me something you do well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6CCA8-A872-AD42-8220-17B4E2E4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8600" y="6356350"/>
            <a:ext cx="309649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Resource created by the Telehealth Outreach Program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752121-FADF-E392-FE47-1A3ADCBE1BEA}"/>
              </a:ext>
            </a:extLst>
          </p:cNvPr>
          <p:cNvGrpSpPr/>
          <p:nvPr/>
        </p:nvGrpSpPr>
        <p:grpSpPr>
          <a:xfrm>
            <a:off x="864973" y="5978551"/>
            <a:ext cx="2940908" cy="523220"/>
            <a:chOff x="864973" y="5978551"/>
            <a:chExt cx="294090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0404E4-5985-D682-694E-FCAC27E0085E}"/>
                </a:ext>
              </a:extLst>
            </p:cNvPr>
            <p:cNvSpPr txBox="1"/>
            <p:nvPr/>
          </p:nvSpPr>
          <p:spPr>
            <a:xfrm>
              <a:off x="1544594" y="5978551"/>
              <a:ext cx="2261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3" action="ppaction://hlinksldjump"/>
                </a:rPr>
                <a:t>BACK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Left Arrow 4">
              <a:hlinkClick r:id="rId3" action="ppaction://hlinksldjump"/>
              <a:extLst>
                <a:ext uri="{FF2B5EF4-FFF2-40B4-BE49-F238E27FC236}">
                  <a16:creationId xmlns:a16="http://schemas.microsoft.com/office/drawing/2014/main" id="{9B52893B-B974-EC26-BA26-D845DD5208FD}"/>
                </a:ext>
              </a:extLst>
            </p:cNvPr>
            <p:cNvSpPr/>
            <p:nvPr/>
          </p:nvSpPr>
          <p:spPr>
            <a:xfrm>
              <a:off x="864973" y="6153664"/>
              <a:ext cx="679621" cy="17299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426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OPS">
      <a:dk1>
        <a:srgbClr val="222A35"/>
      </a:dk1>
      <a:lt1>
        <a:sysClr val="window" lastClr="FFFFFF"/>
      </a:lt1>
      <a:dk2>
        <a:srgbClr val="525252"/>
      </a:dk2>
      <a:lt2>
        <a:srgbClr val="B9B9B9"/>
      </a:lt2>
      <a:accent1>
        <a:srgbClr val="FF9966"/>
      </a:accent1>
      <a:accent2>
        <a:srgbClr val="009999"/>
      </a:accent2>
      <a:accent3>
        <a:srgbClr val="808080"/>
      </a:accent3>
      <a:accent4>
        <a:srgbClr val="FF9966"/>
      </a:accent4>
      <a:accent5>
        <a:srgbClr val="44546A"/>
      </a:accent5>
      <a:accent6>
        <a:srgbClr val="336699"/>
      </a:accent6>
      <a:hlink>
        <a:srgbClr val="FF5D0C"/>
      </a:hlink>
      <a:folHlink>
        <a:srgbClr val="0072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355</Words>
  <Application>Microsoft Office PowerPoint</Application>
  <PresentationFormat>Widescreen</PresentationFormat>
  <Paragraphs>63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Getting To Know You Game</vt:lpstr>
      <vt:lpstr>Instructions for this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this Resource</dc:title>
  <dc:creator>Dueweke, Aubrey</dc:creator>
  <cp:lastModifiedBy>Luther,Corinne</cp:lastModifiedBy>
  <cp:revision>63</cp:revision>
  <dcterms:created xsi:type="dcterms:W3CDTF">2020-03-27T20:00:04Z</dcterms:created>
  <dcterms:modified xsi:type="dcterms:W3CDTF">2023-09-13T16:50:36Z</dcterms:modified>
</cp:coreProperties>
</file>