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98" r:id="rId2"/>
    <p:sldId id="393" r:id="rId3"/>
    <p:sldId id="257" r:id="rId4"/>
    <p:sldId id="258" r:id="rId5"/>
    <p:sldId id="259" r:id="rId6"/>
    <p:sldId id="396" r:id="rId7"/>
    <p:sldId id="260" r:id="rId8"/>
    <p:sldId id="395" r:id="rId9"/>
    <p:sldId id="261" r:id="rId10"/>
    <p:sldId id="262" r:id="rId11"/>
    <p:sldId id="263" r:id="rId12"/>
    <p:sldId id="264" r:id="rId13"/>
    <p:sldId id="265" r:id="rId14"/>
    <p:sldId id="266" r:id="rId15"/>
    <p:sldId id="39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CC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E9763-0871-4AF8-8428-D2576FB03F22}" v="62" dt="2022-12-15T20:03:50.34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3"/>
  </p:normalViewPr>
  <p:slideViewPr>
    <p:cSldViewPr snapToGrid="0" snapToObjects="1">
      <p:cViewPr varScale="1">
        <p:scale>
          <a:sx n="58" d="100"/>
          <a:sy n="58" d="100"/>
        </p:scale>
        <p:origin x="78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Condol" clId="Web-{2C9E9763-0871-4AF8-8428-D2576FB03F22}"/>
    <pc:docChg chg="modSld">
      <pc:chgData name="Paula Condol" userId="" providerId="" clId="Web-{2C9E9763-0871-4AF8-8428-D2576FB03F22}" dt="2022-12-15T20:03:47.641" v="29" actId="20577"/>
      <pc:docMkLst>
        <pc:docMk/>
      </pc:docMkLst>
      <pc:sldChg chg="modSp">
        <pc:chgData name="Paula Condol" userId="" providerId="" clId="Web-{2C9E9763-0871-4AF8-8428-D2576FB03F22}" dt="2022-12-15T20:02:46.530" v="9" actId="20577"/>
        <pc:sldMkLst>
          <pc:docMk/>
          <pc:sldMk cId="649106399" sldId="396"/>
        </pc:sldMkLst>
        <pc:spChg chg="mod">
          <ac:chgData name="Paula Condol" userId="" providerId="" clId="Web-{2C9E9763-0871-4AF8-8428-D2576FB03F22}" dt="2022-12-15T20:02:46.530" v="9" actId="20577"/>
          <ac:spMkLst>
            <pc:docMk/>
            <pc:sldMk cId="649106399" sldId="396"/>
            <ac:spMk id="2" creationId="{00000000-0000-0000-0000-000000000000}"/>
          </ac:spMkLst>
        </pc:spChg>
      </pc:sldChg>
      <pc:sldChg chg="modSp">
        <pc:chgData name="Paula Condol" userId="" providerId="" clId="Web-{2C9E9763-0871-4AF8-8428-D2576FB03F22}" dt="2022-12-15T20:03:47.641" v="29" actId="20577"/>
        <pc:sldMkLst>
          <pc:docMk/>
          <pc:sldMk cId="3259149194" sldId="397"/>
        </pc:sldMkLst>
        <pc:spChg chg="mod">
          <ac:chgData name="Paula Condol" userId="" providerId="" clId="Web-{2C9E9763-0871-4AF8-8428-D2576FB03F22}" dt="2022-12-15T20:03:47.641" v="29" actId="20577"/>
          <ac:spMkLst>
            <pc:docMk/>
            <pc:sldMk cId="3259149194" sldId="397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92649-472B-4ABA-866A-BAA5F260E2BB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48606-684A-4396-BB36-3A443E35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2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F79B2-A542-E140-8F1E-0B018AE42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46E454-DD68-C74F-BF5B-7A8E5FCA2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9E6E0-28B5-184A-BDDF-D834423F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192A-AFC4-4276-8D9B-24829C31EFAA}" type="datetime1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CC512-1545-DA41-978A-5CD375F19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9D4B0-6ECF-CE44-8C6F-9457D4718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7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0B74-1373-654E-B3DF-7A39575E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12CF73-D64D-FF42-987E-C0F90B536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48680-5F92-4F41-8DBF-27CEF33AB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0CC5-9D36-4098-8777-D6EC07B724A5}" type="datetime1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1A9B8-A3A9-AA4E-82CC-76ADD760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BF2C6-E8FE-4D4F-9F27-7BCC3E19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8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668909-6FDC-0B4B-BDC6-5F64F236C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1D56F-D112-7349-8109-DDD5E2BDC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023B6-16A1-F544-A034-6FD4C52F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2EE20-BE28-456E-ACAD-F066A80519F1}" type="datetime1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69D65-FF8D-0541-BA8F-74CD9CC8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C0CAA-086A-2746-9FB1-D0D009F08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2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BDB91-9E69-544B-95F1-B9C33F67E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0985F-BEFD-7D45-AF23-2554393B1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F14DB-0629-5841-B7D9-12B9E415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4FF6-F193-4A67-AA42-07ADD1E2CA54}" type="datetime1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91CF1-58B2-FB41-BCF7-D5301D39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E3AF3-12A0-7D4E-9EDC-CEC99D588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0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3016F-D77D-8F48-9C08-F09F87822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C03E3-1553-5745-A7E5-B2C07C0E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6FE23-F944-A143-B8DE-8DA88116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3B9A-0F38-4411-B56A-E5E438156731}" type="datetime1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80BD5-17CD-B941-B278-F31E61B86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C392B-7414-F64B-880E-6C89CEF30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5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F1034-81E0-F044-ACFE-A78820AF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963C5-7107-8946-AAEE-551875CE5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007C6-209F-2F45-998C-3A788E208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89E9B-57A5-954D-97CF-CC21065BB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5C22-8E8D-4039-923C-35D13D4FB14C}" type="datetime1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4CC32-6E3D-3240-85F3-730F17686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055C1-2C5A-4347-90C8-17E47BFC5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3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9F86-DEA5-8942-95F0-AC2B39EEE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0FE44-3B1F-054A-A6C8-7CA3B5DDB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198CE-4F8D-DD4F-875F-92453EC19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FF82B-D9F4-124A-8F02-91B44F53B8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F7E8D1-1272-3D47-AB55-FC5BF5323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105097-6CD3-654F-994F-FA267E98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8F5-6302-479D-94E3-5A6C77B16865}" type="datetime1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AFC1EF-79E1-084A-BA92-A9A647442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7A60C8-A5D1-6948-9B45-70878139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0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1A633-85C5-7448-BEDE-0BE77F96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951852-0A09-2C4A-B12B-EDE95D976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A2F8-10D1-4796-89C0-6133143BB69A}" type="datetime1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6F64C1-EDE0-3343-8D4A-1CCBDA909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D328-E7C7-AC4D-8B47-2BB316150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0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AD2731-FBAD-C24A-9C9F-D3FE4648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8140-E26D-444C-9A5A-0D095696B37E}" type="datetime1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29EBDF-7EF2-5B48-B297-239031EA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3189B-C866-714A-8905-52578469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0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805C8-DBFB-CD44-83F9-74DBB8B4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D19D-3CB4-FF4C-AF5F-E17B923F4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9B208-E79E-0C4F-85CD-CD67B7EC5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1BD83-B440-804A-BBC3-DE75E0A84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7C2F-03E9-4A79-AA66-7C5B8B4A32DA}" type="datetime1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25273-FE61-D144-80FF-668632703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AC277-EB77-A641-B1DB-CBD27874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1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2137-AC10-7041-93EB-296147E12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F1BB01-5835-9F4D-B9AF-45C2990F65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99129-952E-A640-896F-B56D8A177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4CB70-BD3E-0048-9FAD-CE7F6BD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181E-3E63-4220-B489-047A4DD45993}" type="datetime1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20606-D838-8846-AC09-EA2010B04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52C58-B6A4-1C4D-8040-5485A4D1D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1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2B1D5-E717-614E-A7BA-934473337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EF55-1822-4142-BE8B-3B49E2462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72565-E8F9-7D47-9D42-748DB70D4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AF0C7-0A73-47A3-B087-E96BBE51949B}" type="datetime1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1FDF7-5204-0841-A4FE-CCEED9E7C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Resource created by the Telehealth Outreach Program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B57D4-3E79-044D-B9FF-E77B122E1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3BF0D-8436-E840-9C7B-9CFF308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5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sv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svg"/><Relationship Id="rId2" Type="http://schemas.openxmlformats.org/officeDocument/2006/relationships/slide" Target="slide3.xml"/><Relationship Id="rId16" Type="http://schemas.openxmlformats.org/officeDocument/2006/relationships/image" Target="../media/image5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sv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svg"/><Relationship Id="rId4" Type="http://schemas.openxmlformats.org/officeDocument/2006/relationships/image" Target="../media/image43.svg"/><Relationship Id="rId9" Type="http://schemas.openxmlformats.org/officeDocument/2006/relationships/image" Target="../media/image48.png"/><Relationship Id="rId14" Type="http://schemas.openxmlformats.org/officeDocument/2006/relationships/image" Target="../media/image5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sv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12" Type="http://schemas.openxmlformats.org/officeDocument/2006/relationships/image" Target="../media/image67.sv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sv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0" Type="http://schemas.openxmlformats.org/officeDocument/2006/relationships/image" Target="../media/image65.svg"/><Relationship Id="rId4" Type="http://schemas.openxmlformats.org/officeDocument/2006/relationships/image" Target="../media/image59.svg"/><Relationship Id="rId9" Type="http://schemas.openxmlformats.org/officeDocument/2006/relationships/image" Target="../media/image6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9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1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18" Type="http://schemas.openxmlformats.org/officeDocument/2006/relationships/image" Target="../media/image3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17" Type="http://schemas.openxmlformats.org/officeDocument/2006/relationships/image" Target="../media/image30.png"/><Relationship Id="rId2" Type="http://schemas.openxmlformats.org/officeDocument/2006/relationships/slide" Target="slide3.xml"/><Relationship Id="rId16" Type="http://schemas.openxmlformats.org/officeDocument/2006/relationships/image" Target="../media/image29.svg"/><Relationship Id="rId20" Type="http://schemas.openxmlformats.org/officeDocument/2006/relationships/image" Target="../media/image33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svg"/><Relationship Id="rId19" Type="http://schemas.openxmlformats.org/officeDocument/2006/relationships/image" Target="../media/image32.pn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tack of dice on a boardgame">
            <a:extLst>
              <a:ext uri="{FF2B5EF4-FFF2-40B4-BE49-F238E27FC236}">
                <a16:creationId xmlns:a16="http://schemas.microsoft.com/office/drawing/2014/main" id="{A934614C-0EBB-002F-8813-C6817B0CF5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877" b="687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0720F2-77C7-4AF1-A233-14DC02C73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0629" y="2880307"/>
            <a:ext cx="4314824" cy="2486475"/>
          </a:xfrm>
        </p:spPr>
        <p:txBody>
          <a:bodyPr>
            <a:noAutofit/>
          </a:bodyPr>
          <a:lstStyle/>
          <a:p>
            <a:r>
              <a:rPr lang="en-US" sz="5400" dirty="0"/>
              <a:t>Un </a:t>
            </a:r>
            <a:r>
              <a:rPr lang="en-US" sz="5400" dirty="0" err="1"/>
              <a:t>Juego</a:t>
            </a:r>
            <a:r>
              <a:rPr lang="en-US" sz="5400" dirty="0"/>
              <a:t> Para </a:t>
            </a:r>
            <a:r>
              <a:rPr lang="en-US" sz="5400" dirty="0" err="1"/>
              <a:t>Conocerte</a:t>
            </a:r>
            <a:r>
              <a:rPr lang="en-US" sz="5400" dirty="0"/>
              <a:t>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8827B15-3044-F8A4-409D-EEC0795816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9757" y="5609771"/>
            <a:ext cx="27432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95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4973" y="277928"/>
            <a:ext cx="103426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Dime algo que </a:t>
            </a:r>
            <a:r>
              <a:rPr lang="en-US" sz="4800" dirty="0" err="1"/>
              <a:t>te</a:t>
            </a:r>
            <a:r>
              <a:rPr lang="en-US" sz="4800" dirty="0"/>
              <a:t> </a:t>
            </a:r>
            <a:r>
              <a:rPr lang="en-US" sz="4800" dirty="0" err="1"/>
              <a:t>guste</a:t>
            </a:r>
            <a:r>
              <a:rPr lang="en-US" sz="4800" dirty="0"/>
              <a:t> </a:t>
            </a:r>
            <a:r>
              <a:rPr lang="en-US" sz="4800" dirty="0" err="1"/>
              <a:t>hacer</a:t>
            </a:r>
            <a:r>
              <a:rPr lang="en-US" sz="4800" dirty="0"/>
              <a:t> para </a:t>
            </a:r>
            <a:r>
              <a:rPr lang="en-US" sz="4800" dirty="0" err="1"/>
              <a:t>divertirte</a:t>
            </a:r>
            <a:r>
              <a:rPr lang="en-US" sz="4800" dirty="0"/>
              <a:t>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4" name="TextBox 3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B7AAA-3E1C-6049-91C8-7B03496D9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9" name="Graphic 8" descr="Beach ball with solid fill">
            <a:extLst>
              <a:ext uri="{FF2B5EF4-FFF2-40B4-BE49-F238E27FC236}">
                <a16:creationId xmlns:a16="http://schemas.microsoft.com/office/drawing/2014/main" id="{8C89028C-E010-4518-9A25-7B35C43D81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0630" y="1834924"/>
            <a:ext cx="1945370" cy="1945370"/>
          </a:xfrm>
          <a:prstGeom prst="rect">
            <a:avLst/>
          </a:prstGeom>
        </p:spPr>
      </p:pic>
      <p:pic>
        <p:nvPicPr>
          <p:cNvPr id="11" name="Graphic 10" descr="Rollercoaster Up with solid fill">
            <a:extLst>
              <a:ext uri="{FF2B5EF4-FFF2-40B4-BE49-F238E27FC236}">
                <a16:creationId xmlns:a16="http://schemas.microsoft.com/office/drawing/2014/main" id="{CC185113-9284-4467-A6EC-D2C0DA5104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24058" y="2899324"/>
            <a:ext cx="1945370" cy="1945370"/>
          </a:xfrm>
          <a:prstGeom prst="rect">
            <a:avLst/>
          </a:prstGeom>
        </p:spPr>
      </p:pic>
      <p:pic>
        <p:nvPicPr>
          <p:cNvPr id="13" name="Graphic 12" descr="Bucket and shovel with solid fill">
            <a:extLst>
              <a:ext uri="{FF2B5EF4-FFF2-40B4-BE49-F238E27FC236}">
                <a16:creationId xmlns:a16="http://schemas.microsoft.com/office/drawing/2014/main" id="{68955C1F-7652-40F7-9CA6-3C83A8F8C7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96000" y="4455074"/>
            <a:ext cx="1945370" cy="1945370"/>
          </a:xfrm>
          <a:prstGeom prst="rect">
            <a:avLst/>
          </a:prstGeom>
        </p:spPr>
      </p:pic>
      <p:pic>
        <p:nvPicPr>
          <p:cNvPr id="15" name="Graphic 14" descr="Baseball with solid fill">
            <a:extLst>
              <a:ext uri="{FF2B5EF4-FFF2-40B4-BE49-F238E27FC236}">
                <a16:creationId xmlns:a16="http://schemas.microsoft.com/office/drawing/2014/main" id="{0A55E9D0-3144-46A3-8DE3-9F70BD83C6D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23694" y="3663724"/>
            <a:ext cx="1945370" cy="1945370"/>
          </a:xfrm>
          <a:prstGeom prst="rect">
            <a:avLst/>
          </a:prstGeom>
        </p:spPr>
      </p:pic>
      <p:pic>
        <p:nvPicPr>
          <p:cNvPr id="17" name="Graphic 16" descr="Performance Curtains with solid fill">
            <a:extLst>
              <a:ext uri="{FF2B5EF4-FFF2-40B4-BE49-F238E27FC236}">
                <a16:creationId xmlns:a16="http://schemas.microsoft.com/office/drawing/2014/main" id="{6B0C4F5A-CF75-4321-A826-DDC49E5C547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479852" y="2442124"/>
            <a:ext cx="1945370" cy="1945370"/>
          </a:xfrm>
          <a:prstGeom prst="rect">
            <a:avLst/>
          </a:prstGeom>
        </p:spPr>
      </p:pic>
      <p:pic>
        <p:nvPicPr>
          <p:cNvPr id="19" name="Graphic 18" descr="Golf Flag In Hole with solid fill">
            <a:extLst>
              <a:ext uri="{FF2B5EF4-FFF2-40B4-BE49-F238E27FC236}">
                <a16:creationId xmlns:a16="http://schemas.microsoft.com/office/drawing/2014/main" id="{4FB0AAD0-984B-492B-BAD7-675F0B15F72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098095" y="2113033"/>
            <a:ext cx="1945370" cy="1945370"/>
          </a:xfrm>
          <a:prstGeom prst="rect">
            <a:avLst/>
          </a:prstGeom>
        </p:spPr>
      </p:pic>
      <p:pic>
        <p:nvPicPr>
          <p:cNvPr id="21" name="Graphic 20" descr="Playground with solid fill">
            <a:extLst>
              <a:ext uri="{FF2B5EF4-FFF2-40B4-BE49-F238E27FC236}">
                <a16:creationId xmlns:a16="http://schemas.microsoft.com/office/drawing/2014/main" id="{306E2EA7-C036-4BDE-913D-895D8110407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968306" y="4160692"/>
            <a:ext cx="1945370" cy="194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812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4697" y="1390640"/>
            <a:ext cx="10342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Dime algo que no </a:t>
            </a:r>
            <a:r>
              <a:rPr lang="en-US" sz="4800" dirty="0" err="1"/>
              <a:t>puedes</a:t>
            </a:r>
            <a:r>
              <a:rPr lang="en-US" sz="4800" dirty="0"/>
              <a:t> </a:t>
            </a:r>
            <a:r>
              <a:rPr lang="en-US" sz="4800" dirty="0" err="1"/>
              <a:t>vivir</a:t>
            </a:r>
            <a:r>
              <a:rPr lang="en-US" sz="4800" dirty="0"/>
              <a:t> sin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4" name="TextBox 3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69778-E1A5-9B47-9724-A014AEFE2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9" name="Graphic 8" descr="Sparkling Heart with solid fill">
            <a:extLst>
              <a:ext uri="{FF2B5EF4-FFF2-40B4-BE49-F238E27FC236}">
                <a16:creationId xmlns:a16="http://schemas.microsoft.com/office/drawing/2014/main" id="{0B1B52EC-5536-4B22-BE6D-8904E1C61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41181" y="2325209"/>
            <a:ext cx="2858609" cy="285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00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4697" y="477138"/>
            <a:ext cx="103426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Dime </a:t>
            </a:r>
            <a:r>
              <a:rPr lang="en-US" sz="4800" dirty="0" err="1"/>
              <a:t>como</a:t>
            </a:r>
            <a:r>
              <a:rPr lang="en-US" sz="4800" dirty="0"/>
              <a:t> </a:t>
            </a:r>
            <a:r>
              <a:rPr lang="en-US" sz="4800" dirty="0" err="1"/>
              <a:t>celebraste</a:t>
            </a:r>
            <a:r>
              <a:rPr lang="en-US" sz="4800" dirty="0"/>
              <a:t> </a:t>
            </a:r>
            <a:r>
              <a:rPr lang="en-US" sz="4800" dirty="0" err="1"/>
              <a:t>tu</a:t>
            </a:r>
            <a:r>
              <a:rPr lang="en-US" sz="4800" dirty="0"/>
              <a:t> ultimo </a:t>
            </a:r>
            <a:r>
              <a:rPr lang="en-US" sz="4800" dirty="0" err="1"/>
              <a:t>cumplean~os</a:t>
            </a:r>
            <a:r>
              <a:rPr lang="en-US" sz="4800" dirty="0"/>
              <a:t> 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4" name="TextBox 3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18A45-3A9C-E546-B8ED-F78BB2506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9" name="Graphic 8" descr="Party hat with solid fill">
            <a:extLst>
              <a:ext uri="{FF2B5EF4-FFF2-40B4-BE49-F238E27FC236}">
                <a16:creationId xmlns:a16="http://schemas.microsoft.com/office/drawing/2014/main" id="{8F6B1F33-C0D4-4F57-B87C-ADB88DE5E1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83687" y="2419385"/>
            <a:ext cx="2162534" cy="2162534"/>
          </a:xfrm>
          <a:prstGeom prst="rect">
            <a:avLst/>
          </a:prstGeom>
        </p:spPr>
      </p:pic>
      <p:pic>
        <p:nvPicPr>
          <p:cNvPr id="11" name="Graphic 10" descr="Present with solid fill">
            <a:extLst>
              <a:ext uri="{FF2B5EF4-FFF2-40B4-BE49-F238E27FC236}">
                <a16:creationId xmlns:a16="http://schemas.microsoft.com/office/drawing/2014/main" id="{1DE6C9C6-34BD-4EFA-BD99-A462A23A6C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67120" y="3323608"/>
            <a:ext cx="2162534" cy="2162534"/>
          </a:xfrm>
          <a:prstGeom prst="rect">
            <a:avLst/>
          </a:prstGeom>
        </p:spPr>
      </p:pic>
      <p:pic>
        <p:nvPicPr>
          <p:cNvPr id="13" name="Graphic 12" descr="Balloons with solid fill">
            <a:extLst>
              <a:ext uri="{FF2B5EF4-FFF2-40B4-BE49-F238E27FC236}">
                <a16:creationId xmlns:a16="http://schemas.microsoft.com/office/drawing/2014/main" id="{11B292BB-7232-48ED-8FDE-DB8665A45EB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32525" y="3306601"/>
            <a:ext cx="2162534" cy="2162534"/>
          </a:xfrm>
          <a:prstGeom prst="rect">
            <a:avLst/>
          </a:prstGeom>
        </p:spPr>
      </p:pic>
      <p:pic>
        <p:nvPicPr>
          <p:cNvPr id="15" name="Graphic 14" descr="Ice cream with solid fill">
            <a:extLst>
              <a:ext uri="{FF2B5EF4-FFF2-40B4-BE49-F238E27FC236}">
                <a16:creationId xmlns:a16="http://schemas.microsoft.com/office/drawing/2014/main" id="{18D85B98-5D3F-4140-917E-11AE67D2BB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095130" y="2561427"/>
            <a:ext cx="2162534" cy="2162534"/>
          </a:xfrm>
          <a:prstGeom prst="rect">
            <a:avLst/>
          </a:prstGeom>
        </p:spPr>
      </p:pic>
      <p:pic>
        <p:nvPicPr>
          <p:cNvPr id="17" name="Graphic 16" descr="Cake with solid fill">
            <a:extLst>
              <a:ext uri="{FF2B5EF4-FFF2-40B4-BE49-F238E27FC236}">
                <a16:creationId xmlns:a16="http://schemas.microsoft.com/office/drawing/2014/main" id="{6B51244E-A50B-47B6-8F25-282FFF7D466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450553" y="2453400"/>
            <a:ext cx="2162534" cy="216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990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7862" y="1161184"/>
            <a:ext cx="103426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Dime </a:t>
            </a:r>
            <a:r>
              <a:rPr lang="en-US" sz="4800" dirty="0" err="1"/>
              <a:t>tu</a:t>
            </a:r>
            <a:r>
              <a:rPr lang="en-US" sz="4800" dirty="0"/>
              <a:t> color </a:t>
            </a:r>
            <a:r>
              <a:rPr lang="en-US" sz="4800" dirty="0" err="1"/>
              <a:t>favorito</a:t>
            </a:r>
            <a:endParaRPr lang="en-US" sz="4800" dirty="0"/>
          </a:p>
          <a:p>
            <a:pPr algn="ctr"/>
            <a:endParaRPr lang="en-US" sz="4800" dirty="0"/>
          </a:p>
        </p:txBody>
      </p:sp>
      <p:grpSp>
        <p:nvGrpSpPr>
          <p:cNvPr id="3" name="Group 2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4" name="TextBox 3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209DB-3166-484F-8518-4898650D5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47BB9CB-3E7A-4C1B-B8B0-6365BBF47852}"/>
              </a:ext>
            </a:extLst>
          </p:cNvPr>
          <p:cNvGrpSpPr/>
          <p:nvPr/>
        </p:nvGrpSpPr>
        <p:grpSpPr>
          <a:xfrm>
            <a:off x="4181383" y="1943470"/>
            <a:ext cx="3373514" cy="3373514"/>
            <a:chOff x="4181383" y="1943470"/>
            <a:chExt cx="3373514" cy="3373514"/>
          </a:xfrm>
        </p:grpSpPr>
        <p:pic>
          <p:nvPicPr>
            <p:cNvPr id="9" name="Graphic 8" descr="Palette with solid fill">
              <a:extLst>
                <a:ext uri="{FF2B5EF4-FFF2-40B4-BE49-F238E27FC236}">
                  <a16:creationId xmlns:a16="http://schemas.microsoft.com/office/drawing/2014/main" id="{6D4471A2-EE67-4C0F-AD99-00BFD1F90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181383" y="1943470"/>
              <a:ext cx="3373514" cy="3373514"/>
            </a:xfrm>
            <a:prstGeom prst="rect">
              <a:avLst/>
            </a:prstGeom>
          </p:spPr>
        </p:pic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F1B69DB-36A9-41B4-B00D-D1D32665D43B}"/>
                </a:ext>
              </a:extLst>
            </p:cNvPr>
            <p:cNvSpPr/>
            <p:nvPr/>
          </p:nvSpPr>
          <p:spPr>
            <a:xfrm>
              <a:off x="5557420" y="2925725"/>
              <a:ext cx="497149" cy="324802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718BC78-49A9-4862-9C06-036F10DC7872}"/>
                </a:ext>
              </a:extLst>
            </p:cNvPr>
            <p:cNvSpPr/>
            <p:nvPr/>
          </p:nvSpPr>
          <p:spPr>
            <a:xfrm>
              <a:off x="6116714" y="2843641"/>
              <a:ext cx="497149" cy="324802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1707F1E-AAAF-4CB6-AFA6-E48E87933B7A}"/>
                </a:ext>
              </a:extLst>
            </p:cNvPr>
            <p:cNvSpPr/>
            <p:nvPr/>
          </p:nvSpPr>
          <p:spPr>
            <a:xfrm>
              <a:off x="6507331" y="3072206"/>
              <a:ext cx="497149" cy="32480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CADBF40-846D-4CF9-AF40-6E774B070DAE}"/>
                </a:ext>
              </a:extLst>
            </p:cNvPr>
            <p:cNvSpPr/>
            <p:nvPr/>
          </p:nvSpPr>
          <p:spPr>
            <a:xfrm>
              <a:off x="6676007" y="3437114"/>
              <a:ext cx="497149" cy="32480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DCF1828-63AE-40EA-B5D3-0D8B7C9DAB62}"/>
                </a:ext>
              </a:extLst>
            </p:cNvPr>
            <p:cNvSpPr/>
            <p:nvPr/>
          </p:nvSpPr>
          <p:spPr>
            <a:xfrm>
              <a:off x="6498454" y="3831214"/>
              <a:ext cx="497149" cy="32480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5631C3D-1C6F-45A7-9DA4-0365E099448A}"/>
                </a:ext>
              </a:extLst>
            </p:cNvPr>
            <p:cNvSpPr/>
            <p:nvPr/>
          </p:nvSpPr>
          <p:spPr>
            <a:xfrm>
              <a:off x="5131293" y="4061327"/>
              <a:ext cx="497149" cy="32480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4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8206D51-C13F-4D79-A708-32387B19A1CB}"/>
                </a:ext>
              </a:extLst>
            </p:cNvPr>
            <p:cNvSpPr/>
            <p:nvPr/>
          </p:nvSpPr>
          <p:spPr>
            <a:xfrm>
              <a:off x="6116714" y="4029488"/>
              <a:ext cx="497149" cy="32480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42ED8C8-D844-4337-BF38-CD292E3075E9}"/>
                </a:ext>
              </a:extLst>
            </p:cNvPr>
            <p:cNvSpPr/>
            <p:nvPr/>
          </p:nvSpPr>
          <p:spPr>
            <a:xfrm>
              <a:off x="5628442" y="4158006"/>
              <a:ext cx="497149" cy="32480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8652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1128" y="1078212"/>
            <a:ext cx="103426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Dime </a:t>
            </a:r>
            <a:r>
              <a:rPr lang="en-US" sz="4800" dirty="0" err="1"/>
              <a:t>tu</a:t>
            </a:r>
            <a:r>
              <a:rPr lang="en-US" sz="4800" dirty="0"/>
              <a:t> </a:t>
            </a:r>
            <a:r>
              <a:rPr lang="en-US" sz="4800" dirty="0" err="1"/>
              <a:t>pelicula</a:t>
            </a:r>
            <a:r>
              <a:rPr lang="en-US" sz="4800" dirty="0"/>
              <a:t> </a:t>
            </a:r>
            <a:r>
              <a:rPr lang="en-US" sz="4800" dirty="0" err="1"/>
              <a:t>favorita</a:t>
            </a:r>
            <a:endParaRPr lang="en-US" sz="4800" dirty="0"/>
          </a:p>
          <a:p>
            <a:pPr algn="ctr"/>
            <a:endParaRPr lang="en-US" sz="4800" dirty="0"/>
          </a:p>
        </p:txBody>
      </p:sp>
      <p:grpSp>
        <p:nvGrpSpPr>
          <p:cNvPr id="3" name="Group 2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4" name="TextBox 3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8B02C-3B64-5B4C-871C-A89F8CF93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11" name="Graphic 10" descr="Video camera with solid fill">
            <a:extLst>
              <a:ext uri="{FF2B5EF4-FFF2-40B4-BE49-F238E27FC236}">
                <a16:creationId xmlns:a16="http://schemas.microsoft.com/office/drawing/2014/main" id="{7515AF9C-B3E6-45E1-8F31-574A3DD63C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2540" y="1563895"/>
            <a:ext cx="3557849" cy="355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4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107" y="673327"/>
            <a:ext cx="1129239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cs typeface="Calibri"/>
              </a:rPr>
              <a:t>?Que </a:t>
            </a:r>
            <a:r>
              <a:rPr lang="en-US" sz="4800" dirty="0" err="1">
                <a:cs typeface="Calibri"/>
              </a:rPr>
              <a:t>quieres</a:t>
            </a:r>
            <a:r>
              <a:rPr lang="en-US" sz="4800" dirty="0">
                <a:cs typeface="Calibri"/>
              </a:rPr>
              <a:t> </a:t>
            </a:r>
            <a:r>
              <a:rPr lang="en-US" sz="4800" dirty="0" err="1">
                <a:cs typeface="Calibri"/>
              </a:rPr>
              <a:t>hacer</a:t>
            </a:r>
            <a:r>
              <a:rPr lang="en-US" sz="4800" dirty="0">
                <a:cs typeface="Calibri"/>
              </a:rPr>
              <a:t> </a:t>
            </a:r>
            <a:r>
              <a:rPr lang="en-US" sz="4800" dirty="0" err="1">
                <a:cs typeface="Calibri"/>
              </a:rPr>
              <a:t>cuando</a:t>
            </a:r>
            <a:r>
              <a:rPr lang="en-US" sz="4800" dirty="0">
                <a:cs typeface="Calibri"/>
              </a:rPr>
              <a:t> seas </a:t>
            </a:r>
            <a:r>
              <a:rPr lang="en-US" sz="4800" dirty="0" err="1">
                <a:cs typeface="Calibri"/>
              </a:rPr>
              <a:t>adulto</a:t>
            </a:r>
            <a:r>
              <a:rPr lang="en-US" sz="4800" dirty="0">
                <a:cs typeface="Calibri"/>
              </a:rPr>
              <a:t>/a?</a:t>
            </a:r>
            <a:endParaRPr lang="en-US" sz="4800">
              <a:cs typeface="Calibri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4" name="TextBox 3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8B02C-3B64-5B4C-871C-A89F8CF93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9" name="Graphic 8" descr="Seed Packet with solid fill">
            <a:extLst>
              <a:ext uri="{FF2B5EF4-FFF2-40B4-BE49-F238E27FC236}">
                <a16:creationId xmlns:a16="http://schemas.microsoft.com/office/drawing/2014/main" id="{02139247-38BE-4EA3-AA54-D9E23802C6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94447" y="2342965"/>
            <a:ext cx="2787587" cy="278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4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B665E0-DB5D-C24E-8005-52B99A021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 err="1"/>
              <a:t>Instrucciones</a:t>
            </a:r>
            <a:r>
              <a:rPr lang="en-US" dirty="0"/>
              <a:t> para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recurso</a:t>
            </a:r>
            <a:r>
              <a:rPr lang="en-US" dirty="0"/>
              <a:t>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8458C8-4307-764A-AFB6-CB31B26EF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en-AU" sz="2000" dirty="0"/>
              <a:t>Este </a:t>
            </a:r>
            <a:r>
              <a:rPr lang="en-AU" sz="2000" dirty="0" err="1"/>
              <a:t>Powerpoint</a:t>
            </a:r>
            <a:r>
              <a:rPr lang="en-AU" sz="2000" dirty="0"/>
              <a:t> </a:t>
            </a:r>
            <a:r>
              <a:rPr lang="en-AU" sz="2000" dirty="0" err="1"/>
              <a:t>contiene</a:t>
            </a:r>
            <a:r>
              <a:rPr lang="en-AU" sz="2000" dirty="0"/>
              <a:t> un </a:t>
            </a:r>
            <a:r>
              <a:rPr lang="en-AU" sz="2000" dirty="0" err="1"/>
              <a:t>juego</a:t>
            </a:r>
            <a:r>
              <a:rPr lang="en-AU" sz="2000" dirty="0"/>
              <a:t> que se </a:t>
            </a:r>
            <a:r>
              <a:rPr lang="en-AU" sz="2000" dirty="0" err="1"/>
              <a:t>puede</a:t>
            </a:r>
            <a:r>
              <a:rPr lang="en-AU" sz="2000" dirty="0"/>
              <a:t> usar para </a:t>
            </a:r>
            <a:r>
              <a:rPr lang="en-AU" sz="2000" dirty="0" err="1"/>
              <a:t>conocer</a:t>
            </a:r>
            <a:r>
              <a:rPr lang="en-AU" sz="2000" dirty="0"/>
              <a:t> a sus </a:t>
            </a:r>
            <a:r>
              <a:rPr lang="en-AU" sz="2000" dirty="0" err="1"/>
              <a:t>clientes</a:t>
            </a:r>
            <a:r>
              <a:rPr lang="en-AU" sz="2000" dirty="0"/>
              <a:t>.</a:t>
            </a:r>
          </a:p>
          <a:p>
            <a:r>
              <a:rPr lang="en-AU" sz="2000" dirty="0"/>
              <a:t>Para </a:t>
            </a:r>
            <a:r>
              <a:rPr lang="en-AU" sz="2000" dirty="0" err="1"/>
              <a:t>jugar</a:t>
            </a:r>
            <a:r>
              <a:rPr lang="en-AU" sz="2000" dirty="0"/>
              <a:t>, ponga </a:t>
            </a:r>
            <a:r>
              <a:rPr lang="en-AU" sz="2000" dirty="0" err="1"/>
              <a:t>su</a:t>
            </a:r>
            <a:r>
              <a:rPr lang="en-AU" sz="2000" dirty="0"/>
              <a:t> </a:t>
            </a:r>
            <a:r>
              <a:rPr lang="en-AU" sz="2000" dirty="0" err="1"/>
              <a:t>Powerpoint</a:t>
            </a:r>
            <a:r>
              <a:rPr lang="en-AU" sz="2000" dirty="0"/>
              <a:t> </a:t>
            </a:r>
            <a:r>
              <a:rPr lang="en-AU" sz="2000" dirty="0" err="1"/>
              <a:t>en</a:t>
            </a:r>
            <a:r>
              <a:rPr lang="en-AU" sz="2000" dirty="0"/>
              <a:t> “modo de </a:t>
            </a:r>
            <a:r>
              <a:rPr lang="en-AU" sz="2000" dirty="0" err="1"/>
              <a:t>presentac</a:t>
            </a:r>
            <a:r>
              <a:rPr lang="es-PR" sz="2000" dirty="0" err="1"/>
              <a:t>ión</a:t>
            </a:r>
            <a:r>
              <a:rPr lang="en-US" sz="2000" dirty="0"/>
              <a:t>”, </a:t>
            </a:r>
            <a:r>
              <a:rPr lang="en-US" sz="2000" dirty="0" err="1"/>
              <a:t>comparta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pantalla</a:t>
            </a:r>
            <a:r>
              <a:rPr lang="en-US" sz="2000" dirty="0"/>
              <a:t> con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cliente</a:t>
            </a:r>
            <a:r>
              <a:rPr lang="en-US" sz="2000" dirty="0"/>
              <a:t> y </a:t>
            </a:r>
            <a:r>
              <a:rPr lang="en-US" sz="2000" dirty="0" err="1"/>
              <a:t>vaya</a:t>
            </a:r>
            <a:r>
              <a:rPr lang="en-US" sz="2000" dirty="0"/>
              <a:t> a la </a:t>
            </a:r>
            <a:r>
              <a:rPr lang="es-PR" sz="2000" dirty="0"/>
              <a:t>pagina 2, que contiene una tabla con los números del 1 al 9. </a:t>
            </a:r>
          </a:p>
          <a:p>
            <a:r>
              <a:rPr lang="es-PR" sz="2000" dirty="0" err="1"/>
              <a:t>Expli’cale</a:t>
            </a:r>
            <a:r>
              <a:rPr lang="es-PR" sz="2000" dirty="0"/>
              <a:t> al cliente que el </a:t>
            </a:r>
            <a:r>
              <a:rPr lang="es-PR" sz="2000" dirty="0" err="1"/>
              <a:t>objectivo</a:t>
            </a:r>
            <a:r>
              <a:rPr lang="es-PR" sz="2000" dirty="0"/>
              <a:t> del juego es conocer </a:t>
            </a:r>
            <a:r>
              <a:rPr lang="es-PR" sz="2000" dirty="0" err="1"/>
              <a:t>ma’s</a:t>
            </a:r>
            <a:r>
              <a:rPr lang="es-PR" sz="2000" dirty="0"/>
              <a:t> sobre ellos y que ellos también te conozcan mejor. </a:t>
            </a:r>
            <a:endParaRPr lang="en-AU" sz="2000" dirty="0"/>
          </a:p>
          <a:p>
            <a:r>
              <a:rPr lang="en-AU" sz="2000" dirty="0"/>
              <a:t>Con </a:t>
            </a:r>
            <a:r>
              <a:rPr lang="en-AU" sz="2000" dirty="0" err="1"/>
              <a:t>su</a:t>
            </a:r>
            <a:r>
              <a:rPr lang="en-AU" sz="2000" dirty="0"/>
              <a:t> </a:t>
            </a:r>
            <a:r>
              <a:rPr lang="en-AU" sz="2000" dirty="0" err="1"/>
              <a:t>cliente</a:t>
            </a:r>
            <a:r>
              <a:rPr lang="en-AU" sz="2000" dirty="0"/>
              <a:t> </a:t>
            </a:r>
            <a:r>
              <a:rPr lang="en-AU" sz="2000" dirty="0" err="1"/>
              <a:t>seleccione</a:t>
            </a:r>
            <a:r>
              <a:rPr lang="en-AU" sz="2000" dirty="0"/>
              <a:t> </a:t>
            </a:r>
            <a:r>
              <a:rPr lang="en-AU" sz="2000" dirty="0" err="1"/>
              <a:t>nu’meros</a:t>
            </a:r>
            <a:r>
              <a:rPr lang="en-AU" sz="2000" dirty="0"/>
              <a:t> y </a:t>
            </a:r>
            <a:r>
              <a:rPr lang="en-AU" sz="2000" dirty="0" err="1"/>
              <a:t>responde</a:t>
            </a:r>
            <a:r>
              <a:rPr lang="en-AU" sz="2000" dirty="0"/>
              <a:t> a las </a:t>
            </a:r>
            <a:r>
              <a:rPr lang="en-AU" sz="2000" dirty="0" err="1"/>
              <a:t>preguntas</a:t>
            </a:r>
            <a:r>
              <a:rPr lang="en-AU" sz="2000" dirty="0"/>
              <a:t>. </a:t>
            </a:r>
          </a:p>
          <a:p>
            <a:r>
              <a:rPr lang="en-AU" sz="2000" dirty="0"/>
              <a:t>Al </a:t>
            </a:r>
            <a:r>
              <a:rPr lang="en-AU" sz="2000" dirty="0" err="1"/>
              <a:t>seleccionar</a:t>
            </a:r>
            <a:r>
              <a:rPr lang="en-AU" sz="2000" dirty="0"/>
              <a:t> un </a:t>
            </a:r>
            <a:r>
              <a:rPr lang="en-AU" sz="2000" dirty="0" err="1"/>
              <a:t>nu’mero</a:t>
            </a:r>
            <a:r>
              <a:rPr lang="en-AU" sz="2000" dirty="0"/>
              <a:t>, es </a:t>
            </a:r>
            <a:r>
              <a:rPr lang="en-AU" sz="2000" dirty="0" err="1"/>
              <a:t>importante</a:t>
            </a:r>
            <a:r>
              <a:rPr lang="en-AU" sz="2000" dirty="0"/>
              <a:t> </a:t>
            </a:r>
            <a:r>
              <a:rPr lang="en-AU" sz="2000" dirty="0" err="1"/>
              <a:t>hacer</a:t>
            </a:r>
            <a:r>
              <a:rPr lang="en-AU" sz="2000" dirty="0"/>
              <a:t> </a:t>
            </a:r>
            <a:r>
              <a:rPr lang="en-AU" sz="2000" dirty="0" err="1"/>
              <a:t>clic</a:t>
            </a:r>
            <a:r>
              <a:rPr lang="en-AU" sz="2000" dirty="0"/>
              <a:t> </a:t>
            </a:r>
            <a:r>
              <a:rPr lang="en-AU" sz="2000" dirty="0" err="1"/>
              <a:t>en</a:t>
            </a:r>
            <a:r>
              <a:rPr lang="en-AU" sz="2000" dirty="0"/>
              <a:t> </a:t>
            </a:r>
            <a:r>
              <a:rPr lang="en-AU" sz="2000" dirty="0" err="1"/>
              <a:t>los</a:t>
            </a:r>
            <a:r>
              <a:rPr lang="en-AU" sz="2000" dirty="0"/>
              <a:t> </a:t>
            </a:r>
            <a:r>
              <a:rPr lang="en-AU" sz="2000" dirty="0" err="1"/>
              <a:t>nu’meros</a:t>
            </a:r>
            <a:r>
              <a:rPr lang="en-AU" sz="2000" dirty="0"/>
              <a:t> </a:t>
            </a:r>
            <a:r>
              <a:rPr lang="en-AU" sz="2000" dirty="0" err="1"/>
              <a:t>mismos</a:t>
            </a:r>
            <a:r>
              <a:rPr lang="en-AU" sz="2000" dirty="0"/>
              <a:t>, </a:t>
            </a:r>
            <a:r>
              <a:rPr lang="en-AU" sz="2000" dirty="0" err="1"/>
              <a:t>en</a:t>
            </a:r>
            <a:r>
              <a:rPr lang="en-AU" sz="2000" dirty="0"/>
              <a:t> </a:t>
            </a:r>
            <a:r>
              <a:rPr lang="en-AU" sz="2000" dirty="0" err="1"/>
              <a:t>lugar</a:t>
            </a:r>
            <a:r>
              <a:rPr lang="en-AU" sz="2000" dirty="0"/>
              <a:t> de </a:t>
            </a:r>
            <a:r>
              <a:rPr lang="en-AU" sz="2000" dirty="0" err="1"/>
              <a:t>simplemente</a:t>
            </a:r>
            <a:r>
              <a:rPr lang="en-AU" sz="2000" dirty="0"/>
              <a:t> </a:t>
            </a:r>
            <a:r>
              <a:rPr lang="en-AU" sz="2000" dirty="0" err="1"/>
              <a:t>hacer</a:t>
            </a:r>
            <a:r>
              <a:rPr lang="en-AU" sz="2000" dirty="0"/>
              <a:t> click </a:t>
            </a:r>
            <a:r>
              <a:rPr lang="en-AU" sz="2000" dirty="0" err="1"/>
              <a:t>en</a:t>
            </a:r>
            <a:r>
              <a:rPr lang="en-AU" sz="2000" dirty="0"/>
              <a:t> las </a:t>
            </a:r>
            <a:r>
              <a:rPr lang="en-AU" sz="2000" dirty="0" err="1"/>
              <a:t>celda</a:t>
            </a:r>
            <a:r>
              <a:rPr lang="en-AU" sz="2000" dirty="0"/>
              <a:t> </a:t>
            </a:r>
            <a:r>
              <a:rPr lang="en-AU" sz="2000" dirty="0" err="1"/>
              <a:t>donde</a:t>
            </a:r>
            <a:r>
              <a:rPr lang="en-AU" sz="2000" dirty="0"/>
              <a:t> </a:t>
            </a:r>
            <a:r>
              <a:rPr lang="en-AU" sz="2000" dirty="0" err="1"/>
              <a:t>esta</a:t>
            </a:r>
            <a:r>
              <a:rPr lang="en-US" sz="2000" dirty="0"/>
              <a:t>’n</a:t>
            </a:r>
            <a:r>
              <a:rPr lang="en-AU" sz="2000" dirty="0"/>
              <a:t>. </a:t>
            </a:r>
          </a:p>
          <a:p>
            <a:r>
              <a:rPr lang="en-AU" sz="2000" dirty="0"/>
              <a:t>No dude </a:t>
            </a:r>
            <a:r>
              <a:rPr lang="en-AU" sz="2000" dirty="0" err="1"/>
              <a:t>en</a:t>
            </a:r>
            <a:r>
              <a:rPr lang="en-AU" sz="2000" dirty="0"/>
              <a:t> </a:t>
            </a:r>
            <a:r>
              <a:rPr lang="en-AU" sz="2000" dirty="0" err="1"/>
              <a:t>adaptar</a:t>
            </a:r>
            <a:r>
              <a:rPr lang="en-AU" sz="2000" dirty="0"/>
              <a:t> </a:t>
            </a:r>
            <a:r>
              <a:rPr lang="en-AU" sz="2000" dirty="0" err="1"/>
              <a:t>este</a:t>
            </a:r>
            <a:r>
              <a:rPr lang="en-AU" sz="2000" dirty="0"/>
              <a:t> </a:t>
            </a:r>
            <a:r>
              <a:rPr lang="en-AU" sz="2000" dirty="0" err="1"/>
              <a:t>recurso</a:t>
            </a:r>
            <a:r>
              <a:rPr lang="en-AU" sz="2000" dirty="0"/>
              <a:t> para </a:t>
            </a:r>
            <a:r>
              <a:rPr lang="en-AU" sz="2000" dirty="0" err="1"/>
              <a:t>incluir</a:t>
            </a:r>
            <a:r>
              <a:rPr lang="en-AU" sz="2000" dirty="0"/>
              <a:t> sus </a:t>
            </a:r>
            <a:r>
              <a:rPr lang="en-AU" sz="2000" dirty="0" err="1"/>
              <a:t>propias</a:t>
            </a:r>
            <a:r>
              <a:rPr lang="en-AU" sz="2000" dirty="0"/>
              <a:t> </a:t>
            </a:r>
            <a:r>
              <a:rPr lang="en-AU" sz="2000" dirty="0" err="1"/>
              <a:t>preguntas</a:t>
            </a:r>
            <a:r>
              <a:rPr lang="en-AU" sz="2000" dirty="0"/>
              <a:t>!</a:t>
            </a:r>
            <a:endParaRPr lang="en-AU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9BD56-9DB6-A148-9D77-930364FC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7367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80000"/>
                  </a:schemeClr>
                </a:solidFill>
              </a:rPr>
              <a:t>Resource created by the Telehealth Outreach Program </a:t>
            </a:r>
          </a:p>
        </p:txBody>
      </p:sp>
    </p:spTree>
    <p:extLst>
      <p:ext uri="{BB962C8B-B14F-4D97-AF65-F5344CB8AC3E}">
        <p14:creationId xmlns:p14="http://schemas.microsoft.com/office/powerpoint/2010/main" val="30609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owchart: Document 13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8175" y="249957"/>
            <a:ext cx="3248025" cy="2900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5400" dirty="0"/>
              <a:t>Un </a:t>
            </a:r>
            <a:r>
              <a:rPr lang="en-US" sz="5400" dirty="0" err="1"/>
              <a:t>Juego</a:t>
            </a:r>
            <a:r>
              <a:rPr lang="en-US" sz="5400" dirty="0"/>
              <a:t> Para </a:t>
            </a:r>
            <a:r>
              <a:rPr lang="en-US" sz="5400" dirty="0" err="1"/>
              <a:t>Conocerte</a:t>
            </a:r>
            <a:r>
              <a:rPr lang="en-US" sz="5400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D6EB50B-F3B6-F54F-B5EC-3962C33B5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5960951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Resource created by the Telehealth Outreach Program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390342"/>
              </p:ext>
            </p:extLst>
          </p:nvPr>
        </p:nvGraphicFramePr>
        <p:xfrm>
          <a:off x="4236774" y="302963"/>
          <a:ext cx="7317051" cy="60533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9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9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11430">
                <a:tc>
                  <a:txBody>
                    <a:bodyPr/>
                    <a:lstStyle/>
                    <a:p>
                      <a:pPr algn="ctr"/>
                      <a:r>
                        <a:rPr lang="en-US" sz="4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hlinkClick r:id="rId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</a:t>
                      </a:r>
                      <a:endParaRPr lang="en-US" sz="4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64234" marR="348175" marT="232117" marB="2321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</a:t>
                      </a:r>
                      <a:endParaRPr lang="en-US" sz="4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64234" marR="348175" marT="232117" marB="2321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</a:t>
                      </a:r>
                      <a:endParaRPr lang="en-US" sz="4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64234" marR="348175" marT="232117" marB="2321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73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</a:t>
                      </a:r>
                      <a:endParaRPr lang="en-US" sz="4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234" marR="348175" marT="232117" marB="23211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</a:t>
                      </a:r>
                      <a:endParaRPr lang="en-US" sz="4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234" marR="348175" marT="232117" marB="23211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6</a:t>
                      </a:r>
                      <a:endParaRPr lang="en-US" sz="4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234" marR="348175" marT="232117" marB="2321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73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7</a:t>
                      </a:r>
                      <a:endParaRPr lang="en-US" sz="4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234" marR="348175" marT="232117" marB="23211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hlinkClick r:id="rId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</a:t>
                      </a:r>
                      <a:endParaRPr lang="en-US" sz="4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234" marR="348175" marT="232117" marB="23211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hlinkClick r:id="rId1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9</a:t>
                      </a:r>
                      <a:endParaRPr lang="en-US" sz="4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234" marR="348175" marT="232117" marB="2321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73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600" b="1" u="sng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  <a:hlinkClick r:id="rId1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</a:t>
                      </a:r>
                      <a:endParaRPr lang="en-US" sz="4600" b="1" u="sng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234" marR="348175" marT="232117" marB="23211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600" b="1" u="sng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  <a:hlinkClick r:id="rId1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11</a:t>
                      </a:r>
                      <a:endParaRPr lang="en-US" sz="4600" b="1" u="sng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234" marR="348175" marT="232117" marB="23211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600" b="1" u="sng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  <a:hlinkClick r:id="rId1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12</a:t>
                      </a:r>
                      <a:endParaRPr lang="en-US" sz="4600" b="1" u="sng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234" marR="348175" marT="232117" marB="232117"/>
                </a:tc>
                <a:extLst>
                  <a:ext uri="{0D108BD9-81ED-4DB2-BD59-A6C34878D82A}">
                    <a16:rowId xmlns:a16="http://schemas.microsoft.com/office/drawing/2014/main" val="1250017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16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6685" y="663475"/>
            <a:ext cx="103426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Dime </a:t>
            </a:r>
            <a:r>
              <a:rPr lang="en-US" sz="4800" dirty="0" err="1"/>
              <a:t>una</a:t>
            </a:r>
            <a:r>
              <a:rPr lang="en-US" sz="4800" dirty="0"/>
              <a:t> comida que </a:t>
            </a:r>
            <a:r>
              <a:rPr lang="en-US" sz="4800" dirty="0" err="1"/>
              <a:t>te</a:t>
            </a:r>
            <a:r>
              <a:rPr lang="en-US" sz="4800" dirty="0"/>
              <a:t> </a:t>
            </a:r>
            <a:r>
              <a:rPr lang="en-US" sz="4800" dirty="0" err="1"/>
              <a:t>guste</a:t>
            </a:r>
            <a:r>
              <a:rPr lang="en-US" sz="4800" dirty="0"/>
              <a:t> comer</a:t>
            </a:r>
          </a:p>
          <a:p>
            <a:pPr algn="ctr"/>
            <a:endParaRPr lang="en-US" sz="4800" dirty="0"/>
          </a:p>
          <a:p>
            <a:pPr algn="ctr"/>
            <a:endParaRPr lang="en-US" sz="4800" dirty="0">
              <a:solidFill>
                <a:srgbClr val="0070C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64973" y="6003265"/>
            <a:ext cx="2940908" cy="523220"/>
            <a:chOff x="864973" y="5978551"/>
            <a:chExt cx="2940908" cy="523220"/>
          </a:xfrm>
        </p:grpSpPr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0FDF0-2B69-2F49-ABFC-7C3C2804F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9" name="Graphic 8" descr="Table setting with solid fill">
            <a:extLst>
              <a:ext uri="{FF2B5EF4-FFF2-40B4-BE49-F238E27FC236}">
                <a16:creationId xmlns:a16="http://schemas.microsoft.com/office/drawing/2014/main" id="{6FB3A968-C918-4614-80E0-06543C9CDD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03097" y="1624745"/>
            <a:ext cx="4569780" cy="456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57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303" y="788175"/>
            <a:ext cx="10990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Algo que </a:t>
            </a:r>
            <a:r>
              <a:rPr lang="en-US" sz="4800" dirty="0" err="1"/>
              <a:t>te</a:t>
            </a:r>
            <a:r>
              <a:rPr lang="en-US" sz="4800" dirty="0"/>
              <a:t> </a:t>
            </a:r>
            <a:r>
              <a:rPr lang="en-US" sz="4800" dirty="0" err="1"/>
              <a:t>guste</a:t>
            </a:r>
            <a:r>
              <a:rPr lang="en-US" sz="4800" dirty="0"/>
              <a:t> </a:t>
            </a:r>
            <a:r>
              <a:rPr lang="en-US" sz="4800" dirty="0" err="1"/>
              <a:t>ver</a:t>
            </a:r>
            <a:r>
              <a:rPr lang="en-US" sz="4800" dirty="0"/>
              <a:t>/</a:t>
            </a:r>
            <a:r>
              <a:rPr lang="en-US" sz="4800" dirty="0" err="1"/>
              <a:t>escuchar</a:t>
            </a:r>
            <a:endParaRPr lang="en-US" sz="4800" dirty="0"/>
          </a:p>
        </p:txBody>
      </p:sp>
      <p:grpSp>
        <p:nvGrpSpPr>
          <p:cNvPr id="5" name="Group 4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3" name="TextBox 2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4" name="Left Arrow 3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2BF06-AF66-B349-BE91-CEA898B8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226A7E-BA07-4B08-A7FB-7A6A04A21F86}"/>
              </a:ext>
            </a:extLst>
          </p:cNvPr>
          <p:cNvGrpSpPr/>
          <p:nvPr/>
        </p:nvGrpSpPr>
        <p:grpSpPr>
          <a:xfrm>
            <a:off x="1040133" y="1923020"/>
            <a:ext cx="3911614" cy="3690571"/>
            <a:chOff x="4016768" y="1895812"/>
            <a:chExt cx="3911614" cy="3690571"/>
          </a:xfrm>
        </p:grpSpPr>
        <p:pic>
          <p:nvPicPr>
            <p:cNvPr id="9" name="Graphic 8" descr="Television with solid fill">
              <a:extLst>
                <a:ext uri="{FF2B5EF4-FFF2-40B4-BE49-F238E27FC236}">
                  <a16:creationId xmlns:a16="http://schemas.microsoft.com/office/drawing/2014/main" id="{ED2DB53D-D64E-4DDB-9553-6BCB6F6361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016768" y="1895812"/>
              <a:ext cx="3690571" cy="3690571"/>
            </a:xfrm>
            <a:prstGeom prst="rect">
              <a:avLst/>
            </a:prstGeom>
          </p:spPr>
        </p:pic>
        <p:pic>
          <p:nvPicPr>
            <p:cNvPr id="11" name="Graphic 10" descr="Remote control with solid fill">
              <a:extLst>
                <a:ext uri="{FF2B5EF4-FFF2-40B4-BE49-F238E27FC236}">
                  <a16:creationId xmlns:a16="http://schemas.microsoft.com/office/drawing/2014/main" id="{3CCEF73B-C264-4424-B314-6D1E7DE63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348954">
              <a:off x="7013982" y="3974584"/>
              <a:ext cx="914400" cy="1106273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AE5D30E-DD0B-460E-B6E9-2FD197157F43}"/>
              </a:ext>
            </a:extLst>
          </p:cNvPr>
          <p:cNvGrpSpPr/>
          <p:nvPr/>
        </p:nvGrpSpPr>
        <p:grpSpPr>
          <a:xfrm>
            <a:off x="5670581" y="1972455"/>
            <a:ext cx="5230096" cy="3483284"/>
            <a:chOff x="5670581" y="1972455"/>
            <a:chExt cx="5230096" cy="3483284"/>
          </a:xfrm>
        </p:grpSpPr>
        <p:pic>
          <p:nvPicPr>
            <p:cNvPr id="15" name="Graphic 14" descr="Headphones with solid fill">
              <a:extLst>
                <a:ext uri="{FF2B5EF4-FFF2-40B4-BE49-F238E27FC236}">
                  <a16:creationId xmlns:a16="http://schemas.microsoft.com/office/drawing/2014/main" id="{492951F1-2C06-4E0E-8D4C-0BCECFDBD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382081">
              <a:off x="8191779" y="2620466"/>
              <a:ext cx="1981789" cy="2101052"/>
            </a:xfrm>
            <a:prstGeom prst="rect">
              <a:avLst/>
            </a:prstGeom>
          </p:spPr>
        </p:pic>
        <p:pic>
          <p:nvPicPr>
            <p:cNvPr id="16" name="Graphic 15" descr="Music notes with solid fill">
              <a:extLst>
                <a:ext uri="{FF2B5EF4-FFF2-40B4-BE49-F238E27FC236}">
                  <a16:creationId xmlns:a16="http://schemas.microsoft.com/office/drawing/2014/main" id="{A9CCF928-4BCC-49DC-B790-AFBABAA89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7108250" y="2429655"/>
              <a:ext cx="914400" cy="914400"/>
            </a:xfrm>
            <a:prstGeom prst="rect">
              <a:avLst/>
            </a:prstGeom>
          </p:spPr>
        </p:pic>
        <p:pic>
          <p:nvPicPr>
            <p:cNvPr id="17" name="Graphic 16" descr="Radio with solid fill">
              <a:extLst>
                <a:ext uri="{FF2B5EF4-FFF2-40B4-BE49-F238E27FC236}">
                  <a16:creationId xmlns:a16="http://schemas.microsoft.com/office/drawing/2014/main" id="{96DE51BE-F921-4E20-AAE4-5622C3F83A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670581" y="2585948"/>
              <a:ext cx="1598821" cy="1598821"/>
            </a:xfrm>
            <a:prstGeom prst="rect">
              <a:avLst/>
            </a:prstGeom>
          </p:spPr>
        </p:pic>
        <p:pic>
          <p:nvPicPr>
            <p:cNvPr id="18" name="Graphic 17" descr="Music notes with solid fill">
              <a:extLst>
                <a:ext uri="{FF2B5EF4-FFF2-40B4-BE49-F238E27FC236}">
                  <a16:creationId xmlns:a16="http://schemas.microsoft.com/office/drawing/2014/main" id="{FC499054-F0A6-47DF-9380-7CC0FD455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986277" y="1972455"/>
              <a:ext cx="914400" cy="91440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3E07A2A-1446-4974-A0AE-1F2C2BC32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331881" y="4495852"/>
              <a:ext cx="914479" cy="914479"/>
            </a:xfrm>
            <a:prstGeom prst="rect">
              <a:avLst/>
            </a:prstGeom>
          </p:spPr>
        </p:pic>
        <p:pic>
          <p:nvPicPr>
            <p:cNvPr id="20" name="Graphic 19" descr="Music notes with solid fill">
              <a:extLst>
                <a:ext uri="{FF2B5EF4-FFF2-40B4-BE49-F238E27FC236}">
                  <a16:creationId xmlns:a16="http://schemas.microsoft.com/office/drawing/2014/main" id="{9436FD7E-11D7-45B3-AD0B-E04DD0EC4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831997" y="4541339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310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5896" y="808355"/>
            <a:ext cx="1034260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/>
              <a:t>Dime </a:t>
            </a:r>
            <a:r>
              <a:rPr lang="en-US" sz="4800" dirty="0" err="1"/>
              <a:t>tu</a:t>
            </a:r>
            <a:r>
              <a:rPr lang="en-US" sz="4800" dirty="0"/>
              <a:t> </a:t>
            </a:r>
            <a:r>
              <a:rPr lang="en-US" sz="4800" dirty="0" err="1"/>
              <a:t>juego</a:t>
            </a:r>
            <a:r>
              <a:rPr lang="en-US" sz="4800" dirty="0"/>
              <a:t> </a:t>
            </a:r>
            <a:r>
              <a:rPr lang="en-US" sz="4800" dirty="0" err="1"/>
              <a:t>favorito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3" name="TextBox 2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4" name="Left Arrow 3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2BF06-AF66-B349-BE91-CEA898B8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9" name="Graphic 8" descr="Game controller with solid fill">
            <a:extLst>
              <a:ext uri="{FF2B5EF4-FFF2-40B4-BE49-F238E27FC236}">
                <a16:creationId xmlns:a16="http://schemas.microsoft.com/office/drawing/2014/main" id="{5D200762-EC3C-4E0B-BC62-0DCD976107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28748" y="1480326"/>
            <a:ext cx="1902850" cy="1902850"/>
          </a:xfrm>
          <a:prstGeom prst="rect">
            <a:avLst/>
          </a:prstGeom>
        </p:spPr>
      </p:pic>
      <p:pic>
        <p:nvPicPr>
          <p:cNvPr id="12" name="Graphic 11" descr="Domino Tile with solid fill">
            <a:extLst>
              <a:ext uri="{FF2B5EF4-FFF2-40B4-BE49-F238E27FC236}">
                <a16:creationId xmlns:a16="http://schemas.microsoft.com/office/drawing/2014/main" id="{07230CF2-3D63-4AEA-8DC4-A6811C412B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133249">
            <a:off x="2570024" y="4290650"/>
            <a:ext cx="1902850" cy="1902850"/>
          </a:xfrm>
          <a:prstGeom prst="rect">
            <a:avLst/>
          </a:prstGeom>
        </p:spPr>
      </p:pic>
      <p:pic>
        <p:nvPicPr>
          <p:cNvPr id="20" name="Graphic 19" descr="Puzzle with solid fill">
            <a:extLst>
              <a:ext uri="{FF2B5EF4-FFF2-40B4-BE49-F238E27FC236}">
                <a16:creationId xmlns:a16="http://schemas.microsoft.com/office/drawing/2014/main" id="{D2865776-4B0A-4B03-89A5-77770ECF70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43585" y="2258200"/>
            <a:ext cx="1902850" cy="1902850"/>
          </a:xfrm>
          <a:prstGeom prst="rect">
            <a:avLst/>
          </a:prstGeom>
        </p:spPr>
      </p:pic>
      <p:pic>
        <p:nvPicPr>
          <p:cNvPr id="22" name="Graphic 21" descr="Sports Field with solid fill">
            <a:extLst>
              <a:ext uri="{FF2B5EF4-FFF2-40B4-BE49-F238E27FC236}">
                <a16:creationId xmlns:a16="http://schemas.microsoft.com/office/drawing/2014/main" id="{F5C776C0-E503-4F7F-A142-D46BCD16DF0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47210" y="2838677"/>
            <a:ext cx="1902850" cy="1902850"/>
          </a:xfrm>
          <a:prstGeom prst="rect">
            <a:avLst/>
          </a:prstGeom>
        </p:spPr>
      </p:pic>
      <p:pic>
        <p:nvPicPr>
          <p:cNvPr id="24" name="Graphic 23" descr="Pawn with solid fill">
            <a:extLst>
              <a:ext uri="{FF2B5EF4-FFF2-40B4-BE49-F238E27FC236}">
                <a16:creationId xmlns:a16="http://schemas.microsoft.com/office/drawing/2014/main" id="{F0278E8F-BEE4-4182-93EC-B944FB426A9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014349" y="1481462"/>
            <a:ext cx="1902850" cy="1902850"/>
          </a:xfrm>
          <a:prstGeom prst="rect">
            <a:avLst/>
          </a:prstGeom>
        </p:spPr>
      </p:pic>
      <p:pic>
        <p:nvPicPr>
          <p:cNvPr id="26" name="Graphic 25" descr="Tic Tac Toe with solid fill">
            <a:extLst>
              <a:ext uri="{FF2B5EF4-FFF2-40B4-BE49-F238E27FC236}">
                <a16:creationId xmlns:a16="http://schemas.microsoft.com/office/drawing/2014/main" id="{0B96940E-477E-4374-87DA-E59905A7963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971548" y="3339225"/>
            <a:ext cx="1902850" cy="1902850"/>
          </a:xfrm>
          <a:prstGeom prst="rect">
            <a:avLst/>
          </a:prstGeom>
        </p:spPr>
      </p:pic>
      <p:pic>
        <p:nvPicPr>
          <p:cNvPr id="28" name="Graphic 27" descr="Maze with solid fill">
            <a:extLst>
              <a:ext uri="{FF2B5EF4-FFF2-40B4-BE49-F238E27FC236}">
                <a16:creationId xmlns:a16="http://schemas.microsoft.com/office/drawing/2014/main" id="{32CD3B54-E738-4929-931A-39D7B870D65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714051" y="1387530"/>
            <a:ext cx="1902850" cy="1902850"/>
          </a:xfrm>
          <a:prstGeom prst="rect">
            <a:avLst/>
          </a:prstGeom>
        </p:spPr>
      </p:pic>
      <p:pic>
        <p:nvPicPr>
          <p:cNvPr id="30" name="Graphic 29" descr="Playing card with solid fill">
            <a:extLst>
              <a:ext uri="{FF2B5EF4-FFF2-40B4-BE49-F238E27FC236}">
                <a16:creationId xmlns:a16="http://schemas.microsoft.com/office/drawing/2014/main" id="{BC94779C-587A-427F-B17C-400121F5537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01797" y="4669862"/>
            <a:ext cx="1902850" cy="1902850"/>
          </a:xfrm>
          <a:prstGeom prst="rect">
            <a:avLst/>
          </a:prstGeom>
        </p:spPr>
      </p:pic>
      <p:pic>
        <p:nvPicPr>
          <p:cNvPr id="32" name="Graphic 31" descr="Pool 8 Ball with solid fill">
            <a:extLst>
              <a:ext uri="{FF2B5EF4-FFF2-40B4-BE49-F238E27FC236}">
                <a16:creationId xmlns:a16="http://schemas.microsoft.com/office/drawing/2014/main" id="{27C7EC11-A09A-479F-8004-852C70B8644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731420" y="3032025"/>
            <a:ext cx="1902850" cy="190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0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4697" y="960943"/>
            <a:ext cx="103426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R" sz="4800" dirty="0" err="1"/>
              <a:t>Cuentame</a:t>
            </a:r>
            <a:r>
              <a:rPr lang="es-PR" sz="4800" dirty="0"/>
              <a:t> algo sobre ayer </a:t>
            </a:r>
            <a:endParaRPr lang="en-US" sz="4800" dirty="0"/>
          </a:p>
          <a:p>
            <a:pPr algn="ctr"/>
            <a:endParaRPr lang="en-US" sz="4800" dirty="0"/>
          </a:p>
        </p:txBody>
      </p:sp>
      <p:grpSp>
        <p:nvGrpSpPr>
          <p:cNvPr id="3" name="Group 2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4" name="TextBox 3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42BF8-4747-5943-8625-D38B9010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9" name="Graphic 8" descr="Daily calendar with solid fill">
            <a:extLst>
              <a:ext uri="{FF2B5EF4-FFF2-40B4-BE49-F238E27FC236}">
                <a16:creationId xmlns:a16="http://schemas.microsoft.com/office/drawing/2014/main" id="{D8D9E7BC-9D26-4FA4-8339-54993EB9C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25771" y="2402928"/>
            <a:ext cx="3117542" cy="31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5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4697" y="960943"/>
            <a:ext cx="103426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R" sz="4800" dirty="0" err="1"/>
              <a:t>Cuentame</a:t>
            </a:r>
            <a:r>
              <a:rPr lang="es-PR" sz="4800" dirty="0"/>
              <a:t> algo que aprendiste la semana pasada</a:t>
            </a:r>
            <a:endParaRPr lang="en-US" sz="4800" dirty="0"/>
          </a:p>
        </p:txBody>
      </p:sp>
      <p:grpSp>
        <p:nvGrpSpPr>
          <p:cNvPr id="3" name="Group 2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4" name="TextBox 3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42BF8-4747-5943-8625-D38B9010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9" name="Graphic 8" descr="Closed book with solid fill">
            <a:extLst>
              <a:ext uri="{FF2B5EF4-FFF2-40B4-BE49-F238E27FC236}">
                <a16:creationId xmlns:a16="http://schemas.microsoft.com/office/drawing/2014/main" id="{F0F3831D-F8DE-49EA-9E53-8ECA754D4F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06392">
            <a:off x="3349744" y="2882840"/>
            <a:ext cx="2074678" cy="2074678"/>
          </a:xfrm>
          <a:prstGeom prst="rect">
            <a:avLst/>
          </a:prstGeom>
        </p:spPr>
      </p:pic>
      <p:pic>
        <p:nvPicPr>
          <p:cNvPr id="11" name="Graphic 10" descr="Remote learning language with solid fill">
            <a:extLst>
              <a:ext uri="{FF2B5EF4-FFF2-40B4-BE49-F238E27FC236}">
                <a16:creationId xmlns:a16="http://schemas.microsoft.com/office/drawing/2014/main" id="{DAE914F2-113F-4546-BBD8-7F3C704D00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2226076"/>
            <a:ext cx="2638424" cy="263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04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4697" y="1150258"/>
            <a:ext cx="10342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Dime algo que </a:t>
            </a:r>
            <a:r>
              <a:rPr lang="en-US" sz="4800" dirty="0" err="1"/>
              <a:t>hagas</a:t>
            </a:r>
            <a:r>
              <a:rPr lang="en-US" sz="4800" dirty="0"/>
              <a:t> bien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64973" y="5978551"/>
            <a:ext cx="2940908" cy="523220"/>
            <a:chOff x="864973" y="5978551"/>
            <a:chExt cx="2940908" cy="523220"/>
          </a:xfrm>
        </p:grpSpPr>
        <p:sp>
          <p:nvSpPr>
            <p:cNvPr id="4" name="TextBox 3"/>
            <p:cNvSpPr txBox="1"/>
            <p:nvPr/>
          </p:nvSpPr>
          <p:spPr>
            <a:xfrm>
              <a:off x="1544594" y="5978551"/>
              <a:ext cx="226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  <a:hlinkClick r:id="rId2" action="ppaction://hlinksldjump"/>
                </a:rPr>
                <a:t>BACK</a:t>
              </a:r>
              <a:r>
                <a:rPr lang="en-US" dirty="0"/>
                <a:t> </a:t>
              </a:r>
            </a:p>
          </p:txBody>
        </p:sp>
        <p:sp>
          <p:nvSpPr>
            <p:cNvPr id="5" name="Left Arrow 4">
              <a:hlinkClick r:id="rId2" action="ppaction://hlinksldjump"/>
            </p:cNvPr>
            <p:cNvSpPr/>
            <p:nvPr/>
          </p:nvSpPr>
          <p:spPr>
            <a:xfrm>
              <a:off x="864973" y="6153664"/>
              <a:ext cx="679621" cy="172995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6CCA8-A872-AD42-8220-17B4E2E45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Telehealth Outreach Program </a:t>
            </a:r>
          </a:p>
        </p:txBody>
      </p:sp>
      <p:pic>
        <p:nvPicPr>
          <p:cNvPr id="9" name="Graphic 8" descr="Medal with solid fill">
            <a:extLst>
              <a:ext uri="{FF2B5EF4-FFF2-40B4-BE49-F238E27FC236}">
                <a16:creationId xmlns:a16="http://schemas.microsoft.com/office/drawing/2014/main" id="{6599EA9E-02B8-41CF-BD29-2453AF343E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05881" y="2245311"/>
            <a:ext cx="3473808" cy="347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74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PS">
      <a:dk1>
        <a:srgbClr val="222A35"/>
      </a:dk1>
      <a:lt1>
        <a:sysClr val="window" lastClr="FFFFFF"/>
      </a:lt1>
      <a:dk2>
        <a:srgbClr val="525252"/>
      </a:dk2>
      <a:lt2>
        <a:srgbClr val="B9B9B9"/>
      </a:lt2>
      <a:accent1>
        <a:srgbClr val="FF9966"/>
      </a:accent1>
      <a:accent2>
        <a:srgbClr val="009999"/>
      </a:accent2>
      <a:accent3>
        <a:srgbClr val="808080"/>
      </a:accent3>
      <a:accent4>
        <a:srgbClr val="FF9966"/>
      </a:accent4>
      <a:accent5>
        <a:srgbClr val="44546A"/>
      </a:accent5>
      <a:accent6>
        <a:srgbClr val="336699"/>
      </a:accent6>
      <a:hlink>
        <a:srgbClr val="FF5D0C"/>
      </a:hlink>
      <a:folHlink>
        <a:srgbClr val="0072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334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Un Juego Para Conocerte </vt:lpstr>
      <vt:lpstr>Instrucciones para este recurso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for this Resource</dc:title>
  <dc:creator>Dueweke, Aubrey</dc:creator>
  <cp:lastModifiedBy>Paula Condol</cp:lastModifiedBy>
  <cp:revision>32</cp:revision>
  <dcterms:created xsi:type="dcterms:W3CDTF">2020-03-27T20:00:04Z</dcterms:created>
  <dcterms:modified xsi:type="dcterms:W3CDTF">2022-12-15T20:03:50Z</dcterms:modified>
</cp:coreProperties>
</file>