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4" r:id="rId2"/>
    <p:sldId id="293" r:id="rId3"/>
    <p:sldId id="276" r:id="rId4"/>
    <p:sldId id="281" r:id="rId5"/>
    <p:sldId id="278" r:id="rId6"/>
    <p:sldId id="279" r:id="rId7"/>
    <p:sldId id="275" r:id="rId8"/>
    <p:sldId id="26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5CB0C-0BEB-438F-A40C-FC2EDC7153B8}" v="585" dt="2023-09-11T17:48:07.238"/>
    <p1510:client id="{7E8F760B-34C3-4620-A87E-B848A5EBD46D}" v="113" dt="2023-09-11T17:54:32.987"/>
    <p1510:client id="{DA2439E9-B237-4C14-86F0-74FE1E75C0E0}" v="21" dt="2023-08-31T19:29:23.461"/>
    <p1510:client id="{F17F090D-DC43-4005-9263-772DB34BE468}" v="3" dt="2023-08-31T19:55:17.56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5" autoAdjust="0"/>
    <p:restoredTop sz="94280" autoAdjust="0"/>
  </p:normalViewPr>
  <p:slideViewPr>
    <p:cSldViewPr showGuides="1">
      <p:cViewPr varScale="1">
        <p:scale>
          <a:sx n="80" d="100"/>
          <a:sy n="80" d="100"/>
        </p:scale>
        <p:origin x="55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 Mangold" clId="Web-{2C95CB0C-0BEB-438F-A40C-FC2EDC7153B8}"/>
    <pc:docChg chg="modSld sldOrd">
      <pc:chgData name="Ani Mangold" userId="" providerId="" clId="Web-{2C95CB0C-0BEB-438F-A40C-FC2EDC7153B8}" dt="2023-09-11T17:48:07.238" v="495"/>
      <pc:docMkLst>
        <pc:docMk/>
      </pc:docMkLst>
      <pc:sldChg chg="modSp">
        <pc:chgData name="Ani Mangold" userId="" providerId="" clId="Web-{2C95CB0C-0BEB-438F-A40C-FC2EDC7153B8}" dt="2023-09-11T17:47:18.940" v="481" actId="688"/>
        <pc:sldMkLst>
          <pc:docMk/>
          <pc:sldMk cId="1653943558" sldId="269"/>
        </pc:sldMkLst>
        <pc:spChg chg="mod">
          <ac:chgData name="Ani Mangold" userId="" providerId="" clId="Web-{2C95CB0C-0BEB-438F-A40C-FC2EDC7153B8}" dt="2023-09-11T17:47:18.940" v="481" actId="688"/>
          <ac:spMkLst>
            <pc:docMk/>
            <pc:sldMk cId="1653943558" sldId="269"/>
            <ac:spMk id="5" creationId="{32638241-0FC9-8BF0-ECD5-67F9814A7B55}"/>
          </ac:spMkLst>
        </pc:spChg>
      </pc:sldChg>
      <pc:sldChg chg="modSp">
        <pc:chgData name="Ani Mangold" userId="" providerId="" clId="Web-{2C95CB0C-0BEB-438F-A40C-FC2EDC7153B8}" dt="2023-09-11T17:11:00.603" v="196" actId="20577"/>
        <pc:sldMkLst>
          <pc:docMk/>
          <pc:sldMk cId="3872987142" sldId="275"/>
        </pc:sldMkLst>
        <pc:spChg chg="mod">
          <ac:chgData name="Ani Mangold" userId="" providerId="" clId="Web-{2C95CB0C-0BEB-438F-A40C-FC2EDC7153B8}" dt="2023-09-11T17:11:00.603" v="196" actId="20577"/>
          <ac:spMkLst>
            <pc:docMk/>
            <pc:sldMk cId="3872987142" sldId="275"/>
            <ac:spMk id="2" creationId="{00000000-0000-0000-0000-000000000000}"/>
          </ac:spMkLst>
        </pc:spChg>
      </pc:sldChg>
      <pc:sldChg chg="modSp">
        <pc:chgData name="Ani Mangold" userId="" providerId="" clId="Web-{2C95CB0C-0BEB-438F-A40C-FC2EDC7153B8}" dt="2023-09-11T17:47:56.066" v="494" actId="20577"/>
        <pc:sldMkLst>
          <pc:docMk/>
          <pc:sldMk cId="711182959" sldId="276"/>
        </pc:sldMkLst>
        <pc:spChg chg="mod">
          <ac:chgData name="Ani Mangold" userId="" providerId="" clId="Web-{2C95CB0C-0BEB-438F-A40C-FC2EDC7153B8}" dt="2023-09-11T17:04:45.672" v="60" actId="20577"/>
          <ac:spMkLst>
            <pc:docMk/>
            <pc:sldMk cId="711182959" sldId="276"/>
            <ac:spMk id="13" creationId="{00000000-0000-0000-0000-000000000000}"/>
          </ac:spMkLst>
        </pc:spChg>
        <pc:spChg chg="mod">
          <ac:chgData name="Ani Mangold" userId="" providerId="" clId="Web-{2C95CB0C-0BEB-438F-A40C-FC2EDC7153B8}" dt="2023-09-11T17:47:56.066" v="494" actId="20577"/>
          <ac:spMkLst>
            <pc:docMk/>
            <pc:sldMk cId="711182959" sldId="276"/>
            <ac:spMk id="14" creationId="{00000000-0000-0000-0000-000000000000}"/>
          </ac:spMkLst>
        </pc:spChg>
      </pc:sldChg>
      <pc:sldChg chg="modSp">
        <pc:chgData name="Ani Mangold" userId="" providerId="" clId="Web-{2C95CB0C-0BEB-438F-A40C-FC2EDC7153B8}" dt="2023-09-11T17:10:11.993" v="185" actId="1076"/>
        <pc:sldMkLst>
          <pc:docMk/>
          <pc:sldMk cId="6860444" sldId="278"/>
        </pc:sldMkLst>
        <pc:spChg chg="mod">
          <ac:chgData name="Ani Mangold" userId="" providerId="" clId="Web-{2C95CB0C-0BEB-438F-A40C-FC2EDC7153B8}" dt="2023-09-11T17:09:29.007" v="178" actId="20577"/>
          <ac:spMkLst>
            <pc:docMk/>
            <pc:sldMk cId="6860444" sldId="278"/>
            <ac:spMk id="2" creationId="{00000000-0000-0000-0000-000000000000}"/>
          </ac:spMkLst>
        </pc:spChg>
        <pc:spChg chg="mod">
          <ac:chgData name="Ani Mangold" userId="" providerId="" clId="Web-{2C95CB0C-0BEB-438F-A40C-FC2EDC7153B8}" dt="2023-09-11T17:09:43.789" v="179" actId="20577"/>
          <ac:spMkLst>
            <pc:docMk/>
            <pc:sldMk cId="6860444" sldId="278"/>
            <ac:spMk id="11" creationId="{EED44A9A-7F06-7771-0241-FC5044D1468E}"/>
          </ac:spMkLst>
        </pc:spChg>
        <pc:spChg chg="mod">
          <ac:chgData name="Ani Mangold" userId="" providerId="" clId="Web-{2C95CB0C-0BEB-438F-A40C-FC2EDC7153B8}" dt="2023-09-11T17:09:48.195" v="180" actId="20577"/>
          <ac:spMkLst>
            <pc:docMk/>
            <pc:sldMk cId="6860444" sldId="278"/>
            <ac:spMk id="12" creationId="{FD43FDC6-BCA9-C96B-FBA3-AAA1E9C6CE8B}"/>
          </ac:spMkLst>
        </pc:spChg>
        <pc:spChg chg="mod">
          <ac:chgData name="Ani Mangold" userId="" providerId="" clId="Web-{2C95CB0C-0BEB-438F-A40C-FC2EDC7153B8}" dt="2023-09-11T17:09:51.383" v="181" actId="20577"/>
          <ac:spMkLst>
            <pc:docMk/>
            <pc:sldMk cId="6860444" sldId="278"/>
            <ac:spMk id="13" creationId="{B68B22B9-6180-5028-8E7B-9BE22187119B}"/>
          </ac:spMkLst>
        </pc:spChg>
        <pc:spChg chg="mod">
          <ac:chgData name="Ani Mangold" userId="" providerId="" clId="Web-{2C95CB0C-0BEB-438F-A40C-FC2EDC7153B8}" dt="2023-09-11T17:09:59.274" v="183" actId="20577"/>
          <ac:spMkLst>
            <pc:docMk/>
            <pc:sldMk cId="6860444" sldId="278"/>
            <ac:spMk id="14" creationId="{EB0C1036-62F0-260D-D432-E00FEBBC775E}"/>
          </ac:spMkLst>
        </pc:spChg>
        <pc:spChg chg="mod">
          <ac:chgData name="Ani Mangold" userId="" providerId="" clId="Web-{2C95CB0C-0BEB-438F-A40C-FC2EDC7153B8}" dt="2023-09-11T17:10:02.477" v="184" actId="20577"/>
          <ac:spMkLst>
            <pc:docMk/>
            <pc:sldMk cId="6860444" sldId="278"/>
            <ac:spMk id="15" creationId="{A925024F-9F68-D032-3DCE-CB98CBA2F2CE}"/>
          </ac:spMkLst>
        </pc:spChg>
        <pc:picChg chg="mod">
          <ac:chgData name="Ani Mangold" userId="" providerId="" clId="Web-{2C95CB0C-0BEB-438F-A40C-FC2EDC7153B8}" dt="2023-09-11T17:10:11.993" v="185" actId="1076"/>
          <ac:picMkLst>
            <pc:docMk/>
            <pc:sldMk cId="6860444" sldId="278"/>
            <ac:picMk id="38" creationId="{E9B77E0D-F8C6-E27D-7E4B-CDFEB3EC25CC}"/>
          </ac:picMkLst>
        </pc:picChg>
      </pc:sldChg>
      <pc:sldChg chg="modSp">
        <pc:chgData name="Ani Mangold" userId="" providerId="" clId="Web-{2C95CB0C-0BEB-438F-A40C-FC2EDC7153B8}" dt="2023-09-11T17:10:34.290" v="194" actId="20577"/>
        <pc:sldMkLst>
          <pc:docMk/>
          <pc:sldMk cId="13403576" sldId="279"/>
        </pc:sldMkLst>
        <pc:spChg chg="mod">
          <ac:chgData name="Ani Mangold" userId="" providerId="" clId="Web-{2C95CB0C-0BEB-438F-A40C-FC2EDC7153B8}" dt="2023-09-11T17:10:26.352" v="190" actId="20577"/>
          <ac:spMkLst>
            <pc:docMk/>
            <pc:sldMk cId="13403576" sldId="279"/>
            <ac:spMk id="2" creationId="{00000000-0000-0000-0000-000000000000}"/>
          </ac:spMkLst>
        </pc:spChg>
        <pc:spChg chg="mod">
          <ac:chgData name="Ani Mangold" userId="" providerId="" clId="Web-{2C95CB0C-0BEB-438F-A40C-FC2EDC7153B8}" dt="2023-09-11T17:10:34.290" v="194" actId="20577"/>
          <ac:spMkLst>
            <pc:docMk/>
            <pc:sldMk cId="13403576" sldId="279"/>
            <ac:spMk id="5" creationId="{187C54B8-04DD-0C69-805F-7FFD5ECF655D}"/>
          </ac:spMkLst>
        </pc:spChg>
      </pc:sldChg>
      <pc:sldChg chg="addSp delSp modSp">
        <pc:chgData name="Ani Mangold" userId="" providerId="" clId="Web-{2C95CB0C-0BEB-438F-A40C-FC2EDC7153B8}" dt="2023-09-11T17:47:25.784" v="483"/>
        <pc:sldMkLst>
          <pc:docMk/>
          <pc:sldMk cId="1750688946" sldId="280"/>
        </pc:sldMkLst>
        <pc:spChg chg="del mod">
          <ac:chgData name="Ani Mangold" userId="" providerId="" clId="Web-{2C95CB0C-0BEB-438F-A40C-FC2EDC7153B8}" dt="2023-09-11T17:11:51.042" v="199"/>
          <ac:spMkLst>
            <pc:docMk/>
            <pc:sldMk cId="1750688946" sldId="280"/>
            <ac:spMk id="3" creationId="{00000000-0000-0000-0000-000000000000}"/>
          </ac:spMkLst>
        </pc:spChg>
        <pc:spChg chg="add del mod">
          <ac:chgData name="Ani Mangold" userId="" providerId="" clId="Web-{2C95CB0C-0BEB-438F-A40C-FC2EDC7153B8}" dt="2023-09-11T17:12:01.870" v="202"/>
          <ac:spMkLst>
            <pc:docMk/>
            <pc:sldMk cId="1750688946" sldId="280"/>
            <ac:spMk id="5" creationId="{0730EE1B-396E-0A49-143E-EF0B3941CC53}"/>
          </ac:spMkLst>
        </pc:spChg>
        <pc:spChg chg="del">
          <ac:chgData name="Ani Mangold" userId="" providerId="" clId="Web-{2C95CB0C-0BEB-438F-A40C-FC2EDC7153B8}" dt="2023-09-11T17:47:24.706" v="482"/>
          <ac:spMkLst>
            <pc:docMk/>
            <pc:sldMk cId="1750688946" sldId="280"/>
            <ac:spMk id="8" creationId="{1E28733A-39C1-2DED-D776-11D0CC366F9A}"/>
          </ac:spMkLst>
        </pc:spChg>
        <pc:spChg chg="add del">
          <ac:chgData name="Ani Mangold" userId="" providerId="" clId="Web-{2C95CB0C-0BEB-438F-A40C-FC2EDC7153B8}" dt="2023-09-11T17:11:59.573" v="201"/>
          <ac:spMkLst>
            <pc:docMk/>
            <pc:sldMk cId="1750688946" sldId="280"/>
            <ac:spMk id="9" creationId="{0C2DA73A-D9B2-6D9D-94C1-3EE88ACF90C7}"/>
          </ac:spMkLst>
        </pc:spChg>
        <pc:spChg chg="add">
          <ac:chgData name="Ani Mangold" userId="" providerId="" clId="Web-{2C95CB0C-0BEB-438F-A40C-FC2EDC7153B8}" dt="2023-09-11T17:12:02.871" v="203"/>
          <ac:spMkLst>
            <pc:docMk/>
            <pc:sldMk cId="1750688946" sldId="280"/>
            <ac:spMk id="11" creationId="{0B9CF8F4-8670-48A6-154E-ABE2621415F0}"/>
          </ac:spMkLst>
        </pc:spChg>
        <pc:spChg chg="add">
          <ac:chgData name="Ani Mangold" userId="" providerId="" clId="Web-{2C95CB0C-0BEB-438F-A40C-FC2EDC7153B8}" dt="2023-09-11T17:47:25.784" v="483"/>
          <ac:spMkLst>
            <pc:docMk/>
            <pc:sldMk cId="1750688946" sldId="280"/>
            <ac:spMk id="13" creationId="{C763EE26-51D1-D44E-A8B1-4DE8225539C1}"/>
          </ac:spMkLst>
        </pc:spChg>
      </pc:sldChg>
      <pc:sldChg chg="modSp">
        <pc:chgData name="Ani Mangold" userId="" providerId="" clId="Web-{2C95CB0C-0BEB-438F-A40C-FC2EDC7153B8}" dt="2023-09-11T17:07:56.364" v="151" actId="20577"/>
        <pc:sldMkLst>
          <pc:docMk/>
          <pc:sldMk cId="3347619229" sldId="281"/>
        </pc:sldMkLst>
        <pc:spChg chg="mod">
          <ac:chgData name="Ani Mangold" userId="" providerId="" clId="Web-{2C95CB0C-0BEB-438F-A40C-FC2EDC7153B8}" dt="2023-09-11T17:06:10.158" v="107" actId="20577"/>
          <ac:spMkLst>
            <pc:docMk/>
            <pc:sldMk cId="3347619229" sldId="281"/>
            <ac:spMk id="2" creationId="{00000000-0000-0000-0000-000000000000}"/>
          </ac:spMkLst>
        </pc:spChg>
        <pc:spChg chg="mod">
          <ac:chgData name="Ani Mangold" userId="" providerId="" clId="Web-{2C95CB0C-0BEB-438F-A40C-FC2EDC7153B8}" dt="2023-09-11T17:07:56.364" v="151" actId="20577"/>
          <ac:spMkLst>
            <pc:docMk/>
            <pc:sldMk cId="3347619229" sldId="281"/>
            <ac:spMk id="4" creationId="{F970A12B-7A93-D216-CFD6-C6ACEAE85DA0}"/>
          </ac:spMkLst>
        </pc:spChg>
      </pc:sldChg>
      <pc:sldChg chg="addSp delSp modSp">
        <pc:chgData name="Ani Mangold" userId="" providerId="" clId="Web-{2C95CB0C-0BEB-438F-A40C-FC2EDC7153B8}" dt="2023-09-11T17:47:35.379" v="487"/>
        <pc:sldMkLst>
          <pc:docMk/>
          <pc:sldMk cId="1859344733" sldId="282"/>
        </pc:sldMkLst>
        <pc:spChg chg="del">
          <ac:chgData name="Ani Mangold" userId="" providerId="" clId="Web-{2C95CB0C-0BEB-438F-A40C-FC2EDC7153B8}" dt="2023-09-11T17:12:22.871" v="209"/>
          <ac:spMkLst>
            <pc:docMk/>
            <pc:sldMk cId="1859344733" sldId="282"/>
            <ac:spMk id="3" creationId="{7855106B-F124-9144-E5E6-DFAF6B5A6FD9}"/>
          </ac:spMkLst>
        </pc:spChg>
        <pc:spChg chg="add del mod">
          <ac:chgData name="Ani Mangold" userId="" providerId="" clId="Web-{2C95CB0C-0BEB-438F-A40C-FC2EDC7153B8}" dt="2023-09-11T17:12:25.574" v="210"/>
          <ac:spMkLst>
            <pc:docMk/>
            <pc:sldMk cId="1859344733" sldId="282"/>
            <ac:spMk id="5" creationId="{578EBAA9-CD73-6F03-302D-13A42601BD98}"/>
          </ac:spMkLst>
        </pc:spChg>
        <pc:spChg chg="del">
          <ac:chgData name="Ani Mangold" userId="" providerId="" clId="Web-{2C95CB0C-0BEB-438F-A40C-FC2EDC7153B8}" dt="2023-09-11T17:47:33.815" v="486"/>
          <ac:spMkLst>
            <pc:docMk/>
            <pc:sldMk cId="1859344733" sldId="282"/>
            <ac:spMk id="7" creationId="{0E130105-5379-3ACA-CB4F-23EA5C1D944D}"/>
          </ac:spMkLst>
        </pc:spChg>
        <pc:spChg chg="add">
          <ac:chgData name="Ani Mangold" userId="" providerId="" clId="Web-{2C95CB0C-0BEB-438F-A40C-FC2EDC7153B8}" dt="2023-09-11T17:12:26.840" v="211"/>
          <ac:spMkLst>
            <pc:docMk/>
            <pc:sldMk cId="1859344733" sldId="282"/>
            <ac:spMk id="9" creationId="{CB050C1A-7315-1EBB-82AF-4FB801F6AB70}"/>
          </ac:spMkLst>
        </pc:spChg>
        <pc:spChg chg="add">
          <ac:chgData name="Ani Mangold" userId="" providerId="" clId="Web-{2C95CB0C-0BEB-438F-A40C-FC2EDC7153B8}" dt="2023-09-11T17:47:35.379" v="487"/>
          <ac:spMkLst>
            <pc:docMk/>
            <pc:sldMk cId="1859344733" sldId="282"/>
            <ac:spMk id="11" creationId="{74F4D089-79F0-D43F-3B88-AFC145A1CB26}"/>
          </ac:spMkLst>
        </pc:spChg>
      </pc:sldChg>
      <pc:sldChg chg="addSp delSp modSp ord">
        <pc:chgData name="Ani Mangold" userId="" providerId="" clId="Web-{2C95CB0C-0BEB-438F-A40C-FC2EDC7153B8}" dt="2023-09-11T17:48:07.238" v="495"/>
        <pc:sldMkLst>
          <pc:docMk/>
          <pc:sldMk cId="1998354585" sldId="283"/>
        </pc:sldMkLst>
        <pc:spChg chg="del">
          <ac:chgData name="Ani Mangold" userId="" providerId="" clId="Web-{2C95CB0C-0BEB-438F-A40C-FC2EDC7153B8}" dt="2023-09-11T17:12:07.980" v="204"/>
          <ac:spMkLst>
            <pc:docMk/>
            <pc:sldMk cId="1998354585" sldId="283"/>
            <ac:spMk id="3" creationId="{00000000-0000-0000-0000-000000000000}"/>
          </ac:spMkLst>
        </pc:spChg>
        <pc:spChg chg="del">
          <ac:chgData name="Ani Mangold" userId="" providerId="" clId="Web-{2C95CB0C-0BEB-438F-A40C-FC2EDC7153B8}" dt="2023-09-11T17:47:29.987" v="484"/>
          <ac:spMkLst>
            <pc:docMk/>
            <pc:sldMk cId="1998354585" sldId="283"/>
            <ac:spMk id="6" creationId="{8665BA3B-5727-3750-3D16-E0EE5581FF0C}"/>
          </ac:spMkLst>
        </pc:spChg>
        <pc:spChg chg="add del mod">
          <ac:chgData name="Ani Mangold" userId="" providerId="" clId="Web-{2C95CB0C-0BEB-438F-A40C-FC2EDC7153B8}" dt="2023-09-11T17:12:16.715" v="207"/>
          <ac:spMkLst>
            <pc:docMk/>
            <pc:sldMk cId="1998354585" sldId="283"/>
            <ac:spMk id="7" creationId="{D33BFCFF-750B-4AA7-CAE2-729F1AEA5BF2}"/>
          </ac:spMkLst>
        </pc:spChg>
        <pc:spChg chg="add del">
          <ac:chgData name="Ani Mangold" userId="" providerId="" clId="Web-{2C95CB0C-0BEB-438F-A40C-FC2EDC7153B8}" dt="2023-09-11T17:12:13.605" v="206"/>
          <ac:spMkLst>
            <pc:docMk/>
            <pc:sldMk cId="1998354585" sldId="283"/>
            <ac:spMk id="9" creationId="{2D1019BA-3EF0-F8CF-EB36-9CA77F97DAA9}"/>
          </ac:spMkLst>
        </pc:spChg>
        <pc:spChg chg="add">
          <ac:chgData name="Ani Mangold" userId="" providerId="" clId="Web-{2C95CB0C-0BEB-438F-A40C-FC2EDC7153B8}" dt="2023-09-11T17:12:17.152" v="208"/>
          <ac:spMkLst>
            <pc:docMk/>
            <pc:sldMk cId="1998354585" sldId="283"/>
            <ac:spMk id="11" creationId="{395B4D7B-4A44-D489-0C41-1A965112EA53}"/>
          </ac:spMkLst>
        </pc:spChg>
        <pc:spChg chg="add">
          <ac:chgData name="Ani Mangold" userId="" providerId="" clId="Web-{2C95CB0C-0BEB-438F-A40C-FC2EDC7153B8}" dt="2023-09-11T17:47:32.425" v="485"/>
          <ac:spMkLst>
            <pc:docMk/>
            <pc:sldMk cId="1998354585" sldId="283"/>
            <ac:spMk id="13" creationId="{B15FA59A-E3CE-E71E-B337-DBFEE1CC8B72}"/>
          </ac:spMkLst>
        </pc:spChg>
      </pc:sldChg>
      <pc:sldChg chg="addSp delSp modSp">
        <pc:chgData name="Ani Mangold" userId="" providerId="" clId="Web-{2C95CB0C-0BEB-438F-A40C-FC2EDC7153B8}" dt="2023-09-11T17:47:39.378" v="489"/>
        <pc:sldMkLst>
          <pc:docMk/>
          <pc:sldMk cId="1380625512" sldId="284"/>
        </pc:sldMkLst>
        <pc:spChg chg="del">
          <ac:chgData name="Ani Mangold" userId="" providerId="" clId="Web-{2C95CB0C-0BEB-438F-A40C-FC2EDC7153B8}" dt="2023-09-11T17:12:35.168" v="212"/>
          <ac:spMkLst>
            <pc:docMk/>
            <pc:sldMk cId="1380625512" sldId="284"/>
            <ac:spMk id="3" creationId="{7855106B-F124-9144-E5E6-DFAF6B5A6FD9}"/>
          </ac:spMkLst>
        </pc:spChg>
        <pc:spChg chg="del">
          <ac:chgData name="Ani Mangold" userId="" providerId="" clId="Web-{2C95CB0C-0BEB-438F-A40C-FC2EDC7153B8}" dt="2023-09-11T17:47:38.659" v="488"/>
          <ac:spMkLst>
            <pc:docMk/>
            <pc:sldMk cId="1380625512" sldId="284"/>
            <ac:spMk id="6" creationId="{84775923-3CF8-B29E-3088-4C121E717324}"/>
          </ac:spMkLst>
        </pc:spChg>
        <pc:spChg chg="add del mod">
          <ac:chgData name="Ani Mangold" userId="" providerId="" clId="Web-{2C95CB0C-0BEB-438F-A40C-FC2EDC7153B8}" dt="2023-09-11T17:12:40.106" v="214"/>
          <ac:spMkLst>
            <pc:docMk/>
            <pc:sldMk cId="1380625512" sldId="284"/>
            <ac:spMk id="7" creationId="{A35B2CAD-1CB0-03E4-A89E-2625F3E54216}"/>
          </ac:spMkLst>
        </pc:spChg>
        <pc:spChg chg="add">
          <ac:chgData name="Ani Mangold" userId="" providerId="" clId="Web-{2C95CB0C-0BEB-438F-A40C-FC2EDC7153B8}" dt="2023-09-11T17:12:36.012" v="213"/>
          <ac:spMkLst>
            <pc:docMk/>
            <pc:sldMk cId="1380625512" sldId="284"/>
            <ac:spMk id="9" creationId="{261AA764-8AB3-4604-2053-CC00692AFB06}"/>
          </ac:spMkLst>
        </pc:spChg>
        <pc:spChg chg="add">
          <ac:chgData name="Ani Mangold" userId="" providerId="" clId="Web-{2C95CB0C-0BEB-438F-A40C-FC2EDC7153B8}" dt="2023-09-11T17:47:39.378" v="489"/>
          <ac:spMkLst>
            <pc:docMk/>
            <pc:sldMk cId="1380625512" sldId="284"/>
            <ac:spMk id="11" creationId="{7D612985-A362-268C-5B0F-872AFCCDAEF0}"/>
          </ac:spMkLst>
        </pc:spChg>
      </pc:sldChg>
      <pc:sldChg chg="addSp delSp modSp">
        <pc:chgData name="Ani Mangold" userId="" providerId="" clId="Web-{2C95CB0C-0BEB-438F-A40C-FC2EDC7153B8}" dt="2023-09-11T17:47:43.347" v="491"/>
        <pc:sldMkLst>
          <pc:docMk/>
          <pc:sldMk cId="3683977766" sldId="285"/>
        </pc:sldMkLst>
        <pc:spChg chg="del">
          <ac:chgData name="Ani Mangold" userId="" providerId="" clId="Web-{2C95CB0C-0BEB-438F-A40C-FC2EDC7153B8}" dt="2023-09-11T17:12:45.543" v="215"/>
          <ac:spMkLst>
            <pc:docMk/>
            <pc:sldMk cId="3683977766" sldId="285"/>
            <ac:spMk id="3" creationId="{7855106B-F124-9144-E5E6-DFAF6B5A6FD9}"/>
          </ac:spMkLst>
        </pc:spChg>
        <pc:spChg chg="del">
          <ac:chgData name="Ani Mangold" userId="" providerId="" clId="Web-{2C95CB0C-0BEB-438F-A40C-FC2EDC7153B8}" dt="2023-09-11T17:47:42.628" v="490"/>
          <ac:spMkLst>
            <pc:docMk/>
            <pc:sldMk cId="3683977766" sldId="285"/>
            <ac:spMk id="6" creationId="{07D415D5-8169-06DF-B650-493A65B39B16}"/>
          </ac:spMkLst>
        </pc:spChg>
        <pc:spChg chg="add del mod">
          <ac:chgData name="Ani Mangold" userId="" providerId="" clId="Web-{2C95CB0C-0BEB-438F-A40C-FC2EDC7153B8}" dt="2023-09-11T17:12:56.825" v="218"/>
          <ac:spMkLst>
            <pc:docMk/>
            <pc:sldMk cId="3683977766" sldId="285"/>
            <ac:spMk id="7" creationId="{347DA4A1-27CB-62CC-D884-CF658E730845}"/>
          </ac:spMkLst>
        </pc:spChg>
        <pc:spChg chg="add">
          <ac:chgData name="Ani Mangold" userId="" providerId="" clId="Web-{2C95CB0C-0BEB-438F-A40C-FC2EDC7153B8}" dt="2023-09-11T17:12:46.387" v="216"/>
          <ac:spMkLst>
            <pc:docMk/>
            <pc:sldMk cId="3683977766" sldId="285"/>
            <ac:spMk id="9" creationId="{0C9EEF18-7A39-03F9-47F6-D5D47A70FB73}"/>
          </ac:spMkLst>
        </pc:spChg>
        <pc:spChg chg="add">
          <ac:chgData name="Ani Mangold" userId="" providerId="" clId="Web-{2C95CB0C-0BEB-438F-A40C-FC2EDC7153B8}" dt="2023-09-11T17:47:43.347" v="491"/>
          <ac:spMkLst>
            <pc:docMk/>
            <pc:sldMk cId="3683977766" sldId="285"/>
            <ac:spMk id="11" creationId="{AD00E12D-BF79-6616-5955-ACB8D2CADC3B}"/>
          </ac:spMkLst>
        </pc:spChg>
      </pc:sldChg>
      <pc:sldChg chg="addSp delSp modSp">
        <pc:chgData name="Ani Mangold" userId="" providerId="" clId="Web-{2C95CB0C-0BEB-438F-A40C-FC2EDC7153B8}" dt="2023-09-11T17:47:47.222" v="493"/>
        <pc:sldMkLst>
          <pc:docMk/>
          <pc:sldMk cId="1517401502" sldId="286"/>
        </pc:sldMkLst>
        <pc:spChg chg="del mod">
          <ac:chgData name="Ani Mangold" userId="" providerId="" clId="Web-{2C95CB0C-0BEB-438F-A40C-FC2EDC7153B8}" dt="2023-09-11T17:13:05.731" v="220"/>
          <ac:spMkLst>
            <pc:docMk/>
            <pc:sldMk cId="1517401502" sldId="286"/>
            <ac:spMk id="3" creationId="{7855106B-F124-9144-E5E6-DFAF6B5A6FD9}"/>
          </ac:spMkLst>
        </pc:spChg>
        <pc:spChg chg="del">
          <ac:chgData name="Ani Mangold" userId="" providerId="" clId="Web-{2C95CB0C-0BEB-438F-A40C-FC2EDC7153B8}" dt="2023-09-11T17:47:46.675" v="492"/>
          <ac:spMkLst>
            <pc:docMk/>
            <pc:sldMk cId="1517401502" sldId="286"/>
            <ac:spMk id="6" creationId="{229DC923-4D7C-CE99-A979-D8296C02308A}"/>
          </ac:spMkLst>
        </pc:spChg>
        <pc:spChg chg="add del mod">
          <ac:chgData name="Ani Mangold" userId="" providerId="" clId="Web-{2C95CB0C-0BEB-438F-A40C-FC2EDC7153B8}" dt="2023-09-11T17:13:10.138" v="222"/>
          <ac:spMkLst>
            <pc:docMk/>
            <pc:sldMk cId="1517401502" sldId="286"/>
            <ac:spMk id="7" creationId="{D9583CD8-3CEA-8B5D-58E7-D0CB08ED4EA3}"/>
          </ac:spMkLst>
        </pc:spChg>
        <pc:spChg chg="add mod">
          <ac:chgData name="Ani Mangold" userId="" providerId="" clId="Web-{2C95CB0C-0BEB-438F-A40C-FC2EDC7153B8}" dt="2023-09-11T17:13:37.357" v="247" actId="20577"/>
          <ac:spMkLst>
            <pc:docMk/>
            <pc:sldMk cId="1517401502" sldId="286"/>
            <ac:spMk id="9" creationId="{218C816A-8FBE-9F3B-0DB5-117739B8BA03}"/>
          </ac:spMkLst>
        </pc:spChg>
        <pc:spChg chg="add">
          <ac:chgData name="Ani Mangold" userId="" providerId="" clId="Web-{2C95CB0C-0BEB-438F-A40C-FC2EDC7153B8}" dt="2023-09-11T17:47:47.222" v="493"/>
          <ac:spMkLst>
            <pc:docMk/>
            <pc:sldMk cId="1517401502" sldId="286"/>
            <ac:spMk id="11" creationId="{04FCA1FF-44B9-3F7E-73F3-AF6C769A0C98}"/>
          </ac:spMkLst>
        </pc:spChg>
      </pc:sldChg>
      <pc:sldChg chg="addSp delSp modSp">
        <pc:chgData name="Ani Mangold" userId="" providerId="" clId="Web-{2C95CB0C-0BEB-438F-A40C-FC2EDC7153B8}" dt="2023-09-11T17:43:40.340" v="431" actId="1076"/>
        <pc:sldMkLst>
          <pc:docMk/>
          <pc:sldMk cId="80302915" sldId="287"/>
        </pc:sldMkLst>
        <pc:spChg chg="mod">
          <ac:chgData name="Ani Mangold" userId="" providerId="" clId="Web-{2C95CB0C-0BEB-438F-A40C-FC2EDC7153B8}" dt="2023-09-11T17:33:47.857" v="382" actId="20577"/>
          <ac:spMkLst>
            <pc:docMk/>
            <pc:sldMk cId="80302915" sldId="287"/>
            <ac:spMk id="2" creationId="{EA73BECF-69D8-068E-B51B-B4CE88C2A41B}"/>
          </ac:spMkLst>
        </pc:spChg>
        <pc:spChg chg="mod">
          <ac:chgData name="Ani Mangold" userId="" providerId="" clId="Web-{2C95CB0C-0BEB-438F-A40C-FC2EDC7153B8}" dt="2023-09-11T17:43:40.340" v="431" actId="1076"/>
          <ac:spMkLst>
            <pc:docMk/>
            <pc:sldMk cId="80302915" sldId="287"/>
            <ac:spMk id="3" creationId="{D0652ED1-725B-DA35-A2A3-F0E987EE4EBB}"/>
          </ac:spMkLst>
        </pc:spChg>
        <pc:spChg chg="add del">
          <ac:chgData name="Ani Mangold" userId="" providerId="" clId="Web-{2C95CB0C-0BEB-438F-A40C-FC2EDC7153B8}" dt="2023-09-11T17:33:33.669" v="379"/>
          <ac:spMkLst>
            <pc:docMk/>
            <pc:sldMk cId="80302915" sldId="287"/>
            <ac:spMk id="7" creationId="{52A2D71D-1032-DC3F-6A78-6BCD9A9BB324}"/>
          </ac:spMkLst>
        </pc:spChg>
        <pc:spChg chg="del">
          <ac:chgData name="Ani Mangold" userId="" providerId="" clId="Web-{2C95CB0C-0BEB-438F-A40C-FC2EDC7153B8}" dt="2023-09-11T17:14:32.546" v="252"/>
          <ac:spMkLst>
            <pc:docMk/>
            <pc:sldMk cId="80302915" sldId="287"/>
            <ac:spMk id="8" creationId="{53BA34CD-3661-B8FF-FB6A-189ED50D272D}"/>
          </ac:spMkLst>
        </pc:spChg>
        <pc:spChg chg="add">
          <ac:chgData name="Ani Mangold" userId="" providerId="" clId="Web-{2C95CB0C-0BEB-438F-A40C-FC2EDC7153B8}" dt="2023-09-11T17:42:52.261" v="418"/>
          <ac:spMkLst>
            <pc:docMk/>
            <pc:sldMk cId="80302915" sldId="287"/>
            <ac:spMk id="15" creationId="{C1670A43-FF1E-5DAA-4C2F-3ABD2F30E4EA}"/>
          </ac:spMkLst>
        </pc:spChg>
        <pc:spChg chg="add mod">
          <ac:chgData name="Ani Mangold" userId="" providerId="" clId="Web-{2C95CB0C-0BEB-438F-A40C-FC2EDC7153B8}" dt="2023-09-11T17:43:07.637" v="422" actId="1076"/>
          <ac:spMkLst>
            <pc:docMk/>
            <pc:sldMk cId="80302915" sldId="287"/>
            <ac:spMk id="17" creationId="{647793CE-1676-8C3C-C251-4180E2DBB424}"/>
          </ac:spMkLst>
        </pc:spChg>
        <pc:spChg chg="add mod">
          <ac:chgData name="Ani Mangold" userId="" providerId="" clId="Web-{2C95CB0C-0BEB-438F-A40C-FC2EDC7153B8}" dt="2023-09-11T17:43:12.387" v="424" actId="1076"/>
          <ac:spMkLst>
            <pc:docMk/>
            <pc:sldMk cId="80302915" sldId="287"/>
            <ac:spMk id="18" creationId="{5954CED5-CF79-3DC5-2AA0-0F83AB66633A}"/>
          </ac:spMkLst>
        </pc:spChg>
        <pc:spChg chg="add mod">
          <ac:chgData name="Ani Mangold" userId="" providerId="" clId="Web-{2C95CB0C-0BEB-438F-A40C-FC2EDC7153B8}" dt="2023-09-11T17:43:18.481" v="426" actId="1076"/>
          <ac:spMkLst>
            <pc:docMk/>
            <pc:sldMk cId="80302915" sldId="287"/>
            <ac:spMk id="19" creationId="{B7F48B62-FC82-F939-09EF-BE7C41DEBA5C}"/>
          </ac:spMkLst>
        </pc:spChg>
        <pc:spChg chg="add mod">
          <ac:chgData name="Ani Mangold" userId="" providerId="" clId="Web-{2C95CB0C-0BEB-438F-A40C-FC2EDC7153B8}" dt="2023-09-11T17:43:22.653" v="428" actId="1076"/>
          <ac:spMkLst>
            <pc:docMk/>
            <pc:sldMk cId="80302915" sldId="287"/>
            <ac:spMk id="20" creationId="{48340836-398F-AE55-767A-A06A00EBBE38}"/>
          </ac:spMkLst>
        </pc:spChg>
        <pc:spChg chg="add mod">
          <ac:chgData name="Ani Mangold" userId="" providerId="" clId="Web-{2C95CB0C-0BEB-438F-A40C-FC2EDC7153B8}" dt="2023-09-11T17:43:28.137" v="430" actId="1076"/>
          <ac:spMkLst>
            <pc:docMk/>
            <pc:sldMk cId="80302915" sldId="287"/>
            <ac:spMk id="21" creationId="{1E2754B5-2976-82C0-F42E-79E582E80FBD}"/>
          </ac:spMkLst>
        </pc:spChg>
        <pc:picChg chg="add del mod">
          <ac:chgData name="Ani Mangold" userId="" providerId="" clId="Web-{2C95CB0C-0BEB-438F-A40C-FC2EDC7153B8}" dt="2023-09-11T17:15:31.016" v="255"/>
          <ac:picMkLst>
            <pc:docMk/>
            <pc:sldMk cId="80302915" sldId="287"/>
            <ac:picMk id="4" creationId="{53C94B14-7BB8-B408-9C4B-96B57E596CA4}"/>
          </ac:picMkLst>
        </pc:picChg>
        <pc:picChg chg="add del mod">
          <ac:chgData name="Ani Mangold" userId="" providerId="" clId="Web-{2C95CB0C-0BEB-438F-A40C-FC2EDC7153B8}" dt="2023-09-11T17:16:57.143" v="258"/>
          <ac:picMkLst>
            <pc:docMk/>
            <pc:sldMk cId="80302915" sldId="287"/>
            <ac:picMk id="5" creationId="{131FC448-A2E9-D8AC-D7F4-AC05B7460995}"/>
          </ac:picMkLst>
        </pc:picChg>
        <pc:picChg chg="add del mod">
          <ac:chgData name="Ani Mangold" userId="" providerId="" clId="Web-{2C95CB0C-0BEB-438F-A40C-FC2EDC7153B8}" dt="2023-09-11T17:35:04.421" v="390"/>
          <ac:picMkLst>
            <pc:docMk/>
            <pc:sldMk cId="80302915" sldId="287"/>
            <ac:picMk id="9" creationId="{B92BC78D-0375-3BAA-DCFF-680632248CE2}"/>
          </ac:picMkLst>
        </pc:picChg>
        <pc:picChg chg="add del mod">
          <ac:chgData name="Ani Mangold" userId="" providerId="" clId="Web-{2C95CB0C-0BEB-438F-A40C-FC2EDC7153B8}" dt="2023-09-11T17:35:56.829" v="395"/>
          <ac:picMkLst>
            <pc:docMk/>
            <pc:sldMk cId="80302915" sldId="287"/>
            <ac:picMk id="10" creationId="{ECA6541F-BB5D-75EA-2A58-244B8DB34FC5}"/>
          </ac:picMkLst>
        </pc:picChg>
        <pc:picChg chg="add del mod">
          <ac:chgData name="Ani Mangold" userId="" providerId="" clId="Web-{2C95CB0C-0BEB-438F-A40C-FC2EDC7153B8}" dt="2023-09-11T17:39:08.756" v="399"/>
          <ac:picMkLst>
            <pc:docMk/>
            <pc:sldMk cId="80302915" sldId="287"/>
            <ac:picMk id="11" creationId="{40D32859-FD54-A338-E930-E8ECACFFC2DF}"/>
          </ac:picMkLst>
        </pc:picChg>
        <pc:picChg chg="add del mod">
          <ac:chgData name="Ani Mangold" userId="" providerId="" clId="Web-{2C95CB0C-0BEB-438F-A40C-FC2EDC7153B8}" dt="2023-09-11T17:39:46.663" v="411"/>
          <ac:picMkLst>
            <pc:docMk/>
            <pc:sldMk cId="80302915" sldId="287"/>
            <ac:picMk id="12" creationId="{73CA8295-B770-6D00-3C96-FDC1CA0A4D4C}"/>
          </ac:picMkLst>
        </pc:picChg>
        <pc:picChg chg="add del mod">
          <ac:chgData name="Ani Mangold" userId="" providerId="" clId="Web-{2C95CB0C-0BEB-438F-A40C-FC2EDC7153B8}" dt="2023-09-11T17:39:25.334" v="405"/>
          <ac:picMkLst>
            <pc:docMk/>
            <pc:sldMk cId="80302915" sldId="287"/>
            <ac:picMk id="13" creationId="{A05FBA97-509A-2852-4A7B-5FA7B1568D35}"/>
          </ac:picMkLst>
        </pc:picChg>
        <pc:picChg chg="add mod">
          <ac:chgData name="Ani Mangold" userId="" providerId="" clId="Web-{2C95CB0C-0BEB-438F-A40C-FC2EDC7153B8}" dt="2023-09-11T17:42:40.027" v="417" actId="1076"/>
          <ac:picMkLst>
            <pc:docMk/>
            <pc:sldMk cId="80302915" sldId="287"/>
            <ac:picMk id="14" creationId="{B07A6E1A-7DE6-82BC-7628-95BE233FE2F2}"/>
          </ac:picMkLst>
        </pc:picChg>
        <pc:picChg chg="add del mod">
          <ac:chgData name="Ani Mangold" userId="" providerId="" clId="Web-{2C95CB0C-0BEB-438F-A40C-FC2EDC7153B8}" dt="2023-09-11T17:42:59.558" v="420"/>
          <ac:picMkLst>
            <pc:docMk/>
            <pc:sldMk cId="80302915" sldId="287"/>
            <ac:picMk id="16" creationId="{38175C1B-A38D-2C63-480C-7EA098B55B08}"/>
          </ac:picMkLst>
        </pc:picChg>
      </pc:sldChg>
      <pc:sldChg chg="addSp delSp modSp">
        <pc:chgData name="Ani Mangold" userId="" providerId="" clId="Web-{2C95CB0C-0BEB-438F-A40C-FC2EDC7153B8}" dt="2023-09-11T17:33:05.075" v="377"/>
        <pc:sldMkLst>
          <pc:docMk/>
          <pc:sldMk cId="4028408876" sldId="288"/>
        </pc:sldMkLst>
        <pc:spChg chg="mod">
          <ac:chgData name="Ani Mangold" userId="" providerId="" clId="Web-{2C95CB0C-0BEB-438F-A40C-FC2EDC7153B8}" dt="2023-09-11T17:25:07.140" v="273"/>
          <ac:spMkLst>
            <pc:docMk/>
            <pc:sldMk cId="4028408876" sldId="288"/>
            <ac:spMk id="2" creationId="{6E6608A4-8332-5F4D-011A-2AF4779D252A}"/>
          </ac:spMkLst>
        </pc:spChg>
        <pc:spChg chg="add mod">
          <ac:chgData name="Ani Mangold" userId="" providerId="" clId="Web-{2C95CB0C-0BEB-438F-A40C-FC2EDC7153B8}" dt="2023-09-11T17:30:19.758" v="332" actId="20577"/>
          <ac:spMkLst>
            <pc:docMk/>
            <pc:sldMk cId="4028408876" sldId="288"/>
            <ac:spMk id="8" creationId="{062FDEC7-B9D3-4B1E-0E5F-9D66A410A3DD}"/>
          </ac:spMkLst>
        </pc:spChg>
        <pc:spChg chg="add del mod">
          <ac:chgData name="Ani Mangold" userId="" providerId="" clId="Web-{2C95CB0C-0BEB-438F-A40C-FC2EDC7153B8}" dt="2023-09-11T17:28:46.333" v="301"/>
          <ac:spMkLst>
            <pc:docMk/>
            <pc:sldMk cId="4028408876" sldId="288"/>
            <ac:spMk id="9" creationId="{AF105B7A-CA68-F8C3-E233-38613A782FAD}"/>
          </ac:spMkLst>
        </pc:spChg>
        <pc:spChg chg="del">
          <ac:chgData name="Ani Mangold" userId="" providerId="" clId="Web-{2C95CB0C-0BEB-438F-A40C-FC2EDC7153B8}" dt="2023-09-11T17:14:27.218" v="251"/>
          <ac:spMkLst>
            <pc:docMk/>
            <pc:sldMk cId="4028408876" sldId="288"/>
            <ac:spMk id="10" creationId="{D6F740C5-59AE-1E01-3DC8-B8D96F9EA570}"/>
          </ac:spMkLst>
        </pc:spChg>
        <pc:spChg chg="add mod">
          <ac:chgData name="Ani Mangold" userId="" providerId="" clId="Web-{2C95CB0C-0BEB-438F-A40C-FC2EDC7153B8}" dt="2023-09-11T17:28:24.864" v="297" actId="14100"/>
          <ac:spMkLst>
            <pc:docMk/>
            <pc:sldMk cId="4028408876" sldId="288"/>
            <ac:spMk id="11" creationId="{E0BEE1AE-56F1-39CD-F045-7F1F604F598E}"/>
          </ac:spMkLst>
        </pc:spChg>
        <pc:spChg chg="add mod">
          <ac:chgData name="Ani Mangold" userId="" providerId="" clId="Web-{2C95CB0C-0BEB-438F-A40C-FC2EDC7153B8}" dt="2023-09-11T17:30:17.289" v="331" actId="20577"/>
          <ac:spMkLst>
            <pc:docMk/>
            <pc:sldMk cId="4028408876" sldId="288"/>
            <ac:spMk id="12" creationId="{458A055D-4E85-1441-83F0-13F69BE4D561}"/>
          </ac:spMkLst>
        </pc:spChg>
        <pc:spChg chg="add mod">
          <ac:chgData name="Ani Mangold" userId="" providerId="" clId="Web-{2C95CB0C-0BEB-438F-A40C-FC2EDC7153B8}" dt="2023-09-11T17:30:23.289" v="333" actId="20577"/>
          <ac:spMkLst>
            <pc:docMk/>
            <pc:sldMk cId="4028408876" sldId="288"/>
            <ac:spMk id="13" creationId="{6F85D3FC-1CF2-9BC1-63DF-C3FF43730389}"/>
          </ac:spMkLst>
        </pc:spChg>
        <pc:spChg chg="add mod">
          <ac:chgData name="Ani Mangold" userId="" providerId="" clId="Web-{2C95CB0C-0BEB-438F-A40C-FC2EDC7153B8}" dt="2023-09-11T17:30:27.211" v="335" actId="20577"/>
          <ac:spMkLst>
            <pc:docMk/>
            <pc:sldMk cId="4028408876" sldId="288"/>
            <ac:spMk id="14" creationId="{C6911110-8CB9-42AF-5064-02202934E545}"/>
          </ac:spMkLst>
        </pc:spChg>
        <pc:spChg chg="add mod">
          <ac:chgData name="Ani Mangold" userId="" providerId="" clId="Web-{2C95CB0C-0BEB-438F-A40C-FC2EDC7153B8}" dt="2023-09-11T17:30:32.305" v="336" actId="20577"/>
          <ac:spMkLst>
            <pc:docMk/>
            <pc:sldMk cId="4028408876" sldId="288"/>
            <ac:spMk id="15" creationId="{53E51CF1-3259-406F-6259-6661D515F2E7}"/>
          </ac:spMkLst>
        </pc:spChg>
        <pc:spChg chg="add mod">
          <ac:chgData name="Ani Mangold" userId="" providerId="" clId="Web-{2C95CB0C-0BEB-438F-A40C-FC2EDC7153B8}" dt="2023-09-11T17:30:35.258" v="337" actId="20577"/>
          <ac:spMkLst>
            <pc:docMk/>
            <pc:sldMk cId="4028408876" sldId="288"/>
            <ac:spMk id="16" creationId="{9A73BBD6-1817-DC5E-C3A4-E4C1AE0F57AB}"/>
          </ac:spMkLst>
        </pc:spChg>
        <pc:spChg chg="add mod">
          <ac:chgData name="Ani Mangold" userId="" providerId="" clId="Web-{2C95CB0C-0BEB-438F-A40C-FC2EDC7153B8}" dt="2023-09-11T17:30:38.758" v="338" actId="20577"/>
          <ac:spMkLst>
            <pc:docMk/>
            <pc:sldMk cId="4028408876" sldId="288"/>
            <ac:spMk id="17" creationId="{4D27407F-860D-A224-43EB-84D5441CC852}"/>
          </ac:spMkLst>
        </pc:spChg>
        <pc:spChg chg="add mod">
          <ac:chgData name="Ani Mangold" userId="" providerId="" clId="Web-{2C95CB0C-0BEB-438F-A40C-FC2EDC7153B8}" dt="2023-09-11T17:30:41.602" v="339" actId="20577"/>
          <ac:spMkLst>
            <pc:docMk/>
            <pc:sldMk cId="4028408876" sldId="288"/>
            <ac:spMk id="18" creationId="{A5A77F3A-11B5-49D0-2F4D-186B2053D453}"/>
          </ac:spMkLst>
        </pc:spChg>
        <pc:spChg chg="add mod">
          <ac:chgData name="Ani Mangold" userId="" providerId="" clId="Web-{2C95CB0C-0BEB-438F-A40C-FC2EDC7153B8}" dt="2023-09-11T17:30:44.930" v="340" actId="20577"/>
          <ac:spMkLst>
            <pc:docMk/>
            <pc:sldMk cId="4028408876" sldId="288"/>
            <ac:spMk id="19" creationId="{B913745E-2AD9-C004-6F6F-D7D3EA3337A1}"/>
          </ac:spMkLst>
        </pc:spChg>
        <pc:spChg chg="add mod">
          <ac:chgData name="Ani Mangold" userId="" providerId="" clId="Web-{2C95CB0C-0BEB-438F-A40C-FC2EDC7153B8}" dt="2023-09-11T17:30:47.368" v="341" actId="20577"/>
          <ac:spMkLst>
            <pc:docMk/>
            <pc:sldMk cId="4028408876" sldId="288"/>
            <ac:spMk id="20" creationId="{8A8864D2-A4B2-7BA1-1EF3-80E7AA9267CD}"/>
          </ac:spMkLst>
        </pc:spChg>
        <pc:spChg chg="add mod">
          <ac:chgData name="Ani Mangold" userId="" providerId="" clId="Web-{2C95CB0C-0BEB-438F-A40C-FC2EDC7153B8}" dt="2023-09-11T17:30:50.008" v="342" actId="20577"/>
          <ac:spMkLst>
            <pc:docMk/>
            <pc:sldMk cId="4028408876" sldId="288"/>
            <ac:spMk id="21" creationId="{EF72DEBC-7691-3DE5-59B6-BF1A8A94DD3E}"/>
          </ac:spMkLst>
        </pc:spChg>
        <pc:spChg chg="add mod">
          <ac:chgData name="Ani Mangold" userId="" providerId="" clId="Web-{2C95CB0C-0BEB-438F-A40C-FC2EDC7153B8}" dt="2023-09-11T17:30:53.274" v="343" actId="20577"/>
          <ac:spMkLst>
            <pc:docMk/>
            <pc:sldMk cId="4028408876" sldId="288"/>
            <ac:spMk id="22" creationId="{9E84E870-366A-0509-9180-9B5FB2E837F5}"/>
          </ac:spMkLst>
        </pc:spChg>
        <pc:spChg chg="add del mod">
          <ac:chgData name="Ani Mangold" userId="" providerId="" clId="Web-{2C95CB0C-0BEB-438F-A40C-FC2EDC7153B8}" dt="2023-09-11T17:33:05.075" v="377"/>
          <ac:spMkLst>
            <pc:docMk/>
            <pc:sldMk cId="4028408876" sldId="288"/>
            <ac:spMk id="23" creationId="{12685992-C682-75E4-D56C-847324360404}"/>
          </ac:spMkLst>
        </pc:spChg>
        <pc:picChg chg="add del mod">
          <ac:chgData name="Ani Mangold" userId="" providerId="" clId="Web-{2C95CB0C-0BEB-438F-A40C-FC2EDC7153B8}" dt="2023-09-11T17:20:54.962" v="260"/>
          <ac:picMkLst>
            <pc:docMk/>
            <pc:sldMk cId="4028408876" sldId="288"/>
            <ac:picMk id="3" creationId="{C7A92C1A-7816-8F58-DD19-80AC295845E7}"/>
          </ac:picMkLst>
        </pc:picChg>
        <pc:picChg chg="add mod">
          <ac:chgData name="Ani Mangold" userId="" providerId="" clId="Web-{2C95CB0C-0BEB-438F-A40C-FC2EDC7153B8}" dt="2023-09-11T17:27:28.769" v="286" actId="1076"/>
          <ac:picMkLst>
            <pc:docMk/>
            <pc:sldMk cId="4028408876" sldId="288"/>
            <ac:picMk id="4" creationId="{55B71659-24F7-6E5B-9221-FC0558050740}"/>
          </ac:picMkLst>
        </pc:picChg>
        <pc:picChg chg="del">
          <ac:chgData name="Ani Mangold" userId="" providerId="" clId="Web-{2C95CB0C-0BEB-438F-A40C-FC2EDC7153B8}" dt="2023-09-11T17:22:10.526" v="263"/>
          <ac:picMkLst>
            <pc:docMk/>
            <pc:sldMk cId="4028408876" sldId="288"/>
            <ac:picMk id="5" creationId="{E229DF7A-BB7D-1CA6-DB31-E9778AB5A643}"/>
          </ac:picMkLst>
        </pc:picChg>
        <pc:picChg chg="add del mod">
          <ac:chgData name="Ani Mangold" userId="" providerId="" clId="Web-{2C95CB0C-0BEB-438F-A40C-FC2EDC7153B8}" dt="2023-09-11T17:27:14.534" v="281"/>
          <ac:picMkLst>
            <pc:docMk/>
            <pc:sldMk cId="4028408876" sldId="288"/>
            <ac:picMk id="6" creationId="{5422ED98-8E77-AC90-60C3-AB9A644FA485}"/>
          </ac:picMkLst>
        </pc:picChg>
        <pc:picChg chg="add mod">
          <ac:chgData name="Ani Mangold" userId="" providerId="" clId="Web-{2C95CB0C-0BEB-438F-A40C-FC2EDC7153B8}" dt="2023-09-11T17:27:31.316" v="287" actId="1076"/>
          <ac:picMkLst>
            <pc:docMk/>
            <pc:sldMk cId="4028408876" sldId="288"/>
            <ac:picMk id="7" creationId="{2A6B89FE-BD47-FF08-6C4E-2283B2ADBF4B}"/>
          </ac:picMkLst>
        </pc:picChg>
      </pc:sldChg>
      <pc:sldChg chg="modSp">
        <pc:chgData name="Ani Mangold" userId="" providerId="" clId="Web-{2C95CB0C-0BEB-438F-A40C-FC2EDC7153B8}" dt="2023-09-11T17:44:44.920" v="472" actId="20577"/>
        <pc:sldMkLst>
          <pc:docMk/>
          <pc:sldMk cId="3584963195" sldId="289"/>
        </pc:sldMkLst>
        <pc:spChg chg="mod">
          <ac:chgData name="Ani Mangold" userId="" providerId="" clId="Web-{2C95CB0C-0BEB-438F-A40C-FC2EDC7153B8}" dt="2023-09-11T17:44:44.920" v="472" actId="20577"/>
          <ac:spMkLst>
            <pc:docMk/>
            <pc:sldMk cId="3584963195" sldId="289"/>
            <ac:spMk id="2" creationId="{215FF2E3-4884-45A8-7CAC-2280530B7736}"/>
          </ac:spMkLst>
        </pc:spChg>
      </pc:sldChg>
      <pc:sldChg chg="modSp">
        <pc:chgData name="Ani Mangold" userId="" providerId="" clId="Web-{2C95CB0C-0BEB-438F-A40C-FC2EDC7153B8}" dt="2023-09-11T17:45:08.374" v="477" actId="20577"/>
        <pc:sldMkLst>
          <pc:docMk/>
          <pc:sldMk cId="3534721224" sldId="290"/>
        </pc:sldMkLst>
        <pc:spChg chg="mod">
          <ac:chgData name="Ani Mangold" userId="" providerId="" clId="Web-{2C95CB0C-0BEB-438F-A40C-FC2EDC7153B8}" dt="2023-09-11T17:45:08.374" v="477" actId="20577"/>
          <ac:spMkLst>
            <pc:docMk/>
            <pc:sldMk cId="3534721224" sldId="290"/>
            <ac:spMk id="2" creationId="{2885F7D7-AE31-9E81-21E8-DD8C7EE8EE1B}"/>
          </ac:spMkLst>
        </pc:spChg>
      </pc:sldChg>
      <pc:sldChg chg="modSp">
        <pc:chgData name="Ani Mangold" userId="" providerId="" clId="Web-{2C95CB0C-0BEB-438F-A40C-FC2EDC7153B8}" dt="2023-09-11T17:45:12.843" v="478" actId="20577"/>
        <pc:sldMkLst>
          <pc:docMk/>
          <pc:sldMk cId="2800904695" sldId="291"/>
        </pc:sldMkLst>
        <pc:spChg chg="mod">
          <ac:chgData name="Ani Mangold" userId="" providerId="" clId="Web-{2C95CB0C-0BEB-438F-A40C-FC2EDC7153B8}" dt="2023-09-11T17:45:12.843" v="478" actId="20577"/>
          <ac:spMkLst>
            <pc:docMk/>
            <pc:sldMk cId="2800904695" sldId="291"/>
            <ac:spMk id="2" creationId="{A1DC39C4-F543-9AE7-12B4-82A2311D77C6}"/>
          </ac:spMkLst>
        </pc:spChg>
      </pc:sldChg>
      <pc:sldChg chg="modSp">
        <pc:chgData name="Ani Mangold" userId="" providerId="" clId="Web-{2C95CB0C-0BEB-438F-A40C-FC2EDC7153B8}" dt="2023-09-11T17:47:13.705" v="480" actId="20577"/>
        <pc:sldMkLst>
          <pc:docMk/>
          <pc:sldMk cId="4152309511" sldId="293"/>
        </pc:sldMkLst>
        <pc:spChg chg="mod">
          <ac:chgData name="Ani Mangold" userId="" providerId="" clId="Web-{2C95CB0C-0BEB-438F-A40C-FC2EDC7153B8}" dt="2023-09-11T17:47:13.705" v="480" actId="20577"/>
          <ac:spMkLst>
            <pc:docMk/>
            <pc:sldMk cId="4152309511" sldId="293"/>
            <ac:spMk id="3" creationId="{1ECFD349-522F-A584-2804-5BB1AB39DA19}"/>
          </ac:spMkLst>
        </pc:spChg>
      </pc:sldChg>
    </pc:docChg>
  </pc:docChgLst>
  <pc:docChgLst>
    <pc:chgData name="Paula Condol" clId="Web-{F17F090D-DC43-4005-9263-772DB34BE468}"/>
    <pc:docChg chg="addSld delSld">
      <pc:chgData name="Paula Condol" userId="" providerId="" clId="Web-{F17F090D-DC43-4005-9263-772DB34BE468}" dt="2023-08-31T19:55:17.567" v="2"/>
      <pc:docMkLst>
        <pc:docMk/>
      </pc:docMkLst>
      <pc:sldChg chg="new del">
        <pc:chgData name="Paula Condol" userId="" providerId="" clId="Web-{F17F090D-DC43-4005-9263-772DB34BE468}" dt="2023-08-31T19:55:17.567" v="2"/>
        <pc:sldMkLst>
          <pc:docMk/>
          <pc:sldMk cId="3847834022" sldId="292"/>
        </pc:sldMkLst>
      </pc:sldChg>
      <pc:sldChg chg="add">
        <pc:chgData name="Paula Condol" userId="" providerId="" clId="Web-{F17F090D-DC43-4005-9263-772DB34BE468}" dt="2023-08-31T19:55:13.645" v="1"/>
        <pc:sldMkLst>
          <pc:docMk/>
          <pc:sldMk cId="4152309511" sldId="293"/>
        </pc:sldMkLst>
      </pc:sldChg>
    </pc:docChg>
  </pc:docChgLst>
  <pc:docChgLst>
    <pc:chgData name="Paula Condol" clId="Web-{DA2439E9-B237-4C14-86F0-74FE1E75C0E0}"/>
    <pc:docChg chg="modSld">
      <pc:chgData name="Paula Condol" userId="" providerId="" clId="Web-{DA2439E9-B237-4C14-86F0-74FE1E75C0E0}" dt="2023-08-31T19:29:23.461" v="13"/>
      <pc:docMkLst>
        <pc:docMk/>
      </pc:docMkLst>
      <pc:sldChg chg="addSp delSp modSp">
        <pc:chgData name="Paula Condol" userId="" providerId="" clId="Web-{DA2439E9-B237-4C14-86F0-74FE1E75C0E0}" dt="2023-08-31T19:29:23.461" v="13"/>
        <pc:sldMkLst>
          <pc:docMk/>
          <pc:sldMk cId="3650340329" sldId="264"/>
        </pc:sldMkLst>
        <pc:spChg chg="add del mod">
          <ac:chgData name="Paula Condol" userId="" providerId="" clId="Web-{DA2439E9-B237-4C14-86F0-74FE1E75C0E0}" dt="2023-08-31T19:28:12.193" v="9"/>
          <ac:spMkLst>
            <pc:docMk/>
            <pc:sldMk cId="3650340329" sldId="264"/>
            <ac:spMk id="4" creationId="{9739CFE5-D3F0-282C-BC57-61F0929611EC}"/>
          </ac:spMkLst>
        </pc:spChg>
        <pc:picChg chg="add del mod">
          <ac:chgData name="Paula Condol" userId="" providerId="" clId="Web-{DA2439E9-B237-4C14-86F0-74FE1E75C0E0}" dt="2023-08-31T19:29:23.461" v="13"/>
          <ac:picMkLst>
            <pc:docMk/>
            <pc:sldMk cId="3650340329" sldId="264"/>
            <ac:picMk id="5" creationId="{D8CB195F-5A91-3D29-C8E4-CC66FF7482DF}"/>
          </ac:picMkLst>
        </pc:picChg>
        <pc:picChg chg="add mod">
          <ac:chgData name="Paula Condol" userId="" providerId="" clId="Web-{DA2439E9-B237-4C14-86F0-74FE1E75C0E0}" dt="2023-08-31T19:29:22.289" v="12" actId="1076"/>
          <ac:picMkLst>
            <pc:docMk/>
            <pc:sldMk cId="3650340329" sldId="264"/>
            <ac:picMk id="6" creationId="{6E4C73D7-5E80-7439-677A-10174645A23C}"/>
          </ac:picMkLst>
        </pc:picChg>
      </pc:sldChg>
    </pc:docChg>
  </pc:docChgLst>
  <pc:docChgLst>
    <pc:chgData name="Ani Mangold" clId="Web-{7E8F760B-34C3-4620-A87E-B848A5EBD46D}"/>
    <pc:docChg chg="modSld">
      <pc:chgData name="Ani Mangold" userId="" providerId="" clId="Web-{7E8F760B-34C3-4620-A87E-B848A5EBD46D}" dt="2023-09-11T17:54:32.987" v="112"/>
      <pc:docMkLst>
        <pc:docMk/>
      </pc:docMkLst>
      <pc:sldChg chg="modSp">
        <pc:chgData name="Ani Mangold" userId="" providerId="" clId="Web-{7E8F760B-34C3-4620-A87E-B848A5EBD46D}" dt="2023-09-11T17:52:32.577" v="110" actId="20577"/>
        <pc:sldMkLst>
          <pc:docMk/>
          <pc:sldMk cId="711182959" sldId="276"/>
        </pc:sldMkLst>
        <pc:spChg chg="mod">
          <ac:chgData name="Ani Mangold" userId="" providerId="" clId="Web-{7E8F760B-34C3-4620-A87E-B848A5EBD46D}" dt="2023-09-11T17:52:32.577" v="110" actId="20577"/>
          <ac:spMkLst>
            <pc:docMk/>
            <pc:sldMk cId="711182959" sldId="276"/>
            <ac:spMk id="14" creationId="{00000000-0000-0000-0000-000000000000}"/>
          </ac:spMkLst>
        </pc:spChg>
      </pc:sldChg>
      <pc:sldChg chg="addSp delSp">
        <pc:chgData name="Ani Mangold" userId="" providerId="" clId="Web-{7E8F760B-34C3-4620-A87E-B848A5EBD46D}" dt="2023-09-11T17:54:32.987" v="112"/>
        <pc:sldMkLst>
          <pc:docMk/>
          <pc:sldMk cId="3584963195" sldId="289"/>
        </pc:sldMkLst>
        <pc:inkChg chg="add del">
          <ac:chgData name="Ani Mangold" userId="" providerId="" clId="Web-{7E8F760B-34C3-4620-A87E-B848A5EBD46D}" dt="2023-09-11T17:54:32.987" v="112"/>
          <ac:inkMkLst>
            <pc:docMk/>
            <pc:sldMk cId="3584963195" sldId="289"/>
            <ac:inkMk id="3" creationId="{95F2670C-90F5-2577-6353-36AA5E0A4AA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9/11/2023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9/11/2023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3.png"/><Relationship Id="rId3" Type="http://schemas.openxmlformats.org/officeDocument/2006/relationships/slide" Target="slide14.xml"/><Relationship Id="rId7" Type="http://schemas.openxmlformats.org/officeDocument/2006/relationships/slide" Target="slide11.xml"/><Relationship Id="rId12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Explanation of the Trauma Narrative</a:t>
            </a:r>
          </a:p>
        </p:txBody>
      </p:sp>
      <p:pic>
        <p:nvPicPr>
          <p:cNvPr id="6" name="Picture 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E4C73D7-5E80-7439-677A-10174645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392" y="286927"/>
            <a:ext cx="27424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SAD</a:t>
            </a:r>
          </a:p>
        </p:txBody>
      </p:sp>
      <p:pic>
        <p:nvPicPr>
          <p:cNvPr id="6" name="Content Placeholder 5" descr="Sad Broccoli">
            <a:extLst>
              <a:ext uri="{FF2B5EF4-FFF2-40B4-BE49-F238E27FC236}">
                <a16:creationId xmlns:a16="http://schemas.microsoft.com/office/drawing/2014/main" id="{F9AB7666-3D32-475A-8E8D-44B6DAFFC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50C1A-7315-1EBB-82AF-4FB801F6AB70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11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74F4D089-79F0-D43F-3B88-AFC145A1CB26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NERVOUS</a:t>
            </a:r>
          </a:p>
        </p:txBody>
      </p:sp>
      <p:pic>
        <p:nvPicPr>
          <p:cNvPr id="5" name="Content Placeholder 4" descr="Not Impressed Broccoli">
            <a:extLst>
              <a:ext uri="{FF2B5EF4-FFF2-40B4-BE49-F238E27FC236}">
                <a16:creationId xmlns:a16="http://schemas.microsoft.com/office/drawing/2014/main" id="{C80EDA2C-D816-90CF-AFAF-0AC4B54FA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5B4D7B-4A44-D489-0C41-1A965112EA53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13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B15FA59A-E3CE-E71E-B337-DBFEE1CC8B72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ANGRY</a:t>
            </a:r>
          </a:p>
        </p:txBody>
      </p:sp>
      <p:pic>
        <p:nvPicPr>
          <p:cNvPr id="5" name="Content Placeholder 4" descr="Angry Broccoli">
            <a:extLst>
              <a:ext uri="{FF2B5EF4-FFF2-40B4-BE49-F238E27FC236}">
                <a16:creationId xmlns:a16="http://schemas.microsoft.com/office/drawing/2014/main" id="{78650692-F18B-339F-602F-B1DA820F9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AA764-8AB3-4604-2053-CC00692AFB06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11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7D612985-A362-268C-5B0F-872AFCCDAEF0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UNSURE</a:t>
            </a:r>
          </a:p>
        </p:txBody>
      </p:sp>
      <p:pic>
        <p:nvPicPr>
          <p:cNvPr id="5" name="Content Placeholder 4" descr="Confused Broccoli">
            <a:extLst>
              <a:ext uri="{FF2B5EF4-FFF2-40B4-BE49-F238E27FC236}">
                <a16:creationId xmlns:a16="http://schemas.microsoft.com/office/drawing/2014/main" id="{685C202C-18A1-0C08-A9D2-61C56B6FB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EEF18-7A39-03F9-47F6-D5D47A70FB73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11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AD00E12D-BF79-6616-5955-ACB8D2CADC3B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EF50-525B-9D2D-A4B8-A188378C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ANOTHER FEELING</a:t>
            </a:r>
          </a:p>
        </p:txBody>
      </p:sp>
      <p:pic>
        <p:nvPicPr>
          <p:cNvPr id="5" name="Content Placeholder 4" descr="Sad Broccoli">
            <a:extLst>
              <a:ext uri="{FF2B5EF4-FFF2-40B4-BE49-F238E27FC236}">
                <a16:creationId xmlns:a16="http://schemas.microsoft.com/office/drawing/2014/main" id="{E0610195-9258-E865-61D3-16631FBDC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C816A-8FBE-9F3B-0DB5-117739B8BA03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/>
          <a:p>
            <a:pPr indent="-304165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What do you think you are feeling? </a:t>
            </a:r>
          </a:p>
          <a:p>
            <a:pPr indent="-304165">
              <a:lnSpc>
                <a:spcPct val="95000"/>
              </a:lnSpc>
              <a:spcAft>
                <a:spcPts val="600"/>
              </a:spcAft>
            </a:pPr>
            <a:endParaRPr lang="en-US" dirty="0"/>
          </a:p>
          <a:p>
            <a:pPr indent="-304165">
              <a:lnSpc>
                <a:spcPct val="95000"/>
              </a:lnSpc>
              <a:spcAft>
                <a:spcPts val="600"/>
              </a:spcAft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11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04FCA1FF-44B9-3F7E-73F3-AF6C769A0C98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BECF-69D8-068E-B51B-B4CE88C2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Prepare to write your story.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2ED1-725B-DA35-A2A3-F0E987EE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389" y="3410155"/>
            <a:ext cx="4977104" cy="1190894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Let’s pick relaxation skills that would be helpful for you when writing your story!</a:t>
            </a:r>
          </a:p>
          <a:p>
            <a:pPr marL="426645" lvl="1" indent="0">
              <a:buNone/>
            </a:pPr>
            <a:endParaRPr lang="en-US" sz="2400"/>
          </a:p>
        </p:txBody>
      </p:sp>
      <p:pic>
        <p:nvPicPr>
          <p:cNvPr id="14" name="Picture 13" descr="A group of colorful notes pinned to a cork board&#10;&#10;Description automatically generated">
            <a:extLst>
              <a:ext uri="{FF2B5EF4-FFF2-40B4-BE49-F238E27FC236}">
                <a16:creationId xmlns:a16="http://schemas.microsoft.com/office/drawing/2014/main" id="{B07A6E1A-7DE6-82BC-7628-95BE233F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84" y="2112335"/>
            <a:ext cx="5675041" cy="378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670A43-FF1E-5DAA-4C2F-3ABD2F30E4EA}"/>
              </a:ext>
            </a:extLst>
          </p:cNvPr>
          <p:cNvSpPr txBox="1"/>
          <p:nvPr/>
        </p:nvSpPr>
        <p:spPr>
          <a:xfrm>
            <a:off x="6329286" y="2819239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7793CE-1676-8C3C-C251-4180E2DBB424}"/>
              </a:ext>
            </a:extLst>
          </p:cNvPr>
          <p:cNvSpPr txBox="1"/>
          <p:nvPr/>
        </p:nvSpPr>
        <p:spPr>
          <a:xfrm>
            <a:off x="7927416" y="2922047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4CED5-CF79-3DC5-2AA0-0F83AB66633A}"/>
              </a:ext>
            </a:extLst>
          </p:cNvPr>
          <p:cNvSpPr txBox="1"/>
          <p:nvPr/>
        </p:nvSpPr>
        <p:spPr>
          <a:xfrm>
            <a:off x="9476698" y="2875493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48B62-FC82-F939-09EF-BE7C41DEBA5C}"/>
              </a:ext>
            </a:extLst>
          </p:cNvPr>
          <p:cNvSpPr txBox="1"/>
          <p:nvPr/>
        </p:nvSpPr>
        <p:spPr>
          <a:xfrm>
            <a:off x="6285323" y="4565291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40836-398F-AE55-767A-A06A00EBBE38}"/>
              </a:ext>
            </a:extLst>
          </p:cNvPr>
          <p:cNvSpPr txBox="1"/>
          <p:nvPr/>
        </p:nvSpPr>
        <p:spPr>
          <a:xfrm>
            <a:off x="7890597" y="4537407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754B5-2976-82C0-F42E-79E582E80FBD}"/>
              </a:ext>
            </a:extLst>
          </p:cNvPr>
          <p:cNvSpPr txBox="1"/>
          <p:nvPr/>
        </p:nvSpPr>
        <p:spPr>
          <a:xfrm>
            <a:off x="9570528" y="4565534"/>
            <a:ext cx="989534" cy="7561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08A4-8332-5F4D-011A-2AF4779D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Who are your safe people?</a:t>
            </a:r>
          </a:p>
        </p:txBody>
      </p:sp>
      <p:pic>
        <p:nvPicPr>
          <p:cNvPr id="4" name="Picture 3" descr="A list of lines on a paper&#10;&#10;Description automatically generated">
            <a:extLst>
              <a:ext uri="{FF2B5EF4-FFF2-40B4-BE49-F238E27FC236}">
                <a16:creationId xmlns:a16="http://schemas.microsoft.com/office/drawing/2014/main" id="{55B71659-24F7-6E5B-9221-FC055805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211" y="1655879"/>
            <a:ext cx="2687399" cy="4778176"/>
          </a:xfrm>
          <a:prstGeom prst="rect">
            <a:avLst/>
          </a:prstGeom>
        </p:spPr>
      </p:pic>
      <p:pic>
        <p:nvPicPr>
          <p:cNvPr id="7" name="Picture 6" descr="A group of people hugging on a hill&#10;&#10;Description automatically generated">
            <a:extLst>
              <a:ext uri="{FF2B5EF4-FFF2-40B4-BE49-F238E27FC236}">
                <a16:creationId xmlns:a16="http://schemas.microsoft.com/office/drawing/2014/main" id="{2A6B89FE-BD47-FF08-6C4E-2283B2AD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78" y="2010040"/>
            <a:ext cx="5432199" cy="3623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FDEC7-B9D3-4B1E-0E5F-9D66A410A3DD}"/>
              </a:ext>
            </a:extLst>
          </p:cNvPr>
          <p:cNvSpPr txBox="1"/>
          <p:nvPr/>
        </p:nvSpPr>
        <p:spPr>
          <a:xfrm>
            <a:off x="8467053" y="2679210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EE1AE-56F1-39CD-F045-7F1F604F598E}"/>
              </a:ext>
            </a:extLst>
          </p:cNvPr>
          <p:cNvSpPr txBox="1"/>
          <p:nvPr/>
        </p:nvSpPr>
        <p:spPr>
          <a:xfrm>
            <a:off x="8470319" y="3164884"/>
            <a:ext cx="1708342" cy="293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A055D-4E85-1441-83F0-13F69BE4D561}"/>
              </a:ext>
            </a:extLst>
          </p:cNvPr>
          <p:cNvSpPr txBox="1"/>
          <p:nvPr/>
        </p:nvSpPr>
        <p:spPr>
          <a:xfrm>
            <a:off x="8470489" y="2912954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5D3FC-1CF2-9BC1-63DF-C3FF43730389}"/>
              </a:ext>
            </a:extLst>
          </p:cNvPr>
          <p:cNvSpPr txBox="1"/>
          <p:nvPr/>
        </p:nvSpPr>
        <p:spPr>
          <a:xfrm>
            <a:off x="8470659" y="3165127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11110-8CB9-42AF-5064-02202934E545}"/>
              </a:ext>
            </a:extLst>
          </p:cNvPr>
          <p:cNvSpPr txBox="1"/>
          <p:nvPr/>
        </p:nvSpPr>
        <p:spPr>
          <a:xfrm>
            <a:off x="8470829" y="3379959"/>
            <a:ext cx="1717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51CF1-3259-406F-6259-6661D515F2E7}"/>
              </a:ext>
            </a:extLst>
          </p:cNvPr>
          <p:cNvSpPr txBox="1"/>
          <p:nvPr/>
        </p:nvSpPr>
        <p:spPr>
          <a:xfrm>
            <a:off x="8470998" y="3669473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3BBD6-1817-DC5E-C3A4-E4C1AE0F57AB}"/>
              </a:ext>
            </a:extLst>
          </p:cNvPr>
          <p:cNvSpPr txBox="1"/>
          <p:nvPr/>
        </p:nvSpPr>
        <p:spPr>
          <a:xfrm>
            <a:off x="8471168" y="3893640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7407F-860D-A224-43EB-84D5441CC852}"/>
              </a:ext>
            </a:extLst>
          </p:cNvPr>
          <p:cNvSpPr txBox="1"/>
          <p:nvPr/>
        </p:nvSpPr>
        <p:spPr>
          <a:xfrm>
            <a:off x="8462006" y="4145811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77F3A-11B5-49D0-2F4D-186B2053D453}"/>
              </a:ext>
            </a:extLst>
          </p:cNvPr>
          <p:cNvSpPr txBox="1"/>
          <p:nvPr/>
        </p:nvSpPr>
        <p:spPr>
          <a:xfrm>
            <a:off x="8462175" y="4397984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3745E-2AD9-C004-6F6F-D7D3EA3337A1}"/>
              </a:ext>
            </a:extLst>
          </p:cNvPr>
          <p:cNvSpPr txBox="1"/>
          <p:nvPr/>
        </p:nvSpPr>
        <p:spPr>
          <a:xfrm>
            <a:off x="8425017" y="4650157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8864D2-A4B2-7BA1-1EF3-80E7AA9267CD}"/>
              </a:ext>
            </a:extLst>
          </p:cNvPr>
          <p:cNvSpPr txBox="1"/>
          <p:nvPr/>
        </p:nvSpPr>
        <p:spPr>
          <a:xfrm>
            <a:off x="8425187" y="4902330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2DEBC-7691-3DE5-59B6-BF1A8A94DD3E}"/>
              </a:ext>
            </a:extLst>
          </p:cNvPr>
          <p:cNvSpPr txBox="1"/>
          <p:nvPr/>
        </p:nvSpPr>
        <p:spPr>
          <a:xfrm>
            <a:off x="8459178" y="5154503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4E870-366A-0509-9180-9B5FB2E837F5}"/>
              </a:ext>
            </a:extLst>
          </p:cNvPr>
          <p:cNvSpPr txBox="1"/>
          <p:nvPr/>
        </p:nvSpPr>
        <p:spPr>
          <a:xfrm>
            <a:off x="8425526" y="5406675"/>
            <a:ext cx="171768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284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0AC3720-9158-3CEA-1CC1-B7B5ACE22AC8}"/>
              </a:ext>
            </a:extLst>
          </p:cNvPr>
          <p:cNvSpPr/>
          <p:nvPr/>
        </p:nvSpPr>
        <p:spPr>
          <a:xfrm>
            <a:off x="2589212" y="1828800"/>
            <a:ext cx="7391400" cy="3886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FF2E3-4884-45A8-7CAC-2280530B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b">
            <a:noAutofit/>
          </a:bodyPr>
          <a:lstStyle/>
          <a:p>
            <a:pPr algn="ctr"/>
            <a:r>
              <a:rPr lang="en-US" sz="3200" dirty="0"/>
              <a:t>Let’s pick some positive and helpful thoughts. Circle your favorites using the "Draw" tool.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A1B6D-84FF-5523-1643-4F5B9DC1B896}"/>
              </a:ext>
            </a:extLst>
          </p:cNvPr>
          <p:cNvSpPr txBox="1"/>
          <p:nvPr/>
        </p:nvSpPr>
        <p:spPr>
          <a:xfrm>
            <a:off x="3656012" y="2971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am 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975A5-370C-6985-2E72-BB9802BBDBD9}"/>
              </a:ext>
            </a:extLst>
          </p:cNvPr>
          <p:cNvSpPr txBox="1"/>
          <p:nvPr/>
        </p:nvSpPr>
        <p:spPr>
          <a:xfrm>
            <a:off x="5942012" y="2590007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am brave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547DA-3511-3ABA-24F2-648557C34A91}"/>
              </a:ext>
            </a:extLst>
          </p:cNvPr>
          <p:cNvSpPr txBox="1"/>
          <p:nvPr/>
        </p:nvSpPr>
        <p:spPr>
          <a:xfrm>
            <a:off x="5332412" y="331035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can do hard things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33CA0-8B7E-3CA9-F94C-DD09398A9D1D}"/>
              </a:ext>
            </a:extLst>
          </p:cNvPr>
          <p:cNvSpPr txBox="1"/>
          <p:nvPr/>
        </p:nvSpPr>
        <p:spPr>
          <a:xfrm>
            <a:off x="5942012" y="4271288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can heal from the trauma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7BD5F-8AF4-A38D-634B-FFE8394DE0F8}"/>
              </a:ext>
            </a:extLst>
          </p:cNvPr>
          <p:cNvSpPr txBox="1"/>
          <p:nvPr/>
        </p:nvSpPr>
        <p:spPr>
          <a:xfrm>
            <a:off x="8075612" y="28403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 can do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3FE7D-2E04-E3FD-DE2F-9264797AFAF9}"/>
              </a:ext>
            </a:extLst>
          </p:cNvPr>
          <p:cNvSpPr txBox="1"/>
          <p:nvPr/>
        </p:nvSpPr>
        <p:spPr>
          <a:xfrm>
            <a:off x="3998912" y="4770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not alone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71E48-EB1C-3FF9-B21A-E23EA18A02C3}"/>
              </a:ext>
            </a:extLst>
          </p:cNvPr>
          <p:cNvSpPr txBox="1"/>
          <p:nvPr/>
        </p:nvSpPr>
        <p:spPr>
          <a:xfrm>
            <a:off x="3427412" y="405278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will feel better</a:t>
            </a:r>
          </a:p>
        </p:txBody>
      </p:sp>
    </p:spTree>
    <p:extLst>
      <p:ext uri="{BB962C8B-B14F-4D97-AF65-F5344CB8AC3E}">
        <p14:creationId xmlns:p14="http://schemas.microsoft.com/office/powerpoint/2010/main" val="35849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7D7-AE31-9E81-21E8-DD8C7EE8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other questions?</a:t>
            </a:r>
            <a:endParaRPr lang="en-US"/>
          </a:p>
        </p:txBody>
      </p:sp>
      <p:pic>
        <p:nvPicPr>
          <p:cNvPr id="5" name="Content Placeholder 4" descr="Miss You Broccoli">
            <a:extLst>
              <a:ext uri="{FF2B5EF4-FFF2-40B4-BE49-F238E27FC236}">
                <a16:creationId xmlns:a16="http://schemas.microsoft.com/office/drawing/2014/main" id="{318FC0E2-BBCF-3842-07EF-EC55179E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01800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val="35347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39C4-F543-9AE7-12B4-82A2311D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Would you want to start today or wait until next week?</a:t>
            </a:r>
            <a:endParaRPr lang="en-US"/>
          </a:p>
        </p:txBody>
      </p:sp>
      <p:pic>
        <p:nvPicPr>
          <p:cNvPr id="5" name="Content Placeholder 4" descr="On My Way Broccoli">
            <a:extLst>
              <a:ext uri="{FF2B5EF4-FFF2-40B4-BE49-F238E27FC236}">
                <a16:creationId xmlns:a16="http://schemas.microsoft.com/office/drawing/2014/main" id="{D6E9FAEE-4206-E0BC-8F74-A72C59114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01800"/>
            <a:ext cx="4470400" cy="4470400"/>
          </a:xfrm>
        </p:spPr>
      </p:pic>
    </p:spTree>
    <p:extLst>
      <p:ext uri="{BB962C8B-B14F-4D97-AF65-F5344CB8AC3E}">
        <p14:creationId xmlns:p14="http://schemas.microsoft.com/office/powerpoint/2010/main" val="28009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5CAF-F64A-9E35-765F-D6D36170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D349-522F-A584-2804-5BB1AB39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Slides 2 – 6 review what defines a story, why kids and teens write stories, and some quotes from kids and teens that have completed their stories!</a:t>
            </a:r>
          </a:p>
          <a:p>
            <a:pPr marL="304165" indent="-304165"/>
            <a:r>
              <a:rPr lang="en-US" dirty="0"/>
              <a:t>Slide 7 is clickable – have the client pick an emotion that they are feeling, and click on the icon. This will take you to a new slide where you can ask the client why they are feeling that way.</a:t>
            </a:r>
          </a:p>
          <a:p>
            <a:pPr marL="730885" lvl="1" indent="-304165"/>
            <a:r>
              <a:rPr lang="en-US" dirty="0"/>
              <a:t>Clients can pick more than one feeling! Click on the arrow on the bottom right hand corner to go back to the original screen.</a:t>
            </a:r>
          </a:p>
          <a:p>
            <a:pPr marL="304165" indent="-304165"/>
            <a:r>
              <a:rPr lang="en-US" dirty="0"/>
              <a:t>Slides 15 – 19  will be completed by you and the client. Use in "Normal View" to add in text and draw.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Trauma Narrative?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pPr marL="304165" indent="-304165"/>
            <a:r>
              <a:rPr lang="en-US" sz="2400" dirty="0"/>
              <a:t>The story of the trauma(s) told through verbal, written, and/or artistic means</a:t>
            </a:r>
            <a:r>
              <a:rPr lang="en-US" dirty="0"/>
              <a:t>,</a:t>
            </a:r>
            <a:r>
              <a:rPr lang="en-US" sz="2400" dirty="0"/>
              <a:t> including:</a:t>
            </a:r>
            <a:endParaRPr lang="en-US" dirty="0"/>
          </a:p>
          <a:p>
            <a:pPr marL="730885" lvl="1" indent="-304165"/>
            <a:r>
              <a:rPr lang="en-US" dirty="0"/>
              <a:t>Chapter Books </a:t>
            </a:r>
          </a:p>
          <a:p>
            <a:pPr marL="1157605" lvl="2" indent="-304165"/>
            <a:r>
              <a:rPr lang="en-US" dirty="0"/>
              <a:t>(Examples of Chapters: About Me, Title for a Neutral Story Chapter, My Family, Title for a Pleasant Memory with People Involved in the Traumatic Event Chapter, Title for the Actual Traumatic Event Chapter, What I Learned in Therapy, My Hopes and Dreams for the Future)</a:t>
            </a:r>
          </a:p>
          <a:p>
            <a:pPr marL="730885" lvl="1" indent="-304165"/>
            <a:r>
              <a:rPr lang="en-US" dirty="0"/>
              <a:t>Comic Strips</a:t>
            </a:r>
          </a:p>
          <a:p>
            <a:pPr marL="730885" lvl="1" indent="-304165"/>
            <a:r>
              <a:rPr lang="en-US" dirty="0"/>
              <a:t>Poetry</a:t>
            </a:r>
          </a:p>
          <a:p>
            <a:pPr marL="730885" lvl="1" indent="-304165"/>
            <a:r>
              <a:rPr lang="en-US" dirty="0"/>
              <a:t>Drawings</a:t>
            </a:r>
          </a:p>
          <a:p>
            <a:pPr marL="730885" lvl="1" indent="-304165"/>
            <a:r>
              <a:rPr lang="en-US" dirty="0"/>
              <a:t>Paintings</a:t>
            </a:r>
          </a:p>
          <a:p>
            <a:pPr marL="730885" lvl="1" indent="-304165"/>
            <a:r>
              <a:rPr lang="en-US" dirty="0"/>
              <a:t>Collages</a:t>
            </a:r>
            <a:r>
              <a:rPr lang="en-US" sz="2000" dirty="0"/>
              <a:t> etc.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Stack of colored pencils with copy space">
            <a:extLst>
              <a:ext uri="{FF2B5EF4-FFF2-40B4-BE49-F238E27FC236}">
                <a16:creationId xmlns:a16="http://schemas.microsoft.com/office/drawing/2014/main" id="{7F608605-EB38-596F-79FD-46EA9DAA8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4124687"/>
            <a:ext cx="3468356" cy="23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sz="4000" dirty="0"/>
              <a:t>Why Do I Write the Trauma Narrative?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0A12B-7A93-D216-CFD6-C6ACEAE85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The memories of a trauma can feel like a jumbled mess. The trauma narrative is a way for survivors of trauma to make sense of their experiences.</a:t>
            </a:r>
          </a:p>
          <a:p>
            <a:pPr marL="304165" indent="-304165"/>
            <a:r>
              <a:rPr lang="en-US" dirty="0"/>
              <a:t>Completing the trauma narrative will allow you to organize your memories and practice coping with the painful emotions they carry.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ild playing with toy car">
            <a:extLst>
              <a:ext uri="{FF2B5EF4-FFF2-40B4-BE49-F238E27FC236}">
                <a16:creationId xmlns:a16="http://schemas.microsoft.com/office/drawing/2014/main" id="{0E4F3BB9-4DC4-AA19-65C1-98F904CA8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9242" b="1"/>
          <a:stretch/>
        </p:blipFill>
        <p:spPr>
          <a:xfrm>
            <a:off x="6297559" y="1701800"/>
            <a:ext cx="4977104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6CBA75B7-2EEB-E7CE-AD4E-FAB3F2A7DE05}"/>
              </a:ext>
            </a:extLst>
          </p:cNvPr>
          <p:cNvSpPr/>
          <p:nvPr/>
        </p:nvSpPr>
        <p:spPr>
          <a:xfrm>
            <a:off x="1334148" y="4267200"/>
            <a:ext cx="3236264" cy="160682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sz="3700" dirty="0"/>
              <a:t>Quotes from Kids and Teens after Completing their Trauma Narrative or Story:</a:t>
            </a:r>
          </a:p>
        </p:txBody>
      </p:sp>
      <p:sp>
        <p:nvSpPr>
          <p:cNvPr id="7" name="Oval Callout 22">
            <a:extLst>
              <a:ext uri="{FF2B5EF4-FFF2-40B4-BE49-F238E27FC236}">
                <a16:creationId xmlns:a16="http://schemas.microsoft.com/office/drawing/2014/main" id="{BB75CC5E-A045-163B-6F8B-618139597DA3}"/>
              </a:ext>
            </a:extLst>
          </p:cNvPr>
          <p:cNvSpPr/>
          <p:nvPr/>
        </p:nvSpPr>
        <p:spPr>
          <a:xfrm>
            <a:off x="5364750" y="1860676"/>
            <a:ext cx="2299062" cy="169827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20">
            <a:extLst>
              <a:ext uri="{FF2B5EF4-FFF2-40B4-BE49-F238E27FC236}">
                <a16:creationId xmlns:a16="http://schemas.microsoft.com/office/drawing/2014/main" id="{14693629-B54E-2026-A443-FB6497D650FE}"/>
              </a:ext>
            </a:extLst>
          </p:cNvPr>
          <p:cNvSpPr/>
          <p:nvPr/>
        </p:nvSpPr>
        <p:spPr>
          <a:xfrm>
            <a:off x="8191560" y="4216563"/>
            <a:ext cx="2743200" cy="185788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21">
            <a:extLst>
              <a:ext uri="{FF2B5EF4-FFF2-40B4-BE49-F238E27FC236}">
                <a16:creationId xmlns:a16="http://schemas.microsoft.com/office/drawing/2014/main" id="{A490C54C-66A5-994A-9C20-FB71D41C70B9}"/>
              </a:ext>
            </a:extLst>
          </p:cNvPr>
          <p:cNvSpPr/>
          <p:nvPr/>
        </p:nvSpPr>
        <p:spPr>
          <a:xfrm>
            <a:off x="8844731" y="1891980"/>
            <a:ext cx="2743200" cy="171632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8">
            <a:extLst>
              <a:ext uri="{FF2B5EF4-FFF2-40B4-BE49-F238E27FC236}">
                <a16:creationId xmlns:a16="http://schemas.microsoft.com/office/drawing/2014/main" id="{960C6301-F7CE-5F27-F0F9-D3D4448FE689}"/>
              </a:ext>
            </a:extLst>
          </p:cNvPr>
          <p:cNvSpPr/>
          <p:nvPr/>
        </p:nvSpPr>
        <p:spPr>
          <a:xfrm>
            <a:off x="1334148" y="1891980"/>
            <a:ext cx="2987040" cy="174570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44A9A-7F06-7771-0241-FC5044D1468E}"/>
              </a:ext>
            </a:extLst>
          </p:cNvPr>
          <p:cNvSpPr txBox="1"/>
          <p:nvPr/>
        </p:nvSpPr>
        <p:spPr>
          <a:xfrm>
            <a:off x="1149271" y="2242312"/>
            <a:ext cx="296962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 know what happened to me wasn’t my fault.”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3FDC6-BCA9-C96B-FBA3-AAA1E9C6CE8B}"/>
              </a:ext>
            </a:extLst>
          </p:cNvPr>
          <p:cNvSpPr txBox="1"/>
          <p:nvPr/>
        </p:nvSpPr>
        <p:spPr>
          <a:xfrm>
            <a:off x="4865930" y="2355868"/>
            <a:ext cx="28651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 feel happier now.”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B22B9-6180-5028-8E7B-9BE22187119B}"/>
              </a:ext>
            </a:extLst>
          </p:cNvPr>
          <p:cNvSpPr txBox="1"/>
          <p:nvPr/>
        </p:nvSpPr>
        <p:spPr>
          <a:xfrm>
            <a:off x="8779321" y="2137065"/>
            <a:ext cx="237046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 don’t think I’m a bad kid anymore.”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C1036-62F0-260D-D432-E00FEBBC775E}"/>
              </a:ext>
            </a:extLst>
          </p:cNvPr>
          <p:cNvSpPr txBox="1"/>
          <p:nvPr/>
        </p:nvSpPr>
        <p:spPr>
          <a:xfrm>
            <a:off x="8138097" y="4406357"/>
            <a:ext cx="249065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“It was hard at first, and then it got easier and easier.”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5024F-9F68-D032-3DCE-CB98CBA2F2CE}"/>
              </a:ext>
            </a:extLst>
          </p:cNvPr>
          <p:cNvSpPr txBox="1"/>
          <p:nvPr/>
        </p:nvSpPr>
        <p:spPr>
          <a:xfrm>
            <a:off x="1436804" y="4606012"/>
            <a:ext cx="23945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8965" lvl="1" algn="ctr"/>
            <a:r>
              <a:rPr lang="en-US" sz="2000" dirty="0">
                <a:solidFill>
                  <a:schemeClr val="bg1"/>
                </a:solidFill>
              </a:rPr>
              <a:t>“I’m excited about the future!”</a:t>
            </a:r>
            <a:endParaRPr lang="en-US" dirty="0"/>
          </a:p>
        </p:txBody>
      </p:sp>
      <p:pic>
        <p:nvPicPr>
          <p:cNvPr id="38" name="Picture 37" descr="Young girl cheering two hands">
            <a:extLst>
              <a:ext uri="{FF2B5EF4-FFF2-40B4-BE49-F238E27FC236}">
                <a16:creationId xmlns:a16="http://schemas.microsoft.com/office/drawing/2014/main" id="{E9B77E0D-F8C6-E27D-7E4B-CDFEB3EC2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0" y="4827247"/>
            <a:ext cx="3521227" cy="64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or Concerns do You Have?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C54B8-04DD-0C69-805F-7FFD5ECF6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These are frequently asked questions by kids and teens just like you!</a:t>
            </a:r>
          </a:p>
          <a:p>
            <a:pPr lvl="1"/>
            <a:r>
              <a:rPr lang="en-US" dirty="0"/>
              <a:t>Do I have to share my story with anyone?</a:t>
            </a:r>
          </a:p>
          <a:p>
            <a:pPr lvl="1"/>
            <a:r>
              <a:rPr lang="en-US" dirty="0"/>
              <a:t>What happens with my story?</a:t>
            </a:r>
          </a:p>
          <a:p>
            <a:pPr lvl="1"/>
            <a:r>
              <a:rPr lang="en-US" dirty="0"/>
              <a:t>What happens next in therapy after my story?</a:t>
            </a:r>
          </a:p>
          <a:p>
            <a:endParaRPr lang="en-US" dirty="0"/>
          </a:p>
        </p:txBody>
      </p:sp>
      <p:pic>
        <p:nvPicPr>
          <p:cNvPr id="12" name="Content Placeholder 11" descr="Sticky notes with question marks">
            <a:extLst>
              <a:ext uri="{FF2B5EF4-FFF2-40B4-BE49-F238E27FC236}">
                <a16:creationId xmlns:a16="http://schemas.microsoft.com/office/drawing/2014/main" id="{D17B08CE-E222-41DC-D89D-EF8118AAE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278063"/>
            <a:ext cx="4976812" cy="3317874"/>
          </a:xfr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23" y="20186"/>
            <a:ext cx="11858711" cy="1325218"/>
          </a:xfrm>
        </p:spPr>
        <p:txBody>
          <a:bodyPr>
            <a:normAutofit/>
          </a:bodyPr>
          <a:lstStyle/>
          <a:p>
            <a:pPr algn="ctr"/>
            <a:r>
              <a:rPr lang="en-US" sz="3950" dirty="0"/>
              <a:t>How do you feel about writing your Story? </a:t>
            </a:r>
            <a:br>
              <a:rPr lang="en-US" sz="3950" dirty="0"/>
            </a:br>
            <a:r>
              <a:rPr lang="en-US" sz="2350" dirty="0"/>
              <a:t>Tip: Ask your therapist for a scale to rate your feelings!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2608" y="3495002"/>
            <a:ext cx="170459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Calm </a:t>
            </a:r>
            <a:r>
              <a:rPr lang="en-US" sz="1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9800" y="3459842"/>
            <a:ext cx="124167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Scared</a:t>
            </a:r>
            <a:r>
              <a:rPr lang="en-US" sz="1999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2779" y="3437905"/>
            <a:ext cx="215506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Nervous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3516" y="5928978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Angry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66954" y="3496595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Sad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59333" y="5899003"/>
            <a:ext cx="237130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/>
              <a:t>Other feeling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8680" y="5956875"/>
            <a:ext cx="137905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/>
              <a:t>Unsure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068601-F9E4-40DD-8732-4A8529D72E11}"/>
              </a:ext>
            </a:extLst>
          </p:cNvPr>
          <p:cNvGrpSpPr/>
          <p:nvPr/>
        </p:nvGrpSpPr>
        <p:grpSpPr>
          <a:xfrm>
            <a:off x="8633177" y="4266983"/>
            <a:ext cx="1561896" cy="1594818"/>
            <a:chOff x="8635426" y="4267201"/>
            <a:chExt cx="1562303" cy="1595233"/>
          </a:xfrm>
        </p:grpSpPr>
        <p:sp>
          <p:nvSpPr>
            <p:cNvPr id="27" name="Rounded Rectangle 26">
              <a:hlinkClick r:id="rId2" action="ppaction://hlinksldjump"/>
            </p:cNvPr>
            <p:cNvSpPr/>
            <p:nvPr/>
          </p:nvSpPr>
          <p:spPr>
            <a:xfrm>
              <a:off x="8635426" y="4267201"/>
              <a:ext cx="1562303" cy="1595233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16554" y="4292774"/>
              <a:ext cx="800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597" dirty="0">
                  <a:solidFill>
                    <a:schemeClr val="accent3">
                      <a:lumMod val="75000"/>
                    </a:schemeClr>
                  </a:solidFill>
                  <a:latin typeface="+mj-lt"/>
                  <a:hlinkClick r:id="rId3" action="ppaction://hlinksldjump"/>
                </a:rPr>
                <a:t>?</a:t>
              </a:r>
              <a:endParaRPr lang="en-US" sz="9597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5587183" y="4330460"/>
            <a:ext cx="1567219" cy="167421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9893429" y="1671653"/>
            <a:ext cx="1566559" cy="17049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2367115" y="4232160"/>
            <a:ext cx="1700624" cy="174149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1109671" y="1601844"/>
            <a:ext cx="1512827" cy="180344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690400" y="1603750"/>
            <a:ext cx="1645014" cy="180344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6849618" y="1603750"/>
            <a:ext cx="1644542" cy="176841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3" name="Picture 2" descr="Good Job Broccoli">
            <a:hlinkClick r:id="rId5" action="ppaction://hlinksldjump"/>
            <a:extLst>
              <a:ext uri="{FF2B5EF4-FFF2-40B4-BE49-F238E27FC236}">
                <a16:creationId xmlns:a16="http://schemas.microsoft.com/office/drawing/2014/main" id="{384768B7-DF53-10E5-BF2B-77A6813A5F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81" y="1857782"/>
            <a:ext cx="1438406" cy="1438406"/>
          </a:xfrm>
          <a:prstGeom prst="rect">
            <a:avLst/>
          </a:prstGeom>
        </p:spPr>
      </p:pic>
      <p:pic>
        <p:nvPicPr>
          <p:cNvPr id="5" name="Content Placeholder 6" descr="OMG Broccoli">
            <a:hlinkClick r:id="rId6" action="ppaction://hlinksldjump"/>
            <a:extLst>
              <a:ext uri="{FF2B5EF4-FFF2-40B4-BE49-F238E27FC236}">
                <a16:creationId xmlns:a16="http://schemas.microsoft.com/office/drawing/2014/main" id="{EDB683EE-6475-18BA-A7E2-7142F95D0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5" y="1718242"/>
            <a:ext cx="1815197" cy="1815197"/>
          </a:xfrm>
          <a:prstGeom prst="rect">
            <a:avLst/>
          </a:prstGeom>
        </p:spPr>
      </p:pic>
      <p:pic>
        <p:nvPicPr>
          <p:cNvPr id="6" name="Content Placeholder 4" descr="Not Impressed Broccoli">
            <a:hlinkClick r:id="rId7" action="ppaction://hlinksldjump"/>
            <a:extLst>
              <a:ext uri="{FF2B5EF4-FFF2-40B4-BE49-F238E27FC236}">
                <a16:creationId xmlns:a16="http://schemas.microsoft.com/office/drawing/2014/main" id="{85FDF93B-7E5C-3FE6-7CCF-7037ED6723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10" y="1725086"/>
            <a:ext cx="1674212" cy="1674212"/>
          </a:xfrm>
          <a:prstGeom prst="rect">
            <a:avLst/>
          </a:prstGeom>
        </p:spPr>
      </p:pic>
      <p:pic>
        <p:nvPicPr>
          <p:cNvPr id="9" name="Content Placeholder 5" descr="Sad Broccoli">
            <a:hlinkClick r:id="rId8" action="ppaction://hlinksldjump"/>
            <a:extLst>
              <a:ext uri="{FF2B5EF4-FFF2-40B4-BE49-F238E27FC236}">
                <a16:creationId xmlns:a16="http://schemas.microsoft.com/office/drawing/2014/main" id="{EDC4E6D8-E8B5-6A52-A18B-7CC6E05D78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57" y="1872666"/>
            <a:ext cx="1379051" cy="1379051"/>
          </a:xfrm>
          <a:prstGeom prst="rect">
            <a:avLst/>
          </a:prstGeom>
        </p:spPr>
      </p:pic>
      <p:pic>
        <p:nvPicPr>
          <p:cNvPr id="13" name="Content Placeholder 4" descr="Angry Broccoli">
            <a:hlinkClick r:id="rId4" action="ppaction://hlinksldjump"/>
            <a:extLst>
              <a:ext uri="{FF2B5EF4-FFF2-40B4-BE49-F238E27FC236}">
                <a16:creationId xmlns:a16="http://schemas.microsoft.com/office/drawing/2014/main" id="{A9D22FDA-8C7A-6872-68DE-5EBE7253CA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5" y="4302609"/>
            <a:ext cx="1559192" cy="1559192"/>
          </a:xfrm>
          <a:prstGeom prst="rect">
            <a:avLst/>
          </a:prstGeom>
        </p:spPr>
      </p:pic>
      <p:pic>
        <p:nvPicPr>
          <p:cNvPr id="14" name="Content Placeholder 4" descr="Confused Broccoli">
            <a:hlinkClick r:id="rId14" action="ppaction://hlinksldjump"/>
            <a:extLst>
              <a:ext uri="{FF2B5EF4-FFF2-40B4-BE49-F238E27FC236}">
                <a16:creationId xmlns:a16="http://schemas.microsoft.com/office/drawing/2014/main" id="{640F07AD-DA9D-88DC-A960-E90DB4C898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9" y="4497352"/>
            <a:ext cx="1379051" cy="13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You are feeling CALM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5F66-E628-A096-0BC4-FD687EE0EF31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5" name="Chevron 1">
            <a:hlinkClick r:id="rId2" action="ppaction://hlinksldjump"/>
            <a:extLst>
              <a:ext uri="{FF2B5EF4-FFF2-40B4-BE49-F238E27FC236}">
                <a16:creationId xmlns:a16="http://schemas.microsoft.com/office/drawing/2014/main" id="{32638241-0FC9-8BF0-ECD5-67F9814A7B55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Good Job Broccoli">
            <a:extLst>
              <a:ext uri="{FF2B5EF4-FFF2-40B4-BE49-F238E27FC236}">
                <a16:creationId xmlns:a16="http://schemas.microsoft.com/office/drawing/2014/main" id="{396A8CDB-991E-1696-2684-9C7E681F6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08" y="17018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You are feeling SCARED</a:t>
            </a:r>
          </a:p>
        </p:txBody>
      </p:sp>
      <p:pic>
        <p:nvPicPr>
          <p:cNvPr id="7" name="Content Placeholder 6" descr="OMG Broccoli">
            <a:extLst>
              <a:ext uri="{FF2B5EF4-FFF2-40B4-BE49-F238E27FC236}">
                <a16:creationId xmlns:a16="http://schemas.microsoft.com/office/drawing/2014/main" id="{65897162-0138-3181-5051-DC4FD380D3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19" y="1701800"/>
            <a:ext cx="4470400" cy="4470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9CF8F4-8670-48A6-154E-ABE2621415F0}"/>
              </a:ext>
            </a:extLst>
          </p:cNvPr>
          <p:cNvSpPr txBox="1"/>
          <p:nvPr/>
        </p:nvSpPr>
        <p:spPr>
          <a:xfrm>
            <a:off x="1117309" y="1701800"/>
            <a:ext cx="51295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indent="-304747">
              <a:lnSpc>
                <a:spcPct val="95000"/>
              </a:lnSpc>
              <a:spcAft>
                <a:spcPts val="600"/>
              </a:spcAft>
              <a:buSzPct val="100000"/>
            </a:pPr>
            <a:r>
              <a:rPr lang="en-US" dirty="0"/>
              <a:t>Explain why you think you feel this way about writing your story:</a:t>
            </a:r>
          </a:p>
        </p:txBody>
      </p:sp>
      <p:sp>
        <p:nvSpPr>
          <p:cNvPr id="13" name="Chevron 1">
            <a:hlinkClick r:id="rId3" action="ppaction://hlinksldjump"/>
            <a:extLst>
              <a:ext uri="{FF2B5EF4-FFF2-40B4-BE49-F238E27FC236}">
                <a16:creationId xmlns:a16="http://schemas.microsoft.com/office/drawing/2014/main" id="{C763EE26-51D1-D44E-A8B1-4DE8225539C1}"/>
              </a:ext>
            </a:extLst>
          </p:cNvPr>
          <p:cNvSpPr/>
          <p:nvPr/>
        </p:nvSpPr>
        <p:spPr>
          <a:xfrm rot="10800000">
            <a:off x="10970781" y="5744124"/>
            <a:ext cx="951254" cy="7611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108</TotalTime>
  <Words>482</Words>
  <Application>Microsoft Office PowerPoint</Application>
  <PresentationFormat>Custom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Books 16x9</vt:lpstr>
      <vt:lpstr>My Story</vt:lpstr>
      <vt:lpstr>Instructions</vt:lpstr>
      <vt:lpstr>What is a Trauma Narrative?</vt:lpstr>
      <vt:lpstr>Why Do I Write the Trauma Narrative?</vt:lpstr>
      <vt:lpstr>Quotes from Kids and Teens after Completing their Trauma Narrative or Story:</vt:lpstr>
      <vt:lpstr>What Questions or Concerns do You Have?</vt:lpstr>
      <vt:lpstr>How do you feel about writing your Story?  Tip: Ask your therapist for a scale to rate your feelings!</vt:lpstr>
      <vt:lpstr>You are feeling CALM</vt:lpstr>
      <vt:lpstr>You are feeling SCARED</vt:lpstr>
      <vt:lpstr>You are feeling SAD</vt:lpstr>
      <vt:lpstr>You are feeling NERVOUS</vt:lpstr>
      <vt:lpstr>You are feeling ANGRY</vt:lpstr>
      <vt:lpstr>You are feeling UNSURE</vt:lpstr>
      <vt:lpstr>You are feeling ANOTHER FEELING</vt:lpstr>
      <vt:lpstr>Prepare to write your story.</vt:lpstr>
      <vt:lpstr>Who are your safe people?</vt:lpstr>
      <vt:lpstr>Let’s pick some positive and helpful thoughts. Circle your favorites using the "Draw" tool.</vt:lpstr>
      <vt:lpstr>Any other questions?</vt:lpstr>
      <vt:lpstr>Would you want to start today or wait until next week?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Story</dc:title>
  <dc:creator>Eneida Vilella</dc:creator>
  <cp:lastModifiedBy>Eneida Vilella</cp:lastModifiedBy>
  <cp:revision>232</cp:revision>
  <dcterms:created xsi:type="dcterms:W3CDTF">2023-08-31T15:27:02Z</dcterms:created>
  <dcterms:modified xsi:type="dcterms:W3CDTF">2023-09-11T17:54:39Z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