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E6C12-0CD8-45D7-9272-72B6E6407E96}" v="1" dt="2023-05-04T20:30:3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8DA67-89A0-41FD-91A1-E9C2BD7A96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007703-1716-44C0-A070-C17CF00500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Fill in the blank with the appropriate feeling on the slide.</a:t>
          </a:r>
        </a:p>
      </dgm:t>
    </dgm:pt>
    <dgm:pt modelId="{78185336-F46F-42D2-9CF2-25C35A9D9E59}" type="parTrans" cxnId="{B3CF74F1-7DAF-4608-B47F-1D4431B45744}">
      <dgm:prSet/>
      <dgm:spPr/>
      <dgm:t>
        <a:bodyPr/>
        <a:lstStyle/>
        <a:p>
          <a:endParaRPr lang="en-US"/>
        </a:p>
      </dgm:t>
    </dgm:pt>
    <dgm:pt modelId="{78B2FA65-9904-4D8F-A120-F8D8523D165F}" type="sibTrans" cxnId="{B3CF74F1-7DAF-4608-B47F-1D4431B45744}">
      <dgm:prSet/>
      <dgm:spPr/>
      <dgm:t>
        <a:bodyPr/>
        <a:lstStyle/>
        <a:p>
          <a:endParaRPr lang="en-US"/>
        </a:p>
      </dgm:t>
    </dgm:pt>
    <dgm:pt modelId="{91653A1E-1A87-4798-AB77-7F64AB3535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space below the text to type the answers provided by the client.</a:t>
          </a:r>
        </a:p>
      </dgm:t>
    </dgm:pt>
    <dgm:pt modelId="{1D712D50-01B7-4B8B-8DC1-B3141468939B}" type="parTrans" cxnId="{632F91FB-3BB3-4439-9F77-025A39B0279C}">
      <dgm:prSet/>
      <dgm:spPr/>
      <dgm:t>
        <a:bodyPr/>
        <a:lstStyle/>
        <a:p>
          <a:endParaRPr lang="en-US"/>
        </a:p>
      </dgm:t>
    </dgm:pt>
    <dgm:pt modelId="{A0B04477-1BCB-429B-859E-2AA960B7767B}" type="sibTrans" cxnId="{632F91FB-3BB3-4439-9F77-025A39B0279C}">
      <dgm:prSet/>
      <dgm:spPr/>
      <dgm:t>
        <a:bodyPr/>
        <a:lstStyle/>
        <a:p>
          <a:endParaRPr lang="en-US"/>
        </a:p>
      </dgm:t>
    </dgm:pt>
    <dgm:pt modelId="{8B90D59D-562A-44A7-BF00-60FFB1476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Continue for the remainder of the feelings.</a:t>
          </a:r>
        </a:p>
      </dgm:t>
    </dgm:pt>
    <dgm:pt modelId="{D8A8D868-0417-49FB-9676-8B9CB77666CD}" type="parTrans" cxnId="{317A11A3-B8F5-4696-B8B7-75C4A0AEB03C}">
      <dgm:prSet/>
      <dgm:spPr/>
      <dgm:t>
        <a:bodyPr/>
        <a:lstStyle/>
        <a:p>
          <a:endParaRPr lang="en-US"/>
        </a:p>
      </dgm:t>
    </dgm:pt>
    <dgm:pt modelId="{15739AC5-D9CB-4663-BAC6-530DD3A32962}" type="sibTrans" cxnId="{317A11A3-B8F5-4696-B8B7-75C4A0AEB03C}">
      <dgm:prSet/>
      <dgm:spPr/>
      <dgm:t>
        <a:bodyPr/>
        <a:lstStyle/>
        <a:p>
          <a:endParaRPr lang="en-US"/>
        </a:p>
      </dgm:t>
    </dgm:pt>
    <dgm:pt modelId="{87EF12EB-9E72-4A63-8266-DF8466EA1349}" type="pres">
      <dgm:prSet presAssocID="{6B58DA67-89A0-41FD-91A1-E9C2BD7A9683}" presName="root" presStyleCnt="0">
        <dgm:presLayoutVars>
          <dgm:dir/>
          <dgm:resizeHandles val="exact"/>
        </dgm:presLayoutVars>
      </dgm:prSet>
      <dgm:spPr/>
    </dgm:pt>
    <dgm:pt modelId="{C3FE4B4D-A3A3-4F7C-A801-F77033129F5C}" type="pres">
      <dgm:prSet presAssocID="{73007703-1716-44C0-A070-C17CF0050058}" presName="compNode" presStyleCnt="0"/>
      <dgm:spPr/>
    </dgm:pt>
    <dgm:pt modelId="{EA4DBA7B-B2D5-46B2-8463-CF9FE3C6ED2C}" type="pres">
      <dgm:prSet presAssocID="{73007703-1716-44C0-A070-C17CF0050058}" presName="bgRect" presStyleLbl="bgShp" presStyleIdx="0" presStyleCnt="3"/>
      <dgm:spPr/>
    </dgm:pt>
    <dgm:pt modelId="{1947FAD4-8889-4C23-A711-447463069F57}" type="pres">
      <dgm:prSet presAssocID="{73007703-1716-44C0-A070-C17CF00500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9D78A55E-31CF-49CA-B21F-EFB9F0C05D6B}" type="pres">
      <dgm:prSet presAssocID="{73007703-1716-44C0-A070-C17CF0050058}" presName="spaceRect" presStyleCnt="0"/>
      <dgm:spPr/>
    </dgm:pt>
    <dgm:pt modelId="{3EC475C3-7EBF-40EA-A20C-0C47BA0C3E64}" type="pres">
      <dgm:prSet presAssocID="{73007703-1716-44C0-A070-C17CF0050058}" presName="parTx" presStyleLbl="revTx" presStyleIdx="0" presStyleCnt="3">
        <dgm:presLayoutVars>
          <dgm:chMax val="0"/>
          <dgm:chPref val="0"/>
        </dgm:presLayoutVars>
      </dgm:prSet>
      <dgm:spPr/>
    </dgm:pt>
    <dgm:pt modelId="{32C7E0FC-12E2-4E4E-89F8-889715BA5114}" type="pres">
      <dgm:prSet presAssocID="{78B2FA65-9904-4D8F-A120-F8D8523D165F}" presName="sibTrans" presStyleCnt="0"/>
      <dgm:spPr/>
    </dgm:pt>
    <dgm:pt modelId="{8B72ACCA-7100-41E9-ABDD-F867B098C890}" type="pres">
      <dgm:prSet presAssocID="{91653A1E-1A87-4798-AB77-7F64AB3535E1}" presName="compNode" presStyleCnt="0"/>
      <dgm:spPr/>
    </dgm:pt>
    <dgm:pt modelId="{287EEFAE-446B-4664-A5D9-1CA48E606E10}" type="pres">
      <dgm:prSet presAssocID="{91653A1E-1A87-4798-AB77-7F64AB3535E1}" presName="bgRect" presStyleLbl="bgShp" presStyleIdx="1" presStyleCnt="3"/>
      <dgm:spPr/>
    </dgm:pt>
    <dgm:pt modelId="{A445DE3C-2C08-4BB7-A25E-85D93C19C157}" type="pres">
      <dgm:prSet presAssocID="{91653A1E-1A87-4798-AB77-7F64AB3535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7DE465B4-9DC3-4AB8-9827-0F9901ABD0E3}" type="pres">
      <dgm:prSet presAssocID="{91653A1E-1A87-4798-AB77-7F64AB3535E1}" presName="spaceRect" presStyleCnt="0"/>
      <dgm:spPr/>
    </dgm:pt>
    <dgm:pt modelId="{68C78387-17BA-4879-8B65-CA3B2B9837C4}" type="pres">
      <dgm:prSet presAssocID="{91653A1E-1A87-4798-AB77-7F64AB3535E1}" presName="parTx" presStyleLbl="revTx" presStyleIdx="1" presStyleCnt="3">
        <dgm:presLayoutVars>
          <dgm:chMax val="0"/>
          <dgm:chPref val="0"/>
        </dgm:presLayoutVars>
      </dgm:prSet>
      <dgm:spPr/>
    </dgm:pt>
    <dgm:pt modelId="{A6B3A6C5-5983-423F-9F9F-828A69C94F07}" type="pres">
      <dgm:prSet presAssocID="{A0B04477-1BCB-429B-859E-2AA960B7767B}" presName="sibTrans" presStyleCnt="0"/>
      <dgm:spPr/>
    </dgm:pt>
    <dgm:pt modelId="{D52598E6-BCF9-4427-9108-25744FD6A27C}" type="pres">
      <dgm:prSet presAssocID="{8B90D59D-562A-44A7-BF00-60FFB1476318}" presName="compNode" presStyleCnt="0"/>
      <dgm:spPr/>
    </dgm:pt>
    <dgm:pt modelId="{3A40BAB7-0485-498B-84BD-E9553F902616}" type="pres">
      <dgm:prSet presAssocID="{8B90D59D-562A-44A7-BF00-60FFB1476318}" presName="bgRect" presStyleLbl="bgShp" presStyleIdx="2" presStyleCnt="3"/>
      <dgm:spPr/>
    </dgm:pt>
    <dgm:pt modelId="{09E88120-4488-4C7C-B324-53CFF992012F}" type="pres">
      <dgm:prSet presAssocID="{8B90D59D-562A-44A7-BF00-60FFB14763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009C542D-DC7C-4FA6-A648-0C2730F98941}" type="pres">
      <dgm:prSet presAssocID="{8B90D59D-562A-44A7-BF00-60FFB1476318}" presName="spaceRect" presStyleCnt="0"/>
      <dgm:spPr/>
    </dgm:pt>
    <dgm:pt modelId="{78717ABF-E9F2-4640-8BBE-F381AD0C7E8F}" type="pres">
      <dgm:prSet presAssocID="{8B90D59D-562A-44A7-BF00-60FFB147631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C5C90D-8EA1-46DD-A3A6-23CAE3AAE00E}" type="presOf" srcId="{8B90D59D-562A-44A7-BF00-60FFB1476318}" destId="{78717ABF-E9F2-4640-8BBE-F381AD0C7E8F}" srcOrd="0" destOrd="0" presId="urn:microsoft.com/office/officeart/2018/2/layout/IconVerticalSolidList"/>
    <dgm:cxn modelId="{F7BD7011-FBC8-4F4E-A7D5-53F17D46FFCB}" type="presOf" srcId="{6B58DA67-89A0-41FD-91A1-E9C2BD7A9683}" destId="{87EF12EB-9E72-4A63-8266-DF8466EA1349}" srcOrd="0" destOrd="0" presId="urn:microsoft.com/office/officeart/2018/2/layout/IconVerticalSolidList"/>
    <dgm:cxn modelId="{D6CD5B57-1974-4078-9F3E-A8405512AA10}" type="presOf" srcId="{73007703-1716-44C0-A070-C17CF0050058}" destId="{3EC475C3-7EBF-40EA-A20C-0C47BA0C3E64}" srcOrd="0" destOrd="0" presId="urn:microsoft.com/office/officeart/2018/2/layout/IconVerticalSolidList"/>
    <dgm:cxn modelId="{317A11A3-B8F5-4696-B8B7-75C4A0AEB03C}" srcId="{6B58DA67-89A0-41FD-91A1-E9C2BD7A9683}" destId="{8B90D59D-562A-44A7-BF00-60FFB1476318}" srcOrd="2" destOrd="0" parTransId="{D8A8D868-0417-49FB-9676-8B9CB77666CD}" sibTransId="{15739AC5-D9CB-4663-BAC6-530DD3A32962}"/>
    <dgm:cxn modelId="{996484D6-A672-46F7-9305-35710E2D6530}" type="presOf" srcId="{91653A1E-1A87-4798-AB77-7F64AB3535E1}" destId="{68C78387-17BA-4879-8B65-CA3B2B9837C4}" srcOrd="0" destOrd="0" presId="urn:microsoft.com/office/officeart/2018/2/layout/IconVerticalSolidList"/>
    <dgm:cxn modelId="{B3CF74F1-7DAF-4608-B47F-1D4431B45744}" srcId="{6B58DA67-89A0-41FD-91A1-E9C2BD7A9683}" destId="{73007703-1716-44C0-A070-C17CF0050058}" srcOrd="0" destOrd="0" parTransId="{78185336-F46F-42D2-9CF2-25C35A9D9E59}" sibTransId="{78B2FA65-9904-4D8F-A120-F8D8523D165F}"/>
    <dgm:cxn modelId="{632F91FB-3BB3-4439-9F77-025A39B0279C}" srcId="{6B58DA67-89A0-41FD-91A1-E9C2BD7A9683}" destId="{91653A1E-1A87-4798-AB77-7F64AB3535E1}" srcOrd="1" destOrd="0" parTransId="{1D712D50-01B7-4B8B-8DC1-B3141468939B}" sibTransId="{A0B04477-1BCB-429B-859E-2AA960B7767B}"/>
    <dgm:cxn modelId="{A08058B0-CAF9-4765-835D-B9736222757A}" type="presParOf" srcId="{87EF12EB-9E72-4A63-8266-DF8466EA1349}" destId="{C3FE4B4D-A3A3-4F7C-A801-F77033129F5C}" srcOrd="0" destOrd="0" presId="urn:microsoft.com/office/officeart/2018/2/layout/IconVerticalSolidList"/>
    <dgm:cxn modelId="{9126D0C4-0172-490F-9C1A-3AA9CF33C785}" type="presParOf" srcId="{C3FE4B4D-A3A3-4F7C-A801-F77033129F5C}" destId="{EA4DBA7B-B2D5-46B2-8463-CF9FE3C6ED2C}" srcOrd="0" destOrd="0" presId="urn:microsoft.com/office/officeart/2018/2/layout/IconVerticalSolidList"/>
    <dgm:cxn modelId="{04C3DC38-2E11-47C9-9271-AC59225419E4}" type="presParOf" srcId="{C3FE4B4D-A3A3-4F7C-A801-F77033129F5C}" destId="{1947FAD4-8889-4C23-A711-447463069F57}" srcOrd="1" destOrd="0" presId="urn:microsoft.com/office/officeart/2018/2/layout/IconVerticalSolidList"/>
    <dgm:cxn modelId="{C02352C6-68FA-4EB6-93D0-41492F1C5C73}" type="presParOf" srcId="{C3FE4B4D-A3A3-4F7C-A801-F77033129F5C}" destId="{9D78A55E-31CF-49CA-B21F-EFB9F0C05D6B}" srcOrd="2" destOrd="0" presId="urn:microsoft.com/office/officeart/2018/2/layout/IconVerticalSolidList"/>
    <dgm:cxn modelId="{8B09EB2B-EBC6-4437-93FB-622527EAF9CA}" type="presParOf" srcId="{C3FE4B4D-A3A3-4F7C-A801-F77033129F5C}" destId="{3EC475C3-7EBF-40EA-A20C-0C47BA0C3E64}" srcOrd="3" destOrd="0" presId="urn:microsoft.com/office/officeart/2018/2/layout/IconVerticalSolidList"/>
    <dgm:cxn modelId="{D20715D8-6E24-445E-A6CD-A253AF98BD89}" type="presParOf" srcId="{87EF12EB-9E72-4A63-8266-DF8466EA1349}" destId="{32C7E0FC-12E2-4E4E-89F8-889715BA5114}" srcOrd="1" destOrd="0" presId="urn:microsoft.com/office/officeart/2018/2/layout/IconVerticalSolidList"/>
    <dgm:cxn modelId="{59F7C96D-9B6B-46D9-A6D3-980B4F38E8A9}" type="presParOf" srcId="{87EF12EB-9E72-4A63-8266-DF8466EA1349}" destId="{8B72ACCA-7100-41E9-ABDD-F867B098C890}" srcOrd="2" destOrd="0" presId="urn:microsoft.com/office/officeart/2018/2/layout/IconVerticalSolidList"/>
    <dgm:cxn modelId="{3BDF71C2-49B0-402C-A35C-1D96AF2B72B5}" type="presParOf" srcId="{8B72ACCA-7100-41E9-ABDD-F867B098C890}" destId="{287EEFAE-446B-4664-A5D9-1CA48E606E10}" srcOrd="0" destOrd="0" presId="urn:microsoft.com/office/officeart/2018/2/layout/IconVerticalSolidList"/>
    <dgm:cxn modelId="{C5A6517D-10B0-4FF6-A210-C88286567C56}" type="presParOf" srcId="{8B72ACCA-7100-41E9-ABDD-F867B098C890}" destId="{A445DE3C-2C08-4BB7-A25E-85D93C19C157}" srcOrd="1" destOrd="0" presId="urn:microsoft.com/office/officeart/2018/2/layout/IconVerticalSolidList"/>
    <dgm:cxn modelId="{133409A8-2FA4-45A7-BE52-9EC15DCAF9BC}" type="presParOf" srcId="{8B72ACCA-7100-41E9-ABDD-F867B098C890}" destId="{7DE465B4-9DC3-4AB8-9827-0F9901ABD0E3}" srcOrd="2" destOrd="0" presId="urn:microsoft.com/office/officeart/2018/2/layout/IconVerticalSolidList"/>
    <dgm:cxn modelId="{83B4D4AC-8382-4A3C-A40C-CEDDDFB12379}" type="presParOf" srcId="{8B72ACCA-7100-41E9-ABDD-F867B098C890}" destId="{68C78387-17BA-4879-8B65-CA3B2B9837C4}" srcOrd="3" destOrd="0" presId="urn:microsoft.com/office/officeart/2018/2/layout/IconVerticalSolidList"/>
    <dgm:cxn modelId="{604D26DE-1DDE-4A3E-BAF6-FB7F13AEC0C8}" type="presParOf" srcId="{87EF12EB-9E72-4A63-8266-DF8466EA1349}" destId="{A6B3A6C5-5983-423F-9F9F-828A69C94F07}" srcOrd="3" destOrd="0" presId="urn:microsoft.com/office/officeart/2018/2/layout/IconVerticalSolidList"/>
    <dgm:cxn modelId="{7078A9B4-6981-4753-A4FC-A609C8F2A154}" type="presParOf" srcId="{87EF12EB-9E72-4A63-8266-DF8466EA1349}" destId="{D52598E6-BCF9-4427-9108-25744FD6A27C}" srcOrd="4" destOrd="0" presId="urn:microsoft.com/office/officeart/2018/2/layout/IconVerticalSolidList"/>
    <dgm:cxn modelId="{935504EA-5E49-4C6A-A6E4-23710EC99527}" type="presParOf" srcId="{D52598E6-BCF9-4427-9108-25744FD6A27C}" destId="{3A40BAB7-0485-498B-84BD-E9553F902616}" srcOrd="0" destOrd="0" presId="urn:microsoft.com/office/officeart/2018/2/layout/IconVerticalSolidList"/>
    <dgm:cxn modelId="{41A29F57-A9EA-4686-9AC0-B266EED43CA1}" type="presParOf" srcId="{D52598E6-BCF9-4427-9108-25744FD6A27C}" destId="{09E88120-4488-4C7C-B324-53CFF992012F}" srcOrd="1" destOrd="0" presId="urn:microsoft.com/office/officeart/2018/2/layout/IconVerticalSolidList"/>
    <dgm:cxn modelId="{0E13FC04-21D1-4F87-9127-65C49AF2C0F2}" type="presParOf" srcId="{D52598E6-BCF9-4427-9108-25744FD6A27C}" destId="{009C542D-DC7C-4FA6-A648-0C2730F98941}" srcOrd="2" destOrd="0" presId="urn:microsoft.com/office/officeart/2018/2/layout/IconVerticalSolidList"/>
    <dgm:cxn modelId="{C779B8FD-1FB1-4CCE-8EB2-C8AA6BD7E456}" type="presParOf" srcId="{D52598E6-BCF9-4427-9108-25744FD6A27C}" destId="{78717ABF-E9F2-4640-8BBE-F381AD0C7E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82D0B-7D66-4578-A79E-6BEC4853A8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F7E2F-C617-4356-8FAB-0E2405C14BC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Using the annotation feature on Zoom</a:t>
          </a:r>
          <a:r>
            <a:rPr lang="en-US" dirty="0">
              <a:latin typeface="Calibri Light" panose="020F0302020204030204"/>
            </a:rPr>
            <a:t> and</a:t>
          </a:r>
          <a:r>
            <a:rPr lang="en-US" dirty="0"/>
            <a:t> have your client circle the emotion that fits the thought best.</a:t>
          </a:r>
        </a:p>
      </dgm:t>
    </dgm:pt>
    <dgm:pt modelId="{7444DF86-EBAF-4309-BFDB-482E97EFA16F}" type="parTrans" cxnId="{87A25E77-B2E9-4502-84AE-351C6823A8D6}">
      <dgm:prSet/>
      <dgm:spPr/>
      <dgm:t>
        <a:bodyPr/>
        <a:lstStyle/>
        <a:p>
          <a:endParaRPr lang="en-US"/>
        </a:p>
      </dgm:t>
    </dgm:pt>
    <dgm:pt modelId="{B2BEFF5D-9C80-4E30-A0A3-EF2CEA75A7CD}" type="sibTrans" cxnId="{87A25E77-B2E9-4502-84AE-351C6823A8D6}">
      <dgm:prSet/>
      <dgm:spPr/>
      <dgm:t>
        <a:bodyPr/>
        <a:lstStyle/>
        <a:p>
          <a:endParaRPr lang="en-US"/>
        </a:p>
      </dgm:t>
    </dgm:pt>
    <dgm:pt modelId="{C7C0E045-F07B-4A92-B0E3-1DED7360538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Take turns back and forth and encourage a conversation about a time the client might have had a thought like that and how it made them feel.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0C477943-8EAD-4D65-AEBA-A8200DF6CBB5}" type="parTrans" cxnId="{DDE1EE1E-E93E-4D53-B295-46872124F0AD}">
      <dgm:prSet/>
      <dgm:spPr/>
      <dgm:t>
        <a:bodyPr/>
        <a:lstStyle/>
        <a:p>
          <a:endParaRPr lang="en-US"/>
        </a:p>
      </dgm:t>
    </dgm:pt>
    <dgm:pt modelId="{64C4BFBE-570C-4166-87A2-4AF1A193A9B1}" type="sibTrans" cxnId="{DDE1EE1E-E93E-4D53-B295-46872124F0AD}">
      <dgm:prSet/>
      <dgm:spPr/>
      <dgm:t>
        <a:bodyPr/>
        <a:lstStyle/>
        <a:p>
          <a:endParaRPr lang="en-US"/>
        </a:p>
      </dgm:t>
    </dgm:pt>
    <dgm:pt modelId="{52E1313E-FCCF-4E6C-92FE-69F240C8119F}" type="pres">
      <dgm:prSet presAssocID="{3E882D0B-7D66-4578-A79E-6BEC4853A8C4}" presName="root" presStyleCnt="0">
        <dgm:presLayoutVars>
          <dgm:dir/>
          <dgm:resizeHandles val="exact"/>
        </dgm:presLayoutVars>
      </dgm:prSet>
      <dgm:spPr/>
    </dgm:pt>
    <dgm:pt modelId="{A5D8EA36-C85B-4C6D-BEA3-6B6FDADE4331}" type="pres">
      <dgm:prSet presAssocID="{6B6F7E2F-C617-4356-8FAB-0E2405C14BC7}" presName="compNode" presStyleCnt="0"/>
      <dgm:spPr/>
    </dgm:pt>
    <dgm:pt modelId="{67CAA8EE-61F2-42F4-9F63-0B18CD8045FB}" type="pres">
      <dgm:prSet presAssocID="{6B6F7E2F-C617-4356-8FAB-0E2405C14BC7}" presName="bgRect" presStyleLbl="bgShp" presStyleIdx="0" presStyleCnt="2"/>
      <dgm:spPr/>
    </dgm:pt>
    <dgm:pt modelId="{A6BE4EBC-A82C-4537-BB38-2A3C49FBCD8B}" type="pres">
      <dgm:prSet presAssocID="{6B6F7E2F-C617-4356-8FAB-0E2405C14B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38B8A08-7EE3-4378-BF74-555E937592FF}" type="pres">
      <dgm:prSet presAssocID="{6B6F7E2F-C617-4356-8FAB-0E2405C14BC7}" presName="spaceRect" presStyleCnt="0"/>
      <dgm:spPr/>
    </dgm:pt>
    <dgm:pt modelId="{7C2FB8C9-3FEE-438B-AE82-CBC30FFC2520}" type="pres">
      <dgm:prSet presAssocID="{6B6F7E2F-C617-4356-8FAB-0E2405C14BC7}" presName="parTx" presStyleLbl="revTx" presStyleIdx="0" presStyleCnt="2">
        <dgm:presLayoutVars>
          <dgm:chMax val="0"/>
          <dgm:chPref val="0"/>
        </dgm:presLayoutVars>
      </dgm:prSet>
      <dgm:spPr/>
    </dgm:pt>
    <dgm:pt modelId="{3ED5144E-9CD3-481D-9874-5EAB11463692}" type="pres">
      <dgm:prSet presAssocID="{B2BEFF5D-9C80-4E30-A0A3-EF2CEA75A7CD}" presName="sibTrans" presStyleCnt="0"/>
      <dgm:spPr/>
    </dgm:pt>
    <dgm:pt modelId="{716C07F3-A9CB-48E5-AA62-DF086B8EC2A6}" type="pres">
      <dgm:prSet presAssocID="{C7C0E045-F07B-4A92-B0E3-1DED7360538A}" presName="compNode" presStyleCnt="0"/>
      <dgm:spPr/>
    </dgm:pt>
    <dgm:pt modelId="{3AEB938E-0A3F-46D3-9291-F82C0672CF8E}" type="pres">
      <dgm:prSet presAssocID="{C7C0E045-F07B-4A92-B0E3-1DED7360538A}" presName="bgRect" presStyleLbl="bgShp" presStyleIdx="1" presStyleCnt="2"/>
      <dgm:spPr/>
    </dgm:pt>
    <dgm:pt modelId="{C944EEAB-E7A7-44F6-A127-BFD4204D688F}" type="pres">
      <dgm:prSet presAssocID="{C7C0E045-F07B-4A92-B0E3-1DED736053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84067D3-6A48-4DA6-9553-6BC4514DF58B}" type="pres">
      <dgm:prSet presAssocID="{C7C0E045-F07B-4A92-B0E3-1DED7360538A}" presName="spaceRect" presStyleCnt="0"/>
      <dgm:spPr/>
    </dgm:pt>
    <dgm:pt modelId="{DD69FA3C-0430-40AE-803B-4856E22B1B1E}" type="pres">
      <dgm:prSet presAssocID="{C7C0E045-F07B-4A92-B0E3-1DED736053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DE1EE1E-E93E-4D53-B295-46872124F0AD}" srcId="{3E882D0B-7D66-4578-A79E-6BEC4853A8C4}" destId="{C7C0E045-F07B-4A92-B0E3-1DED7360538A}" srcOrd="1" destOrd="0" parTransId="{0C477943-8EAD-4D65-AEBA-A8200DF6CBB5}" sibTransId="{64C4BFBE-570C-4166-87A2-4AF1A193A9B1}"/>
    <dgm:cxn modelId="{87A25E77-B2E9-4502-84AE-351C6823A8D6}" srcId="{3E882D0B-7D66-4578-A79E-6BEC4853A8C4}" destId="{6B6F7E2F-C617-4356-8FAB-0E2405C14BC7}" srcOrd="0" destOrd="0" parTransId="{7444DF86-EBAF-4309-BFDB-482E97EFA16F}" sibTransId="{B2BEFF5D-9C80-4E30-A0A3-EF2CEA75A7CD}"/>
    <dgm:cxn modelId="{9E1E237A-59CE-4C94-872B-024A43BE4400}" type="presOf" srcId="{3E882D0B-7D66-4578-A79E-6BEC4853A8C4}" destId="{52E1313E-FCCF-4E6C-92FE-69F240C8119F}" srcOrd="0" destOrd="0" presId="urn:microsoft.com/office/officeart/2018/2/layout/IconVerticalSolidList"/>
    <dgm:cxn modelId="{3B8588C9-3933-4376-9CF8-6883D46DACBB}" type="presOf" srcId="{C7C0E045-F07B-4A92-B0E3-1DED7360538A}" destId="{DD69FA3C-0430-40AE-803B-4856E22B1B1E}" srcOrd="0" destOrd="0" presId="urn:microsoft.com/office/officeart/2018/2/layout/IconVerticalSolidList"/>
    <dgm:cxn modelId="{68D122D6-9D88-452E-9D2A-7B7DBF847882}" type="presOf" srcId="{6B6F7E2F-C617-4356-8FAB-0E2405C14BC7}" destId="{7C2FB8C9-3FEE-438B-AE82-CBC30FFC2520}" srcOrd="0" destOrd="0" presId="urn:microsoft.com/office/officeart/2018/2/layout/IconVerticalSolidList"/>
    <dgm:cxn modelId="{04870A0C-8F96-4E41-8D68-805E7AEE38AF}" type="presParOf" srcId="{52E1313E-FCCF-4E6C-92FE-69F240C8119F}" destId="{A5D8EA36-C85B-4C6D-BEA3-6B6FDADE4331}" srcOrd="0" destOrd="0" presId="urn:microsoft.com/office/officeart/2018/2/layout/IconVerticalSolidList"/>
    <dgm:cxn modelId="{0CF5B40A-6F59-481E-941C-CBDD0236CC05}" type="presParOf" srcId="{A5D8EA36-C85B-4C6D-BEA3-6B6FDADE4331}" destId="{67CAA8EE-61F2-42F4-9F63-0B18CD8045FB}" srcOrd="0" destOrd="0" presId="urn:microsoft.com/office/officeart/2018/2/layout/IconVerticalSolidList"/>
    <dgm:cxn modelId="{12D51EF4-3016-4B30-B956-16A65F548CB5}" type="presParOf" srcId="{A5D8EA36-C85B-4C6D-BEA3-6B6FDADE4331}" destId="{A6BE4EBC-A82C-4537-BB38-2A3C49FBCD8B}" srcOrd="1" destOrd="0" presId="urn:microsoft.com/office/officeart/2018/2/layout/IconVerticalSolidList"/>
    <dgm:cxn modelId="{5951CA53-D2DB-4F3C-94A4-FBDFC40D9A02}" type="presParOf" srcId="{A5D8EA36-C85B-4C6D-BEA3-6B6FDADE4331}" destId="{338B8A08-7EE3-4378-BF74-555E937592FF}" srcOrd="2" destOrd="0" presId="urn:microsoft.com/office/officeart/2018/2/layout/IconVerticalSolidList"/>
    <dgm:cxn modelId="{01CB6E7E-DE91-4CED-B368-3E1D842BC637}" type="presParOf" srcId="{A5D8EA36-C85B-4C6D-BEA3-6B6FDADE4331}" destId="{7C2FB8C9-3FEE-438B-AE82-CBC30FFC2520}" srcOrd="3" destOrd="0" presId="urn:microsoft.com/office/officeart/2018/2/layout/IconVerticalSolidList"/>
    <dgm:cxn modelId="{ADBE2518-2EFE-4DF9-AB78-F3631545396C}" type="presParOf" srcId="{52E1313E-FCCF-4E6C-92FE-69F240C8119F}" destId="{3ED5144E-9CD3-481D-9874-5EAB11463692}" srcOrd="1" destOrd="0" presId="urn:microsoft.com/office/officeart/2018/2/layout/IconVerticalSolidList"/>
    <dgm:cxn modelId="{96BB8070-5BAA-47C5-B580-0E61135C546D}" type="presParOf" srcId="{52E1313E-FCCF-4E6C-92FE-69F240C8119F}" destId="{716C07F3-A9CB-48E5-AA62-DF086B8EC2A6}" srcOrd="2" destOrd="0" presId="urn:microsoft.com/office/officeart/2018/2/layout/IconVerticalSolidList"/>
    <dgm:cxn modelId="{94F1E43F-F8E5-4523-84C1-2C5D95A6C23B}" type="presParOf" srcId="{716C07F3-A9CB-48E5-AA62-DF086B8EC2A6}" destId="{3AEB938E-0A3F-46D3-9291-F82C0672CF8E}" srcOrd="0" destOrd="0" presId="urn:microsoft.com/office/officeart/2018/2/layout/IconVerticalSolidList"/>
    <dgm:cxn modelId="{03D0F1AC-EC81-413A-AA40-B54A26F8DC43}" type="presParOf" srcId="{716C07F3-A9CB-48E5-AA62-DF086B8EC2A6}" destId="{C944EEAB-E7A7-44F6-A127-BFD4204D688F}" srcOrd="1" destOrd="0" presId="urn:microsoft.com/office/officeart/2018/2/layout/IconVerticalSolidList"/>
    <dgm:cxn modelId="{630E9415-1620-4194-9789-CAD64A76B0FC}" type="presParOf" srcId="{716C07F3-A9CB-48E5-AA62-DF086B8EC2A6}" destId="{884067D3-6A48-4DA6-9553-6BC4514DF58B}" srcOrd="2" destOrd="0" presId="urn:microsoft.com/office/officeart/2018/2/layout/IconVerticalSolidList"/>
    <dgm:cxn modelId="{92CEAE89-FAB4-4153-AD4F-986DBF0D89D0}" type="presParOf" srcId="{716C07F3-A9CB-48E5-AA62-DF086B8EC2A6}" destId="{DD69FA3C-0430-40AE-803B-4856E22B1B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BA7B-B2D5-46B2-8463-CF9FE3C6ED2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7FAD4-8889-4C23-A711-447463069F5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475C3-7EBF-40EA-A20C-0C47BA0C3E6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Fill in the blank with the appropriate feeling on the slide.</a:t>
          </a:r>
        </a:p>
      </dsp:txBody>
      <dsp:txXfrm>
        <a:off x="1435590" y="531"/>
        <a:ext cx="9080009" cy="1242935"/>
      </dsp:txXfrm>
    </dsp:sp>
    <dsp:sp modelId="{287EEFAE-446B-4664-A5D9-1CA48E606E1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5DE3C-2C08-4BB7-A25E-85D93C19C15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78387-17BA-4879-8B65-CA3B2B9837C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the space below the text to type the answers provided by the client.</a:t>
          </a:r>
        </a:p>
      </dsp:txBody>
      <dsp:txXfrm>
        <a:off x="1435590" y="1554201"/>
        <a:ext cx="9080009" cy="1242935"/>
      </dsp:txXfrm>
    </dsp:sp>
    <dsp:sp modelId="{3A40BAB7-0485-498B-84BD-E9553F90261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88120-4488-4C7C-B324-53CFF992012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17ABF-E9F2-4640-8BBE-F381AD0C7E8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Continue for the remainder of the feelings.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AA8EE-61F2-42F4-9F63-0B18CD8045FB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E4EBC-A82C-4537-BB38-2A3C49FBCD8B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FB8C9-3FEE-438B-AE82-CBC30FFC2520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Using the annotation feature on Zoom</a:t>
          </a:r>
          <a:r>
            <a:rPr lang="en-US" sz="2300" kern="1200" dirty="0">
              <a:latin typeface="Calibri Light" panose="020F0302020204030204"/>
            </a:rPr>
            <a:t> and</a:t>
          </a:r>
          <a:r>
            <a:rPr lang="en-US" sz="2300" kern="1200" dirty="0"/>
            <a:t> have your client circle the emotion that fits the thought best.</a:t>
          </a:r>
        </a:p>
      </dsp:txBody>
      <dsp:txXfrm>
        <a:off x="1507738" y="707092"/>
        <a:ext cx="9007861" cy="1305401"/>
      </dsp:txXfrm>
    </dsp:sp>
    <dsp:sp modelId="{3AEB938E-0A3F-46D3-9291-F82C0672CF8E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4EEAB-E7A7-44F6-A127-BFD4204D688F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9FA3C-0430-40AE-803B-4856E22B1B1E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Take turns back and forth and encourage a conversation about a time the client might have had a thought like that and how it made them feel.</a:t>
          </a:r>
          <a:r>
            <a:rPr lang="en-US" sz="2300" kern="1200" dirty="0">
              <a:latin typeface="Calibri Light" panose="020F0302020204030204"/>
            </a:rPr>
            <a:t> </a:t>
          </a:r>
          <a:endParaRPr lang="en-US" sz="2300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5E40-6685-C444-31A7-4FD74985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BA662-CB8B-A73A-74A9-D00DA615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0F40-AAC2-9B22-92B8-0864EFE3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381C-7F76-D1CD-956D-B71AB118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20FE-4058-FD58-AD25-B64B19F2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74AB-B6CB-91AE-A516-69C48019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CD70E-F903-9B15-7C44-AF673AAE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3C8DB-59E5-327A-1A7A-52CBB224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ED85-C863-EE79-F512-D371AF92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E1F7-22A7-E2B7-38DB-88031780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78E96-B644-7E23-6465-5BF4F08FF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B0BE9-14FA-EFFF-2921-44CE3CE5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791BE-8438-4C59-AE53-1BFE2845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BB1D-90F5-0C38-E887-6563A144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8F7D-E58E-98DC-DAD3-EC46AA2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68CC-AD2B-C19A-5922-EA245691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95EE-6C11-C92A-EE22-2CB5B780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7B04-9D62-052F-86EE-1DFA3605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064E6-B40C-89DF-D3D3-10C891E6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741AA-2D48-6D5A-7E48-764BB11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F69F-369D-A06A-FE31-CA9DCAA5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9820C-A4C3-46BF-1F0D-DBCC40C6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C619-3807-B4C1-787E-4105D289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E809-B27F-534D-F843-AFCF23C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D95B-9BAC-149B-5662-B133ECBD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6719-9086-8EE4-B9BA-A0925914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92D0-5A43-C671-97A2-AF1D6390B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7E7E4-AB53-0C23-07BD-57A010E6A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F6419-6A61-193C-940A-78C6A3E6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A94C2-0C3C-1184-145A-7784E776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BEF3-F0C0-BB11-BE61-ABC1CA79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14F1-C6D9-560E-0D15-8C16EC6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0D7F-F611-D5F9-94B4-535F2E27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9B9D8-F7C2-7FAC-8005-257861FA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42AF5-EAF7-1C37-5D41-76F731532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EEC21-A1FC-0FF5-E4AC-37B99A013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26605-DEE6-4104-8DC0-DC863494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605E-B390-4808-9DCC-160E3F1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BDFC-BB9F-380E-A1A9-55B8AA9E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9759-0971-103C-1294-B937BAAE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7785E-301E-5532-113C-D588FE09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E3FBA-D0BB-C5D9-80C3-B31D9EFD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5292A-3695-BFE9-2F28-3B87C7A0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E860A-A8C8-37DC-35FE-04537343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C99C2-6907-91AD-417A-1BA8073B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BBEB5-820E-2DDB-7133-C0533D1F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B4D9-027C-09CF-A561-ACFCE5E7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BA83-94B7-1356-7EFB-6E0CAD00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BAB4A-50DA-31C8-FA6A-41FA4EE9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8A0AB-1C4D-D7AF-BF6C-3F640210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8DDBD-1D13-2874-6AAA-BC8287BD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4CD4D-5E32-D0E1-9A94-7C147F7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062D-074A-63AC-0A0A-F3DFF6DB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5F5BB-F8B4-8A44-278E-092E9E97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363B5-3AFE-0EEF-A806-5EB3D988A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CFED-FF22-65AD-38BF-FE438F7C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41FEB-314A-2163-FE75-9ABE3AD8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52D2-B325-D0AB-054E-7FAD4EF5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B4E61-9DB9-30C2-B356-328ED995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69174-C6F2-F369-D8D7-633F5B415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30C3-05A6-DE25-5B73-2F686A6C8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BDFC-742B-4E37-8BCC-11166D267BB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657F5-69E7-3AC6-B8C5-84A9B1477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5707-D202-7499-2768-8E9B07A71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974D-4FED-4C2B-9A2F-CABACF32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32C50-3CE0-05E5-0381-868E482E4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51" y="1122363"/>
            <a:ext cx="11034695" cy="3174690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Feelings Identification </a:t>
            </a:r>
            <a:br>
              <a:rPr lang="en-US" sz="8000"/>
            </a:br>
            <a:r>
              <a:rPr lang="en-US" sz="8000"/>
              <a:t>&amp; Matching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EF0520F4-0D60-DDF1-22B2-6E570481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24220" r="15487" b="20049"/>
          <a:stretch/>
        </p:blipFill>
        <p:spPr>
          <a:xfrm>
            <a:off x="432429" y="4647428"/>
            <a:ext cx="2459280" cy="207073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0" name="Picture 19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1B095A26-7541-A66D-EAF4-B2EA263E9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t="25849" r="24210" b="24673"/>
          <a:stretch/>
        </p:blipFill>
        <p:spPr>
          <a:xfrm>
            <a:off x="6095998" y="4654805"/>
            <a:ext cx="2271664" cy="207073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2" name="Picture 21" descr="A picture containing person&#10;&#10;Description automatically generated">
            <a:extLst>
              <a:ext uri="{FF2B5EF4-FFF2-40B4-BE49-F238E27FC236}">
                <a16:creationId xmlns:a16="http://schemas.microsoft.com/office/drawing/2014/main" id="{5085E4E2-ED6F-84E1-E166-680EBE662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23807" r="10501" b="23574"/>
          <a:stretch/>
        </p:blipFill>
        <p:spPr>
          <a:xfrm>
            <a:off x="8882398" y="4647427"/>
            <a:ext cx="2877173" cy="20707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7" name="Picture 26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92D1319A-D1A2-9B19-12CF-30788B49C1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2" t="23888" r="14625" b="24330"/>
          <a:stretch/>
        </p:blipFill>
        <p:spPr>
          <a:xfrm>
            <a:off x="3308775" y="4641109"/>
            <a:ext cx="2354794" cy="221689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523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Sad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I know that you are feeling_______________?</a:t>
            </a:r>
          </a:p>
        </p:txBody>
      </p:sp>
      <p:pic>
        <p:nvPicPr>
          <p:cNvPr id="5" name="Picture 4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66FE3688-B382-D2F4-3FBA-4063640C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658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know that another kid is feeling____________?</a:t>
            </a:r>
          </a:p>
        </p:txBody>
      </p:sp>
      <p:pic>
        <p:nvPicPr>
          <p:cNvPr id="4" name="Picture 3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98174D77-3078-195E-C481-52738986E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78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When I feel_______ I___________________(action).</a:t>
            </a:r>
          </a:p>
          <a:p>
            <a:endParaRPr lang="en-US" sz="2200" dirty="0"/>
          </a:p>
        </p:txBody>
      </p:sp>
      <p:pic>
        <p:nvPicPr>
          <p:cNvPr id="4" name="Picture 3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D5456FCB-2DBA-999E-F98C-410B100F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08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When I’ve seen other kids who are ____________(feeling), they sometimes__________(action).</a:t>
            </a:r>
          </a:p>
        </p:txBody>
      </p:sp>
      <p:pic>
        <p:nvPicPr>
          <p:cNvPr id="4" name="Picture 3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271034EA-2949-C5B8-CA3C-FDCF4665B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54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Scared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know that you are feeling_____________?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7E985DEA-9EA3-D87A-1B79-B2AAF9F81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444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Scared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How would you I know that you are feeling_______________?</a:t>
            </a:r>
          </a:p>
        </p:txBody>
      </p:sp>
      <p:pic>
        <p:nvPicPr>
          <p:cNvPr id="5" name="Picture 4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0C5AD7B2-B758-E444-5336-D74DA44D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14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Scared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How would you know that another kid is feeling____________?</a:t>
            </a:r>
          </a:p>
        </p:txBody>
      </p:sp>
      <p:pic>
        <p:nvPicPr>
          <p:cNvPr id="4" name="Picture 3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8C1337E6-73ED-C6BC-2B26-4DC31CE34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990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Scared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When I feel_______ I___________________(action).</a:t>
            </a:r>
          </a:p>
          <a:p>
            <a:endParaRPr lang="en-US" sz="2200" dirty="0"/>
          </a:p>
        </p:txBody>
      </p:sp>
      <p:pic>
        <p:nvPicPr>
          <p:cNvPr id="4" name="Picture 3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1DCAE488-2304-5C68-639D-740690181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75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Scared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When I’ve seen other kids who are ____________(feeling), they sometimes__________(action).</a:t>
            </a:r>
          </a:p>
        </p:txBody>
      </p:sp>
      <p:pic>
        <p:nvPicPr>
          <p:cNvPr id="4" name="Picture 3" descr="A child sitting in a highchair with a bowl of popcorn&#10;&#10;Description automatically generated with low confidence">
            <a:extLst>
              <a:ext uri="{FF2B5EF4-FFF2-40B4-BE49-F238E27FC236}">
                <a16:creationId xmlns:a16="http://schemas.microsoft.com/office/drawing/2014/main" id="{A0B09EFE-A18A-DEAB-45CD-8749147F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6099048" y="707786"/>
            <a:ext cx="5458968" cy="54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Mad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know that you are feeling_____________?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A2840C8-BB25-F30A-CB45-AE5E2EA7C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5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DC53BF3C-4017-1C90-C2C2-96A101F3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E8AC7-1DC3-D677-0041-9663CDF8F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How would you know?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E0F9F-E984-B376-D012-EB54154D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CF60E5-6527-42F1-FFA1-AE1E1D397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3" y="5391928"/>
            <a:ext cx="2743200" cy="13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I know that you are feeling_______________?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2AC67D3-E386-6A89-69D7-1C357F61E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67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know that another kid is feeling____________?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81711C4F-0888-D946-E104-6259CBD31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636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When I feel_______ I___________________(action).</a:t>
            </a:r>
          </a:p>
          <a:p>
            <a:endParaRPr lang="en-US" sz="2200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7099D63C-0ADA-0A4A-8BC7-892ED52D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15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When I’ve seen other kids who are ____________(feeling), they sometimes__________(action).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0287D77-D8E3-2612-E114-03DC3FF52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32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7D7EF-1313-5C71-92DF-72E3219A7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Match the thoughts &amp; feelings</a:t>
            </a:r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964586A3-2D82-52B2-73E1-59A173BB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376" y="1371600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778A-DCE3-983A-A406-1299B166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60CA96-7AAF-6FD6-FD2E-A781832584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10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AB65F92-CEC7-B3E2-A85D-8B2223997F9C}"/>
              </a:ext>
            </a:extLst>
          </p:cNvPr>
          <p:cNvSpPr/>
          <p:nvPr/>
        </p:nvSpPr>
        <p:spPr>
          <a:xfrm>
            <a:off x="839768" y="3640653"/>
            <a:ext cx="2078732" cy="21271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Angry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46EEED8-6264-BCE4-3E97-2721A1C53D2E}"/>
              </a:ext>
            </a:extLst>
          </p:cNvPr>
          <p:cNvSpPr/>
          <p:nvPr/>
        </p:nvSpPr>
        <p:spPr>
          <a:xfrm>
            <a:off x="1019175" y="1238250"/>
            <a:ext cx="2319556" cy="23195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24430B8A-60C3-2D66-FABE-4A260B21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7" y="1041890"/>
            <a:ext cx="2696421" cy="2696421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F735B8-FB60-F6A3-2FD5-777F13EF3228}"/>
              </a:ext>
            </a:extLst>
          </p:cNvPr>
          <p:cNvGrpSpPr/>
          <p:nvPr/>
        </p:nvGrpSpPr>
        <p:grpSpPr>
          <a:xfrm>
            <a:off x="7838063" y="767404"/>
            <a:ext cx="3407429" cy="2940718"/>
            <a:chOff x="1652631" y="2646242"/>
            <a:chExt cx="3407429" cy="2940718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96A5E56F-F6A1-1F68-EF4A-D6C65B5E70DD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E081F3-0F40-E617-C634-EA73F9078F63}"/>
                </a:ext>
              </a:extLst>
            </p:cNvPr>
            <p:cNvSpPr txBox="1"/>
            <p:nvPr/>
          </p:nvSpPr>
          <p:spPr>
            <a:xfrm>
              <a:off x="2458573" y="3631962"/>
              <a:ext cx="21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Nobody likes me….</a:t>
              </a: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01F4FB5-B65D-B7EC-66AB-5CBB743D77D8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9412D562-1484-C1F5-AA33-FA4CE81B9C17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05A8FCF2-7A96-02A1-DA02-48313D131378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4033C0E3-71E2-4931-89CB-1A7225994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7" y="3589223"/>
            <a:ext cx="2319556" cy="2319556"/>
          </a:xfrm>
          <a:prstGeom prst="rect">
            <a:avLst/>
          </a:prstGeom>
        </p:spPr>
      </p:pic>
      <p:pic>
        <p:nvPicPr>
          <p:cNvPr id="17" name="Picture 16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533CF18D-0AF2-4857-D7E0-C73EE2EB8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19" y="825951"/>
            <a:ext cx="2759571" cy="3144153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A8F305C-C696-8C80-F1DD-3E5224595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02" y="3400791"/>
            <a:ext cx="2696421" cy="2696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A14B7-C1E2-F8AA-F283-6DB92AB88B51}"/>
              </a:ext>
            </a:extLst>
          </p:cNvPr>
          <p:cNvSpPr txBox="1"/>
          <p:nvPr/>
        </p:nvSpPr>
        <p:spPr>
          <a:xfrm>
            <a:off x="1386886" y="733981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 the feeling to the thought!</a:t>
            </a:r>
          </a:p>
        </p:txBody>
      </p:sp>
    </p:spTree>
    <p:extLst>
      <p:ext uri="{BB962C8B-B14F-4D97-AF65-F5344CB8AC3E}">
        <p14:creationId xmlns:p14="http://schemas.microsoft.com/office/powerpoint/2010/main" val="107983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31C5-6027-BD1F-971B-DAEF648B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67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52F9DA-AE4A-873C-CC83-577642192D10}"/>
              </a:ext>
            </a:extLst>
          </p:cNvPr>
          <p:cNvGrpSpPr/>
          <p:nvPr/>
        </p:nvGrpSpPr>
        <p:grpSpPr>
          <a:xfrm>
            <a:off x="7609979" y="1060576"/>
            <a:ext cx="3407429" cy="2940718"/>
            <a:chOff x="1652631" y="2646242"/>
            <a:chExt cx="3407429" cy="294071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A705E412-1CF8-203A-A235-0DD26C98AE46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28D6FC-481E-694F-C1C2-92D7F6FEEC99}"/>
                </a:ext>
              </a:extLst>
            </p:cNvPr>
            <p:cNvSpPr txBox="1"/>
            <p:nvPr/>
          </p:nvSpPr>
          <p:spPr>
            <a:xfrm>
              <a:off x="2416628" y="3657600"/>
              <a:ext cx="21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I’m a good dancer!</a:t>
              </a: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5026BFC-D612-E7FF-B1D3-594D684D579D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81695EA-C8C3-078A-AEF9-9F083957E419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0614FF03-D3A3-E0DC-A739-A4AA790A226E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80DFC78C-9C10-E2AB-77F0-9ACF12BD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6" y="1169936"/>
            <a:ext cx="2696421" cy="2696421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68B06BDF-B903-29C1-D9EA-C0D9B88DE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8" y="3747458"/>
            <a:ext cx="2319556" cy="2319556"/>
          </a:xfrm>
          <a:prstGeom prst="rect">
            <a:avLst/>
          </a:prstGeom>
        </p:spPr>
      </p:pic>
      <p:pic>
        <p:nvPicPr>
          <p:cNvPr id="11" name="Picture 10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C41DAE81-36C1-FD2A-FFD2-45EB1808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89" y="946069"/>
            <a:ext cx="3144153" cy="314415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1420734-A91F-1731-965C-5B410439A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78" y="3493868"/>
            <a:ext cx="2696421" cy="2696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38FE61-E645-C827-922B-9D88A048A642}"/>
              </a:ext>
            </a:extLst>
          </p:cNvPr>
          <p:cNvSpPr txBox="1"/>
          <p:nvPr/>
        </p:nvSpPr>
        <p:spPr>
          <a:xfrm>
            <a:off x="838200" y="750603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 the feeling to the thought!</a:t>
            </a:r>
          </a:p>
        </p:txBody>
      </p:sp>
    </p:spTree>
    <p:extLst>
      <p:ext uri="{BB962C8B-B14F-4D97-AF65-F5344CB8AC3E}">
        <p14:creationId xmlns:p14="http://schemas.microsoft.com/office/powerpoint/2010/main" val="27266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4DFEB3-A8AB-3D00-6D69-E7878D72A17A}"/>
              </a:ext>
            </a:extLst>
          </p:cNvPr>
          <p:cNvGrpSpPr/>
          <p:nvPr/>
        </p:nvGrpSpPr>
        <p:grpSpPr>
          <a:xfrm>
            <a:off x="7667948" y="733981"/>
            <a:ext cx="3407429" cy="2940718"/>
            <a:chOff x="1652631" y="2646242"/>
            <a:chExt cx="3407429" cy="294071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374F7C93-1246-5D5E-8765-8D55EC521507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17F4CE-8036-A718-B5DC-2B084DFD1F6E}"/>
                </a:ext>
              </a:extLst>
            </p:cNvPr>
            <p:cNvSpPr txBox="1"/>
            <p:nvPr/>
          </p:nvSpPr>
          <p:spPr>
            <a:xfrm>
              <a:off x="2416628" y="3657600"/>
              <a:ext cx="2156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know I flunked my test!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F91D1F56-2136-6D51-3527-D792178F3195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070E23A-1119-854B-6D32-684084310CA0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54CD1B5D-3CE9-CFEF-FF17-F3473567920F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D87206A4-9790-C634-DB60-72802D337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0" y="1275770"/>
            <a:ext cx="2696421" cy="2696421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38D07E19-327E-0F6C-688E-02BA50D4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7" y="3835132"/>
            <a:ext cx="2319556" cy="2319556"/>
          </a:xfrm>
          <a:prstGeom prst="rect">
            <a:avLst/>
          </a:prstGeom>
        </p:spPr>
      </p:pic>
      <p:pic>
        <p:nvPicPr>
          <p:cNvPr id="11" name="Picture 10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71B82C57-01FA-E781-CD7A-35271B5F8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69" y="1051903"/>
            <a:ext cx="3144153" cy="314415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AF0D094-EAF4-68B8-A83A-140FCFF1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14" y="3646699"/>
            <a:ext cx="2696421" cy="2696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6BAD53-9A2D-D765-8E00-E7A6AC74B252}"/>
              </a:ext>
            </a:extLst>
          </p:cNvPr>
          <p:cNvSpPr txBox="1"/>
          <p:nvPr/>
        </p:nvSpPr>
        <p:spPr>
          <a:xfrm>
            <a:off x="1386886" y="733981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 the feeling to the thought!</a:t>
            </a:r>
          </a:p>
        </p:txBody>
      </p:sp>
    </p:spTree>
    <p:extLst>
      <p:ext uri="{BB962C8B-B14F-4D97-AF65-F5344CB8AC3E}">
        <p14:creationId xmlns:p14="http://schemas.microsoft.com/office/powerpoint/2010/main" val="1167279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C38E66-9B91-F685-F274-4F196FA695E6}"/>
              </a:ext>
            </a:extLst>
          </p:cNvPr>
          <p:cNvGrpSpPr/>
          <p:nvPr/>
        </p:nvGrpSpPr>
        <p:grpSpPr>
          <a:xfrm>
            <a:off x="7397685" y="1057556"/>
            <a:ext cx="3407429" cy="2940718"/>
            <a:chOff x="1652631" y="2646242"/>
            <a:chExt cx="3407429" cy="294071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1A5ECE6D-9FE6-2110-C1CD-C9858038BEEE}"/>
                </a:ext>
              </a:extLst>
            </p:cNvPr>
            <p:cNvSpPr/>
            <p:nvPr/>
          </p:nvSpPr>
          <p:spPr>
            <a:xfrm>
              <a:off x="1719700" y="2646242"/>
              <a:ext cx="3340360" cy="25659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4F4779-E65A-10E0-D944-878EC5DCA47D}"/>
                </a:ext>
              </a:extLst>
            </p:cNvPr>
            <p:cNvSpPr txBox="1"/>
            <p:nvPr/>
          </p:nvSpPr>
          <p:spPr>
            <a:xfrm>
              <a:off x="2416628" y="3657600"/>
              <a:ext cx="215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never get my way!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4CC0F2B-5566-FD00-B15F-EDB29264FB04}"/>
                </a:ext>
              </a:extLst>
            </p:cNvPr>
            <p:cNvSpPr/>
            <p:nvPr/>
          </p:nvSpPr>
          <p:spPr>
            <a:xfrm>
              <a:off x="1887523" y="4999839"/>
              <a:ext cx="151002" cy="15939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CACEFB1-E382-9D74-0083-E15C94E8812C}"/>
                </a:ext>
              </a:extLst>
            </p:cNvPr>
            <p:cNvSpPr/>
            <p:nvPr/>
          </p:nvSpPr>
          <p:spPr>
            <a:xfrm>
              <a:off x="1719700" y="5212161"/>
              <a:ext cx="151002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416285C-46CA-D323-B5B5-6D4F327ED099}"/>
                </a:ext>
              </a:extLst>
            </p:cNvPr>
            <p:cNvSpPr/>
            <p:nvPr/>
          </p:nvSpPr>
          <p:spPr>
            <a:xfrm>
              <a:off x="1652631" y="5452023"/>
              <a:ext cx="134138" cy="13493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Content Placeholder 4" descr="A person with the hands on the face&#10;&#10;Description automatically generated with low confidence">
            <a:extLst>
              <a:ext uri="{FF2B5EF4-FFF2-40B4-BE49-F238E27FC236}">
                <a16:creationId xmlns:a16="http://schemas.microsoft.com/office/drawing/2014/main" id="{0BDFE7CE-F0F0-D35D-BBEC-B3B5CC28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5" y="1249517"/>
            <a:ext cx="2696421" cy="2696421"/>
          </a:xfrm>
          <a:prstGeom prst="rect">
            <a:avLst/>
          </a:prstGeom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FA957577-9FC0-4126-12FD-B9A61094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2" y="3804463"/>
            <a:ext cx="2319556" cy="2319556"/>
          </a:xfrm>
          <a:prstGeom prst="rect">
            <a:avLst/>
          </a:prstGeom>
        </p:spPr>
      </p:pic>
      <p:pic>
        <p:nvPicPr>
          <p:cNvPr id="12" name="Picture 11" descr="A person with the hand on the chin&#10;&#10;Description automatically generated with medium confidence">
            <a:extLst>
              <a:ext uri="{FF2B5EF4-FFF2-40B4-BE49-F238E27FC236}">
                <a16:creationId xmlns:a16="http://schemas.microsoft.com/office/drawing/2014/main" id="{1DC04CDE-81FF-0D80-2384-B804E70A0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06" y="955839"/>
            <a:ext cx="3144153" cy="314415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9315370-D839-144D-82C1-A2199919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2" y="3616030"/>
            <a:ext cx="2696421" cy="2696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2D9D59-91BB-840E-9BAD-3CB75E376563}"/>
              </a:ext>
            </a:extLst>
          </p:cNvPr>
          <p:cNvSpPr txBox="1"/>
          <p:nvPr/>
        </p:nvSpPr>
        <p:spPr>
          <a:xfrm>
            <a:off x="1386886" y="733981"/>
            <a:ext cx="666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 the feeling to the thought!</a:t>
            </a:r>
          </a:p>
        </p:txBody>
      </p:sp>
    </p:spTree>
    <p:extLst>
      <p:ext uri="{BB962C8B-B14F-4D97-AF65-F5344CB8AC3E}">
        <p14:creationId xmlns:p14="http://schemas.microsoft.com/office/powerpoint/2010/main" val="212720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FB4-36DC-8249-0B3C-3908F172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594E86-9937-5812-A583-1B56704932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85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Happy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know that you are feeling_____________?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207FEA2-325C-AF3E-6FDA-9436D56CF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48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002A-4815-46C8-187D-868A630B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Happy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A9AC-E2A8-FE2D-ACA8-24E92098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I know that you are feeling_______________?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40878D2B-3066-BE59-7455-E99869A78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769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CF973-2E33-09EA-C4CB-8C5E72C9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Happy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A6BA-FF70-4C63-38DD-07E103A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would you know that another kid is feeling____________?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BDC35B1-450A-F288-B05F-B940D8B4F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10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0E4A-7663-9B72-1A36-010000C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Happy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8E2C-3D6A-C007-3429-E84DE4A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When I feel_______ I___________________(action).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2AFE410B-5794-832B-D61E-2E7DB91F5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980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C6AE-41A4-8848-A14D-6259B4E3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Happy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26F-9696-270F-EB6C-FCAA2C96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When I’ve seen other kids who are ____________(feeling), they sometimes__________(action).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E8AB890B-A5BA-F1F3-1FDE-D98CB8E8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6099048" y="707786"/>
            <a:ext cx="5458968" cy="54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94416-996E-3E44-3793-47DFBB53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Sad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312F-83BC-7CB0-85D3-AF011C60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How would you know that you are feeling_____________?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14A70AAD-01C8-4D5E-1450-8C891D84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380</Words>
  <Application>Microsoft Office PowerPoint</Application>
  <PresentationFormat>Widescreen</PresentationFormat>
  <Paragraphs>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Feelings Identification  &amp; Matching</vt:lpstr>
      <vt:lpstr>How would you know?</vt:lpstr>
      <vt:lpstr>Directions:</vt:lpstr>
      <vt:lpstr>Happy</vt:lpstr>
      <vt:lpstr>Happy</vt:lpstr>
      <vt:lpstr>Happy</vt:lpstr>
      <vt:lpstr>Happy</vt:lpstr>
      <vt:lpstr>Happy</vt:lpstr>
      <vt:lpstr>Sad</vt:lpstr>
      <vt:lpstr>Sad</vt:lpstr>
      <vt:lpstr>Sad</vt:lpstr>
      <vt:lpstr>Sad</vt:lpstr>
      <vt:lpstr>Sad</vt:lpstr>
      <vt:lpstr>Scared</vt:lpstr>
      <vt:lpstr>Scared</vt:lpstr>
      <vt:lpstr>Scared</vt:lpstr>
      <vt:lpstr>Scared</vt:lpstr>
      <vt:lpstr>Scared</vt:lpstr>
      <vt:lpstr>Mad</vt:lpstr>
      <vt:lpstr>Mad</vt:lpstr>
      <vt:lpstr>Mad</vt:lpstr>
      <vt:lpstr>Mad</vt:lpstr>
      <vt:lpstr>Mad</vt:lpstr>
      <vt:lpstr>Match the thoughts &amp; feelings</vt:lpstr>
      <vt:lpstr>Directions: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would you know?</dc:title>
  <dc:creator>Eneida Vilella</dc:creator>
  <cp:lastModifiedBy>Luther,Corinne</cp:lastModifiedBy>
  <cp:revision>9</cp:revision>
  <dcterms:created xsi:type="dcterms:W3CDTF">2022-10-24T14:12:41Z</dcterms:created>
  <dcterms:modified xsi:type="dcterms:W3CDTF">2023-07-25T15:14:39Z</dcterms:modified>
</cp:coreProperties>
</file>