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57" r:id="rId4"/>
    <p:sldId id="269" r:id="rId5"/>
    <p:sldId id="270" r:id="rId6"/>
    <p:sldId id="259" r:id="rId7"/>
    <p:sldId id="271" r:id="rId8"/>
    <p:sldId id="260" r:id="rId9"/>
    <p:sldId id="264" r:id="rId10"/>
    <p:sldId id="27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2FCA1B-B515-4CF1-93B9-C64DE25BB936}" v="19" dt="2023-11-02T13:44:40.853"/>
  </p1510:revLst>
</p1510:revInfo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Condol" clId="Web-{992FCA1B-B515-4CF1-93B9-C64DE25BB936}"/>
    <pc:docChg chg="modSld">
      <pc:chgData name="Paula Condol" userId="" providerId="" clId="Web-{992FCA1B-B515-4CF1-93B9-C64DE25BB936}" dt="2023-11-02T13:44:40.853" v="17" actId="1076"/>
      <pc:docMkLst>
        <pc:docMk/>
      </pc:docMkLst>
      <pc:sldChg chg="addSp modSp">
        <pc:chgData name="Paula Condol" userId="" providerId="" clId="Web-{992FCA1B-B515-4CF1-93B9-C64DE25BB936}" dt="2023-11-02T13:44:40.853" v="17" actId="1076"/>
        <pc:sldMkLst>
          <pc:docMk/>
          <pc:sldMk cId="35784225" sldId="256"/>
        </pc:sldMkLst>
        <pc:spChg chg="mod">
          <ac:chgData name="Paula Condol" userId="" providerId="" clId="Web-{992FCA1B-B515-4CF1-93B9-C64DE25BB936}" dt="2023-11-02T13:43:29.446" v="11" actId="20577"/>
          <ac:spMkLst>
            <pc:docMk/>
            <pc:sldMk cId="35784225" sldId="256"/>
            <ac:spMk id="2" creationId="{00000000-0000-0000-0000-000000000000}"/>
          </ac:spMkLst>
        </pc:spChg>
        <pc:spChg chg="add mod">
          <ac:chgData name="Paula Condol" userId="" providerId="" clId="Web-{992FCA1B-B515-4CF1-93B9-C64DE25BB936}" dt="2023-11-02T13:44:40.853" v="17" actId="1076"/>
          <ac:spMkLst>
            <pc:docMk/>
            <pc:sldMk cId="35784225" sldId="256"/>
            <ac:spMk id="4" creationId="{BC582C81-9287-E98C-A26B-3890EDB2374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11/2/2023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11/2/2023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11/2/2023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11/2/2023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11/2/2023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11/2/2023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11/2/2023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11/2/2023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11/2/2023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11/2/2023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11/2/2023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11/2/2023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11/2/2023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FRIENDSHIPS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SCHOOL-AGE</a:t>
            </a:r>
          </a:p>
        </p:txBody>
      </p:sp>
      <p:sp>
        <p:nvSpPr>
          <p:cNvPr id="4" name="Freeform 16">
            <a:extLst>
              <a:ext uri="{FF2B5EF4-FFF2-40B4-BE49-F238E27FC236}">
                <a16:creationId xmlns:a16="http://schemas.microsoft.com/office/drawing/2014/main" id="{BC582C81-9287-E98C-A26B-3890EDB2374E}"/>
              </a:ext>
            </a:extLst>
          </p:cNvPr>
          <p:cNvSpPr/>
          <p:nvPr/>
        </p:nvSpPr>
        <p:spPr>
          <a:xfrm>
            <a:off x="730619" y="5392847"/>
            <a:ext cx="3396444" cy="1353685"/>
          </a:xfrm>
          <a:custGeom>
            <a:avLst/>
            <a:gdLst/>
            <a:ahLst/>
            <a:cxnLst/>
            <a:rect l="l" t="t" r="r" b="b"/>
            <a:pathLst>
              <a:path w="3506733" h="1163185">
                <a:moveTo>
                  <a:pt x="0" y="0"/>
                </a:moveTo>
                <a:lnTo>
                  <a:pt x="3506734" y="0"/>
                </a:lnTo>
                <a:lnTo>
                  <a:pt x="3506734" y="1163185"/>
                </a:lnTo>
                <a:lnTo>
                  <a:pt x="0" y="116318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a Good Friend – You Try!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THIS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DON’T DO THIS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4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Nice Job!</a:t>
            </a:r>
          </a:p>
        </p:txBody>
      </p:sp>
      <p:pic>
        <p:nvPicPr>
          <p:cNvPr id="6" name="Picture Placeholder 5" descr="Young multiracial friends">
            <a:extLst>
              <a:ext uri="{FF2B5EF4-FFF2-40B4-BE49-F238E27FC236}">
                <a16:creationId xmlns:a16="http://schemas.microsoft.com/office/drawing/2014/main" id="{6FEB8660-871E-80EE-318B-9E2768D4AB5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" r="16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3A85E-A3B2-6E82-9607-39C35BD3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0B47D-C366-858E-9BC1-95EF0767B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this PowerPoint is to start a conversation for school-age children in regards to what they look for in a friend and what may be red flags for a friendship.</a:t>
            </a:r>
          </a:p>
          <a:p>
            <a:r>
              <a:rPr lang="en-US" dirty="0"/>
              <a:t>As well as things they should do and not do themselves to be a good friend.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0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Friend?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Friends share</a:t>
            </a:r>
          </a:p>
          <a:p>
            <a:r>
              <a:rPr lang="en-US" dirty="0"/>
              <a:t>Play together </a:t>
            </a:r>
          </a:p>
          <a:p>
            <a:r>
              <a:rPr lang="en-US" dirty="0"/>
              <a:t>Laugh together</a:t>
            </a:r>
          </a:p>
          <a:p>
            <a:r>
              <a:rPr lang="en-US" dirty="0"/>
              <a:t>A friend likes you for who you are!</a:t>
            </a:r>
          </a:p>
          <a:p>
            <a:endParaRPr lang="en-US" dirty="0"/>
          </a:p>
          <a:p>
            <a:r>
              <a:rPr lang="en-US" dirty="0"/>
              <a:t>Do you have any other ideas?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</p:spPr>
        <p:txBody>
          <a:bodyPr anchor="b">
            <a:normAutofit/>
          </a:bodyPr>
          <a:lstStyle/>
          <a:p>
            <a:r>
              <a:rPr lang="en-US" dirty="0"/>
              <a:t>What are some things to look out for in a new friend?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7D926DA-5D97-436B-4D97-D8BAA7A4A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C34F027-9097-4495-5D55-3BD570EE0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BC2002E-6024-AFB2-E370-6B321382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DBD7D2BB-15AA-2D24-3B26-99BF074BD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92C9B-1372-2594-1121-7E803EEE3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Qualities in Good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F12D6-34A1-E8C0-8B78-673CA1C536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Trustworthy</a:t>
            </a:r>
          </a:p>
          <a:p>
            <a:r>
              <a:rPr lang="en-US" dirty="0"/>
              <a:t>Depend on them</a:t>
            </a:r>
          </a:p>
          <a:p>
            <a:r>
              <a:rPr lang="en-US" dirty="0"/>
              <a:t>Listen to what you have to say</a:t>
            </a:r>
          </a:p>
          <a:p>
            <a:r>
              <a:rPr lang="en-US" dirty="0"/>
              <a:t>Nice to you</a:t>
            </a:r>
          </a:p>
          <a:p>
            <a:r>
              <a:rPr lang="en-US" dirty="0"/>
              <a:t>Include you</a:t>
            </a:r>
          </a:p>
          <a:p>
            <a:r>
              <a:rPr lang="en-US" dirty="0"/>
              <a:t>Funny and fun to be around</a:t>
            </a:r>
          </a:p>
          <a:p>
            <a:r>
              <a:rPr lang="en-US" dirty="0"/>
              <a:t>Like to be with them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50C47-BBD3-8CE0-9C77-F342FA1953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Enjoy hanging out</a:t>
            </a:r>
          </a:p>
          <a:p>
            <a:r>
              <a:rPr lang="en-US" dirty="0"/>
              <a:t>Empathetic</a:t>
            </a:r>
          </a:p>
          <a:p>
            <a:r>
              <a:rPr lang="en-US" dirty="0"/>
              <a:t>Kind</a:t>
            </a:r>
          </a:p>
          <a:p>
            <a:r>
              <a:rPr lang="en-US" dirty="0"/>
              <a:t>Nice to others</a:t>
            </a:r>
          </a:p>
          <a:p>
            <a:r>
              <a:rPr lang="en-US" dirty="0"/>
              <a:t>Common interests</a:t>
            </a:r>
          </a:p>
          <a:p>
            <a:r>
              <a:rPr lang="en-US" dirty="0"/>
              <a:t>Responsible</a:t>
            </a:r>
          </a:p>
          <a:p>
            <a:r>
              <a:rPr lang="en-US" dirty="0"/>
              <a:t>Good influence, make good choices</a:t>
            </a:r>
          </a:p>
          <a:p>
            <a:r>
              <a:rPr lang="en-US" dirty="0"/>
              <a:t>Honest </a:t>
            </a:r>
          </a:p>
        </p:txBody>
      </p:sp>
    </p:spTree>
    <p:extLst>
      <p:ext uri="{BB962C8B-B14F-4D97-AF65-F5344CB8AC3E}">
        <p14:creationId xmlns:p14="http://schemas.microsoft.com/office/powerpoint/2010/main" val="291903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</p:spPr>
        <p:txBody>
          <a:bodyPr anchor="b">
            <a:normAutofit/>
          </a:bodyPr>
          <a:lstStyle/>
          <a:p>
            <a:r>
              <a:rPr lang="en-US" dirty="0"/>
              <a:t>What are some not okay signs in friendships?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EBACD43-93E7-EDD5-5B14-AB30E66FF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D69E279-80D7-CF96-5B7A-7AD330915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FF1CE-2C5C-4EF9-87F3-7719A278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 Signs in Friendships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8AD7-7589-7753-0B8E-5710B8580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Selfish actions</a:t>
            </a:r>
          </a:p>
          <a:p>
            <a:r>
              <a:rPr lang="en-US" dirty="0"/>
              <a:t>Not being trustworthy</a:t>
            </a:r>
          </a:p>
          <a:p>
            <a:r>
              <a:rPr lang="en-US" dirty="0"/>
              <a:t>Speaking badly about you and others</a:t>
            </a:r>
          </a:p>
          <a:p>
            <a:r>
              <a:rPr lang="en-US" dirty="0"/>
              <a:t>Thinking that they are better than you</a:t>
            </a:r>
          </a:p>
          <a:p>
            <a:r>
              <a:rPr lang="en-US" dirty="0"/>
              <a:t>Only interested in friendship because they want something</a:t>
            </a:r>
          </a:p>
          <a:p>
            <a:r>
              <a:rPr lang="en-US" dirty="0"/>
              <a:t>Not following rules</a:t>
            </a:r>
          </a:p>
          <a:p>
            <a:r>
              <a:rPr lang="en-US" dirty="0"/>
              <a:t>Making bad choices </a:t>
            </a:r>
          </a:p>
        </p:txBody>
      </p:sp>
    </p:spTree>
    <p:extLst>
      <p:ext uri="{BB962C8B-B14F-4D97-AF65-F5344CB8AC3E}">
        <p14:creationId xmlns:p14="http://schemas.microsoft.com/office/powerpoint/2010/main" val="3222286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Be A Good Friend?</a:t>
            </a: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a Good Friend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THIS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Play with your friend at recess</a:t>
            </a:r>
          </a:p>
          <a:p>
            <a:r>
              <a:rPr lang="en-US" dirty="0"/>
              <a:t>Tell your friend you believe in them!</a:t>
            </a:r>
          </a:p>
          <a:p>
            <a:r>
              <a:rPr lang="en-US" dirty="0"/>
              <a:t>Share your potato chips during lunch</a:t>
            </a:r>
          </a:p>
          <a:p>
            <a:r>
              <a:rPr lang="en-US" dirty="0"/>
              <a:t>Help your friend when they drop their books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DON’T DO THIS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Trip your friend so that they fall</a:t>
            </a:r>
          </a:p>
          <a:p>
            <a:r>
              <a:rPr lang="en-US" dirty="0"/>
              <a:t>Call your friend a “slowpoke”</a:t>
            </a:r>
          </a:p>
          <a:p>
            <a:r>
              <a:rPr lang="en-US" dirty="0"/>
              <a:t>Tell your friend that they can’t do it and just give up</a:t>
            </a:r>
          </a:p>
          <a:p>
            <a:r>
              <a:rPr lang="en-US" dirty="0"/>
              <a:t>Roll your eyes at your friend when they talk to you</a:t>
            </a:r>
          </a:p>
        </p:txBody>
      </p:sp>
    </p:spTree>
    <p:extLst>
      <p:ext uri="{BB962C8B-B14F-4D97-AF65-F5344CB8AC3E}">
        <p14:creationId xmlns:p14="http://schemas.microsoft.com/office/powerpoint/2010/main" val="955224699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26</TotalTime>
  <Words>290</Words>
  <Application>Microsoft Office PowerPoint</Application>
  <PresentationFormat>Widescreen</PresentationFormat>
  <Paragraphs>57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Children Playing 16x9</vt:lpstr>
      <vt:lpstr>FRIENDSHIPS</vt:lpstr>
      <vt:lpstr>Instructions</vt:lpstr>
      <vt:lpstr>What is a Friend?</vt:lpstr>
      <vt:lpstr>What are some things to look out for in a new friend?</vt:lpstr>
      <vt:lpstr>Qualities in Good Friends</vt:lpstr>
      <vt:lpstr>What are some not okay signs in friendships?</vt:lpstr>
      <vt:lpstr>Warning Signs in Friendships</vt:lpstr>
      <vt:lpstr>How Can You Be A Good Friend?</vt:lpstr>
      <vt:lpstr>Being a Good Friend</vt:lpstr>
      <vt:lpstr>Being a Good Friend – You Try!</vt:lpstr>
      <vt:lpstr>Nice Job!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Friendships and Relationships</dc:title>
  <dc:creator>Eneida Vilella</dc:creator>
  <cp:lastModifiedBy>Eneida Vilella</cp:lastModifiedBy>
  <cp:revision>9</cp:revision>
  <dcterms:created xsi:type="dcterms:W3CDTF">2023-09-25T15:37:33Z</dcterms:created>
  <dcterms:modified xsi:type="dcterms:W3CDTF">2023-11-02T13:44:44Z</dcterms:modified>
</cp:coreProperties>
</file>