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32" r:id="rId2"/>
  </p:sldMasterIdLst>
  <p:notesMasterIdLst>
    <p:notesMasterId r:id="rId36"/>
  </p:notesMasterIdLst>
  <p:sldIdLst>
    <p:sldId id="256" r:id="rId3"/>
    <p:sldId id="258" r:id="rId4"/>
    <p:sldId id="259" r:id="rId5"/>
    <p:sldId id="269" r:id="rId6"/>
    <p:sldId id="314" r:id="rId7"/>
    <p:sldId id="289" r:id="rId8"/>
    <p:sldId id="299" r:id="rId9"/>
    <p:sldId id="261" r:id="rId10"/>
    <p:sldId id="319" r:id="rId11"/>
    <p:sldId id="320" r:id="rId12"/>
    <p:sldId id="321" r:id="rId13"/>
    <p:sldId id="322" r:id="rId14"/>
    <p:sldId id="263" r:id="rId15"/>
    <p:sldId id="323" r:id="rId16"/>
    <p:sldId id="324" r:id="rId17"/>
    <p:sldId id="325" r:id="rId18"/>
    <p:sldId id="326" r:id="rId19"/>
    <p:sldId id="265" r:id="rId20"/>
    <p:sldId id="275" r:id="rId21"/>
    <p:sldId id="285" r:id="rId22"/>
    <p:sldId id="295" r:id="rId23"/>
    <p:sldId id="305" r:id="rId24"/>
    <p:sldId id="267" r:id="rId25"/>
    <p:sldId id="277" r:id="rId26"/>
    <p:sldId id="287" r:id="rId27"/>
    <p:sldId id="297" r:id="rId28"/>
    <p:sldId id="307" r:id="rId29"/>
    <p:sldId id="312" r:id="rId30"/>
    <p:sldId id="327" r:id="rId31"/>
    <p:sldId id="328" r:id="rId32"/>
    <p:sldId id="329" r:id="rId33"/>
    <p:sldId id="330" r:id="rId34"/>
    <p:sldId id="33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C61C0-B48F-4176-B12B-411554E3829F}" v="88" dt="2023-09-11T13:37:00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34"/>
    <p:restoredTop sz="85917"/>
  </p:normalViewPr>
  <p:slideViewPr>
    <p:cSldViewPr snapToGrid="0" snapToObjects="1">
      <p:cViewPr varScale="1">
        <p:scale>
          <a:sx n="109" d="100"/>
          <a:sy n="109" d="100"/>
        </p:scale>
        <p:origin x="16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63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6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 Mangold" clId="Web-{90CC61C0-B48F-4176-B12B-411554E3829F}"/>
    <pc:docChg chg="modSld">
      <pc:chgData name="Ani Mangold" userId="" providerId="" clId="Web-{90CC61C0-B48F-4176-B12B-411554E3829F}" dt="2023-09-11T13:37:00.434" v="317"/>
      <pc:docMkLst>
        <pc:docMk/>
      </pc:docMkLst>
      <pc:sldChg chg="modSp">
        <pc:chgData name="Ani Mangold" userId="" providerId="" clId="Web-{90CC61C0-B48F-4176-B12B-411554E3829F}" dt="2023-09-11T13:04:09.837" v="0" actId="20577"/>
        <pc:sldMkLst>
          <pc:docMk/>
          <pc:sldMk cId="1957747793" sldId="256"/>
        </pc:sldMkLst>
        <pc:spChg chg="mod">
          <ac:chgData name="Ani Mangold" userId="" providerId="" clId="Web-{90CC61C0-B48F-4176-B12B-411554E3829F}" dt="2023-09-11T13:04:09.837" v="0" actId="20577"/>
          <ac:spMkLst>
            <pc:docMk/>
            <pc:sldMk cId="1957747793" sldId="256"/>
            <ac:spMk id="3" creationId="{2985E8CF-9C47-1140-8FBF-11419C2D2A9C}"/>
          </ac:spMkLst>
        </pc:spChg>
      </pc:sldChg>
      <pc:sldChg chg="addSp delSp modSp">
        <pc:chgData name="Ani Mangold" userId="" providerId="" clId="Web-{90CC61C0-B48F-4176-B12B-411554E3829F}" dt="2023-09-11T13:37:00.434" v="317"/>
        <pc:sldMkLst>
          <pc:docMk/>
          <pc:sldMk cId="233665123" sldId="258"/>
        </pc:sldMkLst>
        <pc:spChg chg="add del">
          <ac:chgData name="Ani Mangold" userId="" providerId="" clId="Web-{90CC61C0-B48F-4176-B12B-411554E3829F}" dt="2023-09-11T13:33:53.773" v="291"/>
          <ac:spMkLst>
            <pc:docMk/>
            <pc:sldMk cId="233665123" sldId="258"/>
            <ac:spMk id="2" creationId="{425B9DBE-574E-6368-4594-444EAB26B640}"/>
          </ac:spMkLst>
        </pc:spChg>
        <pc:spChg chg="add del mod">
          <ac:chgData name="Ani Mangold" userId="" providerId="" clId="Web-{90CC61C0-B48F-4176-B12B-411554E3829F}" dt="2023-09-11T13:35:27.057" v="311"/>
          <ac:spMkLst>
            <pc:docMk/>
            <pc:sldMk cId="233665123" sldId="258"/>
            <ac:spMk id="3" creationId="{3DD0131C-CC0E-FD1B-5707-CC821AF3E935}"/>
          </ac:spMkLst>
        </pc:spChg>
        <pc:graphicFrameChg chg="mod modGraphic">
          <ac:chgData name="Ani Mangold" userId="" providerId="" clId="Web-{90CC61C0-B48F-4176-B12B-411554E3829F}" dt="2023-09-11T13:37:00.434" v="317"/>
          <ac:graphicFrameMkLst>
            <pc:docMk/>
            <pc:sldMk cId="233665123" sldId="258"/>
            <ac:graphicFrameMk id="4" creationId="{00000000-0000-0000-0000-000000000000}"/>
          </ac:graphicFrameMkLst>
        </pc:graphicFrameChg>
      </pc:sldChg>
      <pc:sldChg chg="modSp">
        <pc:chgData name="Ani Mangold" userId="" providerId="" clId="Web-{90CC61C0-B48F-4176-B12B-411554E3829F}" dt="2023-09-11T13:24:23.071" v="210" actId="20577"/>
        <pc:sldMkLst>
          <pc:docMk/>
          <pc:sldMk cId="468703135" sldId="259"/>
        </pc:sldMkLst>
        <pc:graphicFrameChg chg="modGraphic">
          <ac:chgData name="Ani Mangold" userId="" providerId="" clId="Web-{90CC61C0-B48F-4176-B12B-411554E3829F}" dt="2023-09-11T13:24:23.071" v="210" actId="20577"/>
          <ac:graphicFrameMkLst>
            <pc:docMk/>
            <pc:sldMk cId="468703135" sldId="259"/>
            <ac:graphicFrameMk id="9" creationId="{26FB2AE1-A4C1-45F4-9B43-DC7A7FB2A169}"/>
          </ac:graphicFrameMkLst>
        </pc:graphicFrameChg>
      </pc:sldChg>
      <pc:sldChg chg="modSp">
        <pc:chgData name="Ani Mangold" userId="" providerId="" clId="Web-{90CC61C0-B48F-4176-B12B-411554E3829F}" dt="2023-09-11T13:26:09.120" v="263" actId="20577"/>
        <pc:sldMkLst>
          <pc:docMk/>
          <pc:sldMk cId="1534230297" sldId="269"/>
        </pc:sldMkLst>
        <pc:graphicFrameChg chg="modGraphic">
          <ac:chgData name="Ani Mangold" userId="" providerId="" clId="Web-{90CC61C0-B48F-4176-B12B-411554E3829F}" dt="2023-09-11T13:26:09.120" v="263" actId="20577"/>
          <ac:graphicFrameMkLst>
            <pc:docMk/>
            <pc:sldMk cId="1534230297" sldId="269"/>
            <ac:graphicFrameMk id="6" creationId="{1A490E84-4F52-4DE3-9261-D975E428DF70}"/>
          </ac:graphicFrameMkLst>
        </pc:graphicFrameChg>
      </pc:sldChg>
      <pc:sldChg chg="modSp">
        <pc:chgData name="Ani Mangold" userId="" providerId="" clId="Web-{90CC61C0-B48F-4176-B12B-411554E3829F}" dt="2023-09-11T13:21:16.191" v="190" actId="20577"/>
        <pc:sldMkLst>
          <pc:docMk/>
          <pc:sldMk cId="1012836610" sldId="299"/>
        </pc:sldMkLst>
        <pc:graphicFrameChg chg="modGraphic">
          <ac:chgData name="Ani Mangold" userId="" providerId="" clId="Web-{90CC61C0-B48F-4176-B12B-411554E3829F}" dt="2023-09-11T13:21:16.191" v="190" actId="20577"/>
          <ac:graphicFrameMkLst>
            <pc:docMk/>
            <pc:sldMk cId="1012836610" sldId="299"/>
            <ac:graphicFrameMk id="6" creationId="{2E92BBAB-42C7-4917-A8E1-CCF540CBE7CF}"/>
          </ac:graphicFrameMkLst>
        </pc:graphicFrameChg>
      </pc:sldChg>
      <pc:sldChg chg="modSp">
        <pc:chgData name="Ani Mangold" userId="" providerId="" clId="Web-{90CC61C0-B48F-4176-B12B-411554E3829F}" dt="2023-09-11T13:33:22.522" v="289" actId="20577"/>
        <pc:sldMkLst>
          <pc:docMk/>
          <pc:sldMk cId="2923364972" sldId="314"/>
        </pc:sldMkLst>
        <pc:graphicFrameChg chg="modGraphic">
          <ac:chgData name="Ani Mangold" userId="" providerId="" clId="Web-{90CC61C0-B48F-4176-B12B-411554E3829F}" dt="2023-09-11T13:33:22.522" v="289" actId="20577"/>
          <ac:graphicFrameMkLst>
            <pc:docMk/>
            <pc:sldMk cId="2923364972" sldId="314"/>
            <ac:graphicFrameMk id="9" creationId="{26FB2AE1-A4C1-45F4-9B43-DC7A7FB2A16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DBE541-2BCF-4066-B9AC-21BB36CA137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F66ECC-3BF6-48DA-B8D3-8BAC6BA4CE19}">
      <dgm:prSet/>
      <dgm:spPr/>
      <dgm:t>
        <a:bodyPr/>
        <a:lstStyle/>
        <a:p>
          <a:pPr rtl="0"/>
          <a:r>
            <a:rPr lang="en-US" b="0" dirty="0">
              <a:solidFill>
                <a:schemeClr val="tx1"/>
              </a:solidFill>
              <a:latin typeface="Gill Sans MT"/>
            </a:rPr>
            <a:t>Give an example of a "</a:t>
          </a:r>
          <a:r>
            <a:rPr lang="en-US" b="0" dirty="0">
              <a:solidFill>
                <a:schemeClr val="tx1"/>
              </a:solidFill>
              <a:latin typeface="Impact"/>
            </a:rPr>
            <a:t>Should Statement."</a:t>
          </a:r>
          <a:endParaRPr lang="en-US" b="0" dirty="0">
            <a:solidFill>
              <a:schemeClr val="tx1"/>
            </a:solidFill>
            <a:latin typeface="Gill Sans MT"/>
          </a:endParaRPr>
        </a:p>
      </dgm:t>
    </dgm:pt>
    <dgm:pt modelId="{11AA7FF1-CE08-48D8-806F-3ED2D937D751}" type="parTrans" cxnId="{4357D582-700C-499D-A9E2-FB3375A18242}">
      <dgm:prSet/>
      <dgm:spPr/>
      <dgm:t>
        <a:bodyPr/>
        <a:lstStyle/>
        <a:p>
          <a:endParaRPr lang="en-US"/>
        </a:p>
      </dgm:t>
    </dgm:pt>
    <dgm:pt modelId="{CBCC63F3-8E05-489B-976B-CB06F548DF45}" type="sibTrans" cxnId="{4357D582-700C-499D-A9E2-FB3375A18242}">
      <dgm:prSet/>
      <dgm:spPr/>
      <dgm:t>
        <a:bodyPr/>
        <a:lstStyle/>
        <a:p>
          <a:endParaRPr lang="en-US"/>
        </a:p>
      </dgm:t>
    </dgm:pt>
    <dgm:pt modelId="{57440866-A1EF-496B-8A7B-7B9764D979DA}">
      <dgm:prSet/>
      <dgm:spPr/>
      <dgm:t>
        <a:bodyPr/>
        <a:lstStyle/>
        <a:p>
          <a:pPr rtl="0"/>
          <a:r>
            <a:rPr lang="en-US" b="0" dirty="0">
              <a:solidFill>
                <a:schemeClr val="tx1"/>
              </a:solidFill>
              <a:latin typeface="Gill Sans MT"/>
            </a:rPr>
            <a:t>This could be a statement like: I </a:t>
          </a:r>
          <a:r>
            <a:rPr lang="en-US" b="0" dirty="0">
              <a:solidFill>
                <a:schemeClr val="tx1"/>
              </a:solidFill>
              <a:latin typeface="Impact"/>
            </a:rPr>
            <a:t>should </a:t>
          </a:r>
          <a:r>
            <a:rPr lang="en-US" b="0" dirty="0">
              <a:solidFill>
                <a:schemeClr val="tx1"/>
              </a:solidFill>
              <a:latin typeface="Gill Sans MT"/>
            </a:rPr>
            <a:t>have let my classmates copy my homework so they would like me better.</a:t>
          </a:r>
        </a:p>
      </dgm:t>
    </dgm:pt>
    <dgm:pt modelId="{CAB17D19-5914-495F-86E3-737004567873}" type="parTrans" cxnId="{8D8D7BA8-929B-46AF-B539-9141F5D7F3B0}">
      <dgm:prSet/>
      <dgm:spPr/>
      <dgm:t>
        <a:bodyPr/>
        <a:lstStyle/>
        <a:p>
          <a:endParaRPr lang="en-US"/>
        </a:p>
      </dgm:t>
    </dgm:pt>
    <dgm:pt modelId="{84832908-156F-49FA-ABA3-FB4768CA606F}" type="sibTrans" cxnId="{8D8D7BA8-929B-46AF-B539-9141F5D7F3B0}">
      <dgm:prSet/>
      <dgm:spPr/>
      <dgm:t>
        <a:bodyPr/>
        <a:lstStyle/>
        <a:p>
          <a:endParaRPr lang="en-US"/>
        </a:p>
      </dgm:t>
    </dgm:pt>
    <dgm:pt modelId="{A0AD5B73-6B0D-4245-BE18-AA7CC15FE6F5}" type="pres">
      <dgm:prSet presAssocID="{B1DBE541-2BCF-4066-B9AC-21BB36CA13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DF874CD-8D52-5D49-96D6-089F5AA8AC5C}" type="pres">
      <dgm:prSet presAssocID="{C4F66ECC-3BF6-48DA-B8D3-8BAC6BA4CE19}" presName="thickLine" presStyleLbl="alignNode1" presStyleIdx="0" presStyleCnt="2"/>
      <dgm:spPr/>
    </dgm:pt>
    <dgm:pt modelId="{E3A8A712-F142-CB4D-BC96-B9D22A1FB932}" type="pres">
      <dgm:prSet presAssocID="{C4F66ECC-3BF6-48DA-B8D3-8BAC6BA4CE19}" presName="horz1" presStyleCnt="0"/>
      <dgm:spPr/>
    </dgm:pt>
    <dgm:pt modelId="{AFE2CC34-0F6B-2E4F-8C14-B9134A4263D5}" type="pres">
      <dgm:prSet presAssocID="{C4F66ECC-3BF6-48DA-B8D3-8BAC6BA4CE19}" presName="tx1" presStyleLbl="revTx" presStyleIdx="0" presStyleCnt="2"/>
      <dgm:spPr/>
      <dgm:t>
        <a:bodyPr/>
        <a:lstStyle/>
        <a:p>
          <a:endParaRPr lang="en-US"/>
        </a:p>
      </dgm:t>
    </dgm:pt>
    <dgm:pt modelId="{D711E600-94EA-6048-9268-597BB9C1AC00}" type="pres">
      <dgm:prSet presAssocID="{C4F66ECC-3BF6-48DA-B8D3-8BAC6BA4CE19}" presName="vert1" presStyleCnt="0"/>
      <dgm:spPr/>
    </dgm:pt>
    <dgm:pt modelId="{021F111A-DB9A-8441-BC17-A525493D0FFD}" type="pres">
      <dgm:prSet presAssocID="{57440866-A1EF-496B-8A7B-7B9764D979DA}" presName="thickLine" presStyleLbl="alignNode1" presStyleIdx="1" presStyleCnt="2"/>
      <dgm:spPr/>
    </dgm:pt>
    <dgm:pt modelId="{75B6776A-5F72-4542-B3D0-8A696AA386D5}" type="pres">
      <dgm:prSet presAssocID="{57440866-A1EF-496B-8A7B-7B9764D979DA}" presName="horz1" presStyleCnt="0"/>
      <dgm:spPr/>
    </dgm:pt>
    <dgm:pt modelId="{3B252EE7-30C8-F04F-831C-4643A138A836}" type="pres">
      <dgm:prSet presAssocID="{57440866-A1EF-496B-8A7B-7B9764D979DA}" presName="tx1" presStyleLbl="revTx" presStyleIdx="1" presStyleCnt="2"/>
      <dgm:spPr/>
      <dgm:t>
        <a:bodyPr/>
        <a:lstStyle/>
        <a:p>
          <a:endParaRPr lang="en-US"/>
        </a:p>
      </dgm:t>
    </dgm:pt>
    <dgm:pt modelId="{57EB1ED8-834C-F943-9ECF-2B8618EBF5A9}" type="pres">
      <dgm:prSet presAssocID="{57440866-A1EF-496B-8A7B-7B9764D979DA}" presName="vert1" presStyleCnt="0"/>
      <dgm:spPr/>
    </dgm:pt>
  </dgm:ptLst>
  <dgm:cxnLst>
    <dgm:cxn modelId="{44D580FE-91A7-F642-8FBE-F5AF607453DD}" type="presOf" srcId="{B1DBE541-2BCF-4066-B9AC-21BB36CA137D}" destId="{A0AD5B73-6B0D-4245-BE18-AA7CC15FE6F5}" srcOrd="0" destOrd="0" presId="urn:microsoft.com/office/officeart/2008/layout/LinedList"/>
    <dgm:cxn modelId="{DA4E7BE6-4C16-4845-9157-D2C749A424FE}" type="presOf" srcId="{C4F66ECC-3BF6-48DA-B8D3-8BAC6BA4CE19}" destId="{AFE2CC34-0F6B-2E4F-8C14-B9134A4263D5}" srcOrd="0" destOrd="0" presId="urn:microsoft.com/office/officeart/2008/layout/LinedList"/>
    <dgm:cxn modelId="{8D8D7BA8-929B-46AF-B539-9141F5D7F3B0}" srcId="{B1DBE541-2BCF-4066-B9AC-21BB36CA137D}" destId="{57440866-A1EF-496B-8A7B-7B9764D979DA}" srcOrd="1" destOrd="0" parTransId="{CAB17D19-5914-495F-86E3-737004567873}" sibTransId="{84832908-156F-49FA-ABA3-FB4768CA606F}"/>
    <dgm:cxn modelId="{107C56E0-CDF9-C94A-8EF6-01BCA32CDA30}" type="presOf" srcId="{57440866-A1EF-496B-8A7B-7B9764D979DA}" destId="{3B252EE7-30C8-F04F-831C-4643A138A836}" srcOrd="0" destOrd="0" presId="urn:microsoft.com/office/officeart/2008/layout/LinedList"/>
    <dgm:cxn modelId="{4357D582-700C-499D-A9E2-FB3375A18242}" srcId="{B1DBE541-2BCF-4066-B9AC-21BB36CA137D}" destId="{C4F66ECC-3BF6-48DA-B8D3-8BAC6BA4CE19}" srcOrd="0" destOrd="0" parTransId="{11AA7FF1-CE08-48D8-806F-3ED2D937D751}" sibTransId="{CBCC63F3-8E05-489B-976B-CB06F548DF45}"/>
    <dgm:cxn modelId="{DB3E1476-FA95-924A-9387-4CAA44448A5A}" type="presParOf" srcId="{A0AD5B73-6B0D-4245-BE18-AA7CC15FE6F5}" destId="{0DF874CD-8D52-5D49-96D6-089F5AA8AC5C}" srcOrd="0" destOrd="0" presId="urn:microsoft.com/office/officeart/2008/layout/LinedList"/>
    <dgm:cxn modelId="{8E8F4EC1-B7F2-3E46-8FF4-C96D620C2EB9}" type="presParOf" srcId="{A0AD5B73-6B0D-4245-BE18-AA7CC15FE6F5}" destId="{E3A8A712-F142-CB4D-BC96-B9D22A1FB932}" srcOrd="1" destOrd="0" presId="urn:microsoft.com/office/officeart/2008/layout/LinedList"/>
    <dgm:cxn modelId="{0867703E-7A1E-7E40-9225-4F3CAA5496E1}" type="presParOf" srcId="{E3A8A712-F142-CB4D-BC96-B9D22A1FB932}" destId="{AFE2CC34-0F6B-2E4F-8C14-B9134A4263D5}" srcOrd="0" destOrd="0" presId="urn:microsoft.com/office/officeart/2008/layout/LinedList"/>
    <dgm:cxn modelId="{7EEFAD9A-DB26-E44E-BABD-735CE0EA5806}" type="presParOf" srcId="{E3A8A712-F142-CB4D-BC96-B9D22A1FB932}" destId="{D711E600-94EA-6048-9268-597BB9C1AC00}" srcOrd="1" destOrd="0" presId="urn:microsoft.com/office/officeart/2008/layout/LinedList"/>
    <dgm:cxn modelId="{150DF1B5-11A4-DC45-9E6C-186E034BE816}" type="presParOf" srcId="{A0AD5B73-6B0D-4245-BE18-AA7CC15FE6F5}" destId="{021F111A-DB9A-8441-BC17-A525493D0FFD}" srcOrd="2" destOrd="0" presId="urn:microsoft.com/office/officeart/2008/layout/LinedList"/>
    <dgm:cxn modelId="{2E0DDB62-BD16-914C-993A-3A58A8160759}" type="presParOf" srcId="{A0AD5B73-6B0D-4245-BE18-AA7CC15FE6F5}" destId="{75B6776A-5F72-4542-B3D0-8A696AA386D5}" srcOrd="3" destOrd="0" presId="urn:microsoft.com/office/officeart/2008/layout/LinedList"/>
    <dgm:cxn modelId="{2CF17343-9050-5B43-A46B-67439B89295A}" type="presParOf" srcId="{75B6776A-5F72-4542-B3D0-8A696AA386D5}" destId="{3B252EE7-30C8-F04F-831C-4643A138A836}" srcOrd="0" destOrd="0" presId="urn:microsoft.com/office/officeart/2008/layout/LinedList"/>
    <dgm:cxn modelId="{65891B62-2C24-6544-A353-79F187AAB8C3}" type="presParOf" srcId="{75B6776A-5F72-4542-B3D0-8A696AA386D5}" destId="{57EB1ED8-834C-F943-9ECF-2B8618EBF5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Is this a helpful or unhelpful thought?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n-US" dirty="0"/>
            <a:t>I </a:t>
          </a:r>
          <a:r>
            <a:rPr lang="en-US" dirty="0" smtClean="0"/>
            <a:t>feel better when I think of my favorite places.</a:t>
          </a:r>
          <a:endParaRPr lang="en-US" dirty="0"/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5239-C8EE-884A-877D-109000947448}" type="pres">
      <dgm:prSet presAssocID="{612DAAC0-C1DE-4880-A01E-D7506BF875D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2011AD-0446-44DA-85A2-6B3B78D315D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97168E-A51F-4C87-98A8-21F3A8D27F1A}">
      <dgm:prSet/>
      <dgm:spPr/>
      <dgm:t>
        <a:bodyPr/>
        <a:lstStyle/>
        <a:p>
          <a:r>
            <a:rPr lang="en-US" dirty="0"/>
            <a:t>Give an example of </a:t>
          </a:r>
          <a:r>
            <a:rPr lang="en-US" dirty="0" smtClean="0">
              <a:latin typeface="+mj-lt"/>
            </a:rPr>
            <a:t>“</a:t>
          </a:r>
          <a:r>
            <a:rPr lang="en-US" b="1" dirty="0" smtClean="0">
              <a:latin typeface="+mj-lt"/>
            </a:rPr>
            <a:t>All-or- Nothing </a:t>
          </a:r>
          <a:r>
            <a:rPr lang="en-US" dirty="0" smtClean="0">
              <a:latin typeface="+mj-lt"/>
            </a:rPr>
            <a:t>thinking.”</a:t>
          </a:r>
          <a:endParaRPr lang="en-US" dirty="0">
            <a:latin typeface="+mj-lt"/>
          </a:endParaRPr>
        </a:p>
      </dgm:t>
    </dgm:pt>
    <dgm:pt modelId="{DE940E33-B00F-4DA7-8558-73C6C4EB567F}" type="parTrans" cxnId="{2872F44C-59A6-40EA-9523-7134F2FD78E4}">
      <dgm:prSet/>
      <dgm:spPr/>
      <dgm:t>
        <a:bodyPr/>
        <a:lstStyle/>
        <a:p>
          <a:endParaRPr lang="en-US"/>
        </a:p>
      </dgm:t>
    </dgm:pt>
    <dgm:pt modelId="{65DB8A98-784B-422D-A521-2374383A82E6}" type="sibTrans" cxnId="{2872F44C-59A6-40EA-9523-7134F2FD78E4}">
      <dgm:prSet/>
      <dgm:spPr/>
      <dgm:t>
        <a:bodyPr/>
        <a:lstStyle/>
        <a:p>
          <a:endParaRPr lang="en-US"/>
        </a:p>
      </dgm:t>
    </dgm:pt>
    <dgm:pt modelId="{9D884E92-401B-49D7-A6C7-DD61CC33DBD9}">
      <dgm:prSet/>
      <dgm:spPr/>
      <dgm:t>
        <a:bodyPr/>
        <a:lstStyle/>
        <a:p>
          <a:pPr rtl="0"/>
          <a:r>
            <a:rPr lang="en-US" dirty="0">
              <a:latin typeface="Gill Sans MT"/>
            </a:rPr>
            <a:t>This could be a statement like: If I am not perfect, then I should not even enter the </a:t>
          </a:r>
          <a:r>
            <a:rPr lang="en-US" dirty="0" smtClean="0">
              <a:latin typeface="Gill Sans MT"/>
            </a:rPr>
            <a:t>contest.</a:t>
          </a:r>
          <a:r>
            <a:rPr lang="en-US" dirty="0">
              <a:latin typeface="Gill Sans MT"/>
            </a:rPr>
            <a:t>  </a:t>
          </a:r>
        </a:p>
      </dgm:t>
    </dgm:pt>
    <dgm:pt modelId="{F6723862-C4CD-4E3A-8532-FC5638509176}" type="parTrans" cxnId="{7800A1B1-790F-4B2F-B9C0-3D68CAD5A9B2}">
      <dgm:prSet/>
      <dgm:spPr/>
      <dgm:t>
        <a:bodyPr/>
        <a:lstStyle/>
        <a:p>
          <a:endParaRPr lang="en-US"/>
        </a:p>
      </dgm:t>
    </dgm:pt>
    <dgm:pt modelId="{A41CBF0B-1511-49B8-950D-808789ED1983}" type="sibTrans" cxnId="{7800A1B1-790F-4B2F-B9C0-3D68CAD5A9B2}">
      <dgm:prSet/>
      <dgm:spPr/>
      <dgm:t>
        <a:bodyPr/>
        <a:lstStyle/>
        <a:p>
          <a:endParaRPr lang="en-US"/>
        </a:p>
      </dgm:t>
    </dgm:pt>
    <dgm:pt modelId="{EDF21F76-079C-744D-83A6-5B8466D4E5F6}" type="pres">
      <dgm:prSet presAssocID="{822011AD-0446-44DA-85A2-6B3B78D315D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E4EDFC0-BAE0-F343-B403-AEB7C2D067BF}" type="pres">
      <dgm:prSet presAssocID="{1D97168E-A51F-4C87-98A8-21F3A8D27F1A}" presName="thickLine" presStyleLbl="alignNode1" presStyleIdx="0" presStyleCnt="2"/>
      <dgm:spPr/>
    </dgm:pt>
    <dgm:pt modelId="{D25A7BFB-6238-614C-ADC8-9ACDE0B8E1F1}" type="pres">
      <dgm:prSet presAssocID="{1D97168E-A51F-4C87-98A8-21F3A8D27F1A}" presName="horz1" presStyleCnt="0"/>
      <dgm:spPr/>
    </dgm:pt>
    <dgm:pt modelId="{16A8DFA6-E996-6C4E-86D9-04EDEF024A2F}" type="pres">
      <dgm:prSet presAssocID="{1D97168E-A51F-4C87-98A8-21F3A8D27F1A}" presName="tx1" presStyleLbl="revTx" presStyleIdx="0" presStyleCnt="2"/>
      <dgm:spPr/>
      <dgm:t>
        <a:bodyPr/>
        <a:lstStyle/>
        <a:p>
          <a:endParaRPr lang="en-US"/>
        </a:p>
      </dgm:t>
    </dgm:pt>
    <dgm:pt modelId="{ECF5B0DF-AAAD-2C4F-B870-7B4185BF8419}" type="pres">
      <dgm:prSet presAssocID="{1D97168E-A51F-4C87-98A8-21F3A8D27F1A}" presName="vert1" presStyleCnt="0"/>
      <dgm:spPr/>
    </dgm:pt>
    <dgm:pt modelId="{75940C82-39B4-0644-8EB8-D33A1C1901E7}" type="pres">
      <dgm:prSet presAssocID="{9D884E92-401B-49D7-A6C7-DD61CC33DBD9}" presName="thickLine" presStyleLbl="alignNode1" presStyleIdx="1" presStyleCnt="2"/>
      <dgm:spPr/>
    </dgm:pt>
    <dgm:pt modelId="{6C713AE5-E422-914E-902A-5CC7EEB076EF}" type="pres">
      <dgm:prSet presAssocID="{9D884E92-401B-49D7-A6C7-DD61CC33DBD9}" presName="horz1" presStyleCnt="0"/>
      <dgm:spPr/>
    </dgm:pt>
    <dgm:pt modelId="{F97C1BB6-519B-464B-9A53-A78986D1352D}" type="pres">
      <dgm:prSet presAssocID="{9D884E92-401B-49D7-A6C7-DD61CC33DBD9}" presName="tx1" presStyleLbl="revTx" presStyleIdx="1" presStyleCnt="2"/>
      <dgm:spPr/>
      <dgm:t>
        <a:bodyPr/>
        <a:lstStyle/>
        <a:p>
          <a:endParaRPr lang="en-US"/>
        </a:p>
      </dgm:t>
    </dgm:pt>
    <dgm:pt modelId="{88C50DAC-D3AF-0D4D-AC1C-63442411F8E6}" type="pres">
      <dgm:prSet presAssocID="{9D884E92-401B-49D7-A6C7-DD61CC33DBD9}" presName="vert1" presStyleCnt="0"/>
      <dgm:spPr/>
    </dgm:pt>
  </dgm:ptLst>
  <dgm:cxnLst>
    <dgm:cxn modelId="{7800A1B1-790F-4B2F-B9C0-3D68CAD5A9B2}" srcId="{822011AD-0446-44DA-85A2-6B3B78D315DA}" destId="{9D884E92-401B-49D7-A6C7-DD61CC33DBD9}" srcOrd="1" destOrd="0" parTransId="{F6723862-C4CD-4E3A-8532-FC5638509176}" sibTransId="{A41CBF0B-1511-49B8-950D-808789ED1983}"/>
    <dgm:cxn modelId="{0941166F-0A3F-ED41-B192-48B0C8FDBE50}" type="presOf" srcId="{822011AD-0446-44DA-85A2-6B3B78D315DA}" destId="{EDF21F76-079C-744D-83A6-5B8466D4E5F6}" srcOrd="0" destOrd="0" presId="urn:microsoft.com/office/officeart/2008/layout/LinedList"/>
    <dgm:cxn modelId="{4E01B94A-C22C-4D68-99C5-3F9C5B3A67C6}" type="presOf" srcId="{1D97168E-A51F-4C87-98A8-21F3A8D27F1A}" destId="{16A8DFA6-E996-6C4E-86D9-04EDEF024A2F}" srcOrd="0" destOrd="0" presId="urn:microsoft.com/office/officeart/2008/layout/LinedList"/>
    <dgm:cxn modelId="{2872F44C-59A6-40EA-9523-7134F2FD78E4}" srcId="{822011AD-0446-44DA-85A2-6B3B78D315DA}" destId="{1D97168E-A51F-4C87-98A8-21F3A8D27F1A}" srcOrd="0" destOrd="0" parTransId="{DE940E33-B00F-4DA7-8558-73C6C4EB567F}" sibTransId="{65DB8A98-784B-422D-A521-2374383A82E6}"/>
    <dgm:cxn modelId="{D68DF2D8-A021-4591-94FA-F937396AD532}" type="presOf" srcId="{9D884E92-401B-49D7-A6C7-DD61CC33DBD9}" destId="{F97C1BB6-519B-464B-9A53-A78986D1352D}" srcOrd="0" destOrd="0" presId="urn:microsoft.com/office/officeart/2008/layout/LinedList"/>
    <dgm:cxn modelId="{A6795949-6D43-46A4-BA52-653C0AD730D8}" type="presParOf" srcId="{EDF21F76-079C-744D-83A6-5B8466D4E5F6}" destId="{5E4EDFC0-BAE0-F343-B403-AEB7C2D067BF}" srcOrd="0" destOrd="0" presId="urn:microsoft.com/office/officeart/2008/layout/LinedList"/>
    <dgm:cxn modelId="{2C1AE0C8-5E43-4E47-B08A-5D9646805253}" type="presParOf" srcId="{EDF21F76-079C-744D-83A6-5B8466D4E5F6}" destId="{D25A7BFB-6238-614C-ADC8-9ACDE0B8E1F1}" srcOrd="1" destOrd="0" presId="urn:microsoft.com/office/officeart/2008/layout/LinedList"/>
    <dgm:cxn modelId="{06D2F744-8A43-41A1-955B-F6E701424A5A}" type="presParOf" srcId="{D25A7BFB-6238-614C-ADC8-9ACDE0B8E1F1}" destId="{16A8DFA6-E996-6C4E-86D9-04EDEF024A2F}" srcOrd="0" destOrd="0" presId="urn:microsoft.com/office/officeart/2008/layout/LinedList"/>
    <dgm:cxn modelId="{752F6CC7-BD83-4FCE-821D-8538618713C3}" type="presParOf" srcId="{D25A7BFB-6238-614C-ADC8-9ACDE0B8E1F1}" destId="{ECF5B0DF-AAAD-2C4F-B870-7B4185BF8419}" srcOrd="1" destOrd="0" presId="urn:microsoft.com/office/officeart/2008/layout/LinedList"/>
    <dgm:cxn modelId="{C38116B7-23E4-46E8-8441-E47152605A47}" type="presParOf" srcId="{EDF21F76-079C-744D-83A6-5B8466D4E5F6}" destId="{75940C82-39B4-0644-8EB8-D33A1C1901E7}" srcOrd="2" destOrd="0" presId="urn:microsoft.com/office/officeart/2008/layout/LinedList"/>
    <dgm:cxn modelId="{18295E00-1516-45D2-89D0-C6DD5EFABD49}" type="presParOf" srcId="{EDF21F76-079C-744D-83A6-5B8466D4E5F6}" destId="{6C713AE5-E422-914E-902A-5CC7EEB076EF}" srcOrd="3" destOrd="0" presId="urn:microsoft.com/office/officeart/2008/layout/LinedList"/>
    <dgm:cxn modelId="{53182BDF-C0C7-43CE-B252-FF7A155D7235}" type="presParOf" srcId="{6C713AE5-E422-914E-902A-5CC7EEB076EF}" destId="{F97C1BB6-519B-464B-9A53-A78986D1352D}" srcOrd="0" destOrd="0" presId="urn:microsoft.com/office/officeart/2008/layout/LinedList"/>
    <dgm:cxn modelId="{F79CD696-2B7B-4D54-963B-45E0D286F563}" type="presParOf" srcId="{6C713AE5-E422-914E-902A-5CC7EEB076EF}" destId="{88C50DAC-D3AF-0D4D-AC1C-63442411F8E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BE541-2BCF-4066-B9AC-21BB36CA137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F66ECC-3BF6-48DA-B8D3-8BAC6BA4CE19}">
      <dgm:prSet custT="1"/>
      <dgm:spPr/>
      <dgm:t>
        <a:bodyPr/>
        <a:lstStyle/>
        <a:p>
          <a:pPr rtl="0"/>
          <a:r>
            <a:rPr lang="en-US" sz="4800" dirty="0"/>
            <a:t>Give an example of</a:t>
          </a:r>
          <a:r>
            <a:rPr lang="en-US" sz="4800" dirty="0">
              <a:latin typeface="Impact" panose="020B0806030902050204"/>
            </a:rPr>
            <a:t> </a:t>
          </a:r>
          <a:r>
            <a:rPr lang="en-US" sz="4800" dirty="0" smtClean="0">
              <a:latin typeface="Gill Sans MT"/>
            </a:rPr>
            <a:t>an </a:t>
          </a:r>
          <a:r>
            <a:rPr lang="en-US" sz="4500" dirty="0" smtClean="0">
              <a:latin typeface="+mj-lt"/>
            </a:rPr>
            <a:t>“</a:t>
          </a:r>
          <a:r>
            <a:rPr lang="en-US" sz="4500" b="1" dirty="0" smtClean="0">
              <a:latin typeface="Impact" panose="020B0806030902050204"/>
            </a:rPr>
            <a:t>overgeneralization</a:t>
          </a:r>
          <a:r>
            <a:rPr lang="en-US" sz="4500" dirty="0" smtClean="0">
              <a:latin typeface="Impact" panose="020B0806030902050204"/>
            </a:rPr>
            <a:t>.”</a:t>
          </a:r>
          <a:endParaRPr lang="en-US" sz="4500" dirty="0"/>
        </a:p>
      </dgm:t>
    </dgm:pt>
    <dgm:pt modelId="{11AA7FF1-CE08-48D8-806F-3ED2D937D751}" type="parTrans" cxnId="{4357D582-700C-499D-A9E2-FB3375A18242}">
      <dgm:prSet/>
      <dgm:spPr/>
      <dgm:t>
        <a:bodyPr/>
        <a:lstStyle/>
        <a:p>
          <a:endParaRPr lang="en-US"/>
        </a:p>
      </dgm:t>
    </dgm:pt>
    <dgm:pt modelId="{CBCC63F3-8E05-489B-976B-CB06F548DF45}" type="sibTrans" cxnId="{4357D582-700C-499D-A9E2-FB3375A18242}">
      <dgm:prSet/>
      <dgm:spPr/>
      <dgm:t>
        <a:bodyPr/>
        <a:lstStyle/>
        <a:p>
          <a:endParaRPr lang="en-US"/>
        </a:p>
      </dgm:t>
    </dgm:pt>
    <dgm:pt modelId="{57440866-A1EF-496B-8A7B-7B9764D979DA}">
      <dgm:prSet/>
      <dgm:spPr/>
      <dgm:t>
        <a:bodyPr/>
        <a:lstStyle/>
        <a:p>
          <a:pPr rtl="0"/>
          <a:r>
            <a:rPr lang="en-US" dirty="0" smtClean="0"/>
            <a:t>This could be a statement like: </a:t>
          </a:r>
          <a:r>
            <a:rPr lang="en-US" dirty="0"/>
            <a:t>I fell off my bike</a:t>
          </a:r>
          <a:r>
            <a:rPr lang="en-US" dirty="0">
              <a:latin typeface="Impact" panose="020B0806030902050204"/>
            </a:rPr>
            <a:t>.</a:t>
          </a:r>
          <a:r>
            <a:rPr lang="en-US" dirty="0"/>
            <a:t> I am </a:t>
          </a:r>
          <a:r>
            <a:rPr lang="en-US" dirty="0">
              <a:latin typeface="Impact" panose="020B0806030902050204"/>
            </a:rPr>
            <a:t>NEVER</a:t>
          </a:r>
          <a:r>
            <a:rPr lang="en-US" dirty="0"/>
            <a:t> going to learn how to ride </a:t>
          </a:r>
          <a:r>
            <a:rPr lang="en-US" dirty="0">
              <a:latin typeface="Gill Sans MT"/>
            </a:rPr>
            <a:t>it. </a:t>
          </a:r>
        </a:p>
      </dgm:t>
    </dgm:pt>
    <dgm:pt modelId="{CAB17D19-5914-495F-86E3-737004567873}" type="parTrans" cxnId="{8D8D7BA8-929B-46AF-B539-9141F5D7F3B0}">
      <dgm:prSet/>
      <dgm:spPr/>
      <dgm:t>
        <a:bodyPr/>
        <a:lstStyle/>
        <a:p>
          <a:endParaRPr lang="en-US"/>
        </a:p>
      </dgm:t>
    </dgm:pt>
    <dgm:pt modelId="{84832908-156F-49FA-ABA3-FB4768CA606F}" type="sibTrans" cxnId="{8D8D7BA8-929B-46AF-B539-9141F5D7F3B0}">
      <dgm:prSet/>
      <dgm:spPr/>
      <dgm:t>
        <a:bodyPr/>
        <a:lstStyle/>
        <a:p>
          <a:endParaRPr lang="en-US"/>
        </a:p>
      </dgm:t>
    </dgm:pt>
    <dgm:pt modelId="{A0AD5B73-6B0D-4245-BE18-AA7CC15FE6F5}" type="pres">
      <dgm:prSet presAssocID="{B1DBE541-2BCF-4066-B9AC-21BB36CA13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DF874CD-8D52-5D49-96D6-089F5AA8AC5C}" type="pres">
      <dgm:prSet presAssocID="{C4F66ECC-3BF6-48DA-B8D3-8BAC6BA4CE19}" presName="thickLine" presStyleLbl="alignNode1" presStyleIdx="0" presStyleCnt="2"/>
      <dgm:spPr/>
    </dgm:pt>
    <dgm:pt modelId="{E3A8A712-F142-CB4D-BC96-B9D22A1FB932}" type="pres">
      <dgm:prSet presAssocID="{C4F66ECC-3BF6-48DA-B8D3-8BAC6BA4CE19}" presName="horz1" presStyleCnt="0"/>
      <dgm:spPr/>
    </dgm:pt>
    <dgm:pt modelId="{AFE2CC34-0F6B-2E4F-8C14-B9134A4263D5}" type="pres">
      <dgm:prSet presAssocID="{C4F66ECC-3BF6-48DA-B8D3-8BAC6BA4CE19}" presName="tx1" presStyleLbl="revTx" presStyleIdx="0" presStyleCnt="2"/>
      <dgm:spPr/>
      <dgm:t>
        <a:bodyPr/>
        <a:lstStyle/>
        <a:p>
          <a:endParaRPr lang="en-US"/>
        </a:p>
      </dgm:t>
    </dgm:pt>
    <dgm:pt modelId="{D711E600-94EA-6048-9268-597BB9C1AC00}" type="pres">
      <dgm:prSet presAssocID="{C4F66ECC-3BF6-48DA-B8D3-8BAC6BA4CE19}" presName="vert1" presStyleCnt="0"/>
      <dgm:spPr/>
    </dgm:pt>
    <dgm:pt modelId="{021F111A-DB9A-8441-BC17-A525493D0FFD}" type="pres">
      <dgm:prSet presAssocID="{57440866-A1EF-496B-8A7B-7B9764D979DA}" presName="thickLine" presStyleLbl="alignNode1" presStyleIdx="1" presStyleCnt="2"/>
      <dgm:spPr/>
    </dgm:pt>
    <dgm:pt modelId="{75B6776A-5F72-4542-B3D0-8A696AA386D5}" type="pres">
      <dgm:prSet presAssocID="{57440866-A1EF-496B-8A7B-7B9764D979DA}" presName="horz1" presStyleCnt="0"/>
      <dgm:spPr/>
    </dgm:pt>
    <dgm:pt modelId="{3B252EE7-30C8-F04F-831C-4643A138A836}" type="pres">
      <dgm:prSet presAssocID="{57440866-A1EF-496B-8A7B-7B9764D979DA}" presName="tx1" presStyleLbl="revTx" presStyleIdx="1" presStyleCnt="2"/>
      <dgm:spPr/>
      <dgm:t>
        <a:bodyPr/>
        <a:lstStyle/>
        <a:p>
          <a:endParaRPr lang="en-US"/>
        </a:p>
      </dgm:t>
    </dgm:pt>
    <dgm:pt modelId="{57EB1ED8-834C-F943-9ECF-2B8618EBF5A9}" type="pres">
      <dgm:prSet presAssocID="{57440866-A1EF-496B-8A7B-7B9764D979DA}" presName="vert1" presStyleCnt="0"/>
      <dgm:spPr/>
    </dgm:pt>
  </dgm:ptLst>
  <dgm:cxnLst>
    <dgm:cxn modelId="{44D580FE-91A7-F642-8FBE-F5AF607453DD}" type="presOf" srcId="{B1DBE541-2BCF-4066-B9AC-21BB36CA137D}" destId="{A0AD5B73-6B0D-4245-BE18-AA7CC15FE6F5}" srcOrd="0" destOrd="0" presId="urn:microsoft.com/office/officeart/2008/layout/LinedList"/>
    <dgm:cxn modelId="{DA4E7BE6-4C16-4845-9157-D2C749A424FE}" type="presOf" srcId="{C4F66ECC-3BF6-48DA-B8D3-8BAC6BA4CE19}" destId="{AFE2CC34-0F6B-2E4F-8C14-B9134A4263D5}" srcOrd="0" destOrd="0" presId="urn:microsoft.com/office/officeart/2008/layout/LinedList"/>
    <dgm:cxn modelId="{8D8D7BA8-929B-46AF-B539-9141F5D7F3B0}" srcId="{B1DBE541-2BCF-4066-B9AC-21BB36CA137D}" destId="{57440866-A1EF-496B-8A7B-7B9764D979DA}" srcOrd="1" destOrd="0" parTransId="{CAB17D19-5914-495F-86E3-737004567873}" sibTransId="{84832908-156F-49FA-ABA3-FB4768CA606F}"/>
    <dgm:cxn modelId="{107C56E0-CDF9-C94A-8EF6-01BCA32CDA30}" type="presOf" srcId="{57440866-A1EF-496B-8A7B-7B9764D979DA}" destId="{3B252EE7-30C8-F04F-831C-4643A138A836}" srcOrd="0" destOrd="0" presId="urn:microsoft.com/office/officeart/2008/layout/LinedList"/>
    <dgm:cxn modelId="{4357D582-700C-499D-A9E2-FB3375A18242}" srcId="{B1DBE541-2BCF-4066-B9AC-21BB36CA137D}" destId="{C4F66ECC-3BF6-48DA-B8D3-8BAC6BA4CE19}" srcOrd="0" destOrd="0" parTransId="{11AA7FF1-CE08-48D8-806F-3ED2D937D751}" sibTransId="{CBCC63F3-8E05-489B-976B-CB06F548DF45}"/>
    <dgm:cxn modelId="{DB3E1476-FA95-924A-9387-4CAA44448A5A}" type="presParOf" srcId="{A0AD5B73-6B0D-4245-BE18-AA7CC15FE6F5}" destId="{0DF874CD-8D52-5D49-96D6-089F5AA8AC5C}" srcOrd="0" destOrd="0" presId="urn:microsoft.com/office/officeart/2008/layout/LinedList"/>
    <dgm:cxn modelId="{8E8F4EC1-B7F2-3E46-8FF4-C96D620C2EB9}" type="presParOf" srcId="{A0AD5B73-6B0D-4245-BE18-AA7CC15FE6F5}" destId="{E3A8A712-F142-CB4D-BC96-B9D22A1FB932}" srcOrd="1" destOrd="0" presId="urn:microsoft.com/office/officeart/2008/layout/LinedList"/>
    <dgm:cxn modelId="{0867703E-7A1E-7E40-9225-4F3CAA5496E1}" type="presParOf" srcId="{E3A8A712-F142-CB4D-BC96-B9D22A1FB932}" destId="{AFE2CC34-0F6B-2E4F-8C14-B9134A4263D5}" srcOrd="0" destOrd="0" presId="urn:microsoft.com/office/officeart/2008/layout/LinedList"/>
    <dgm:cxn modelId="{7EEFAD9A-DB26-E44E-BABD-735CE0EA5806}" type="presParOf" srcId="{E3A8A712-F142-CB4D-BC96-B9D22A1FB932}" destId="{D711E600-94EA-6048-9268-597BB9C1AC00}" srcOrd="1" destOrd="0" presId="urn:microsoft.com/office/officeart/2008/layout/LinedList"/>
    <dgm:cxn modelId="{150DF1B5-11A4-DC45-9E6C-186E034BE816}" type="presParOf" srcId="{A0AD5B73-6B0D-4245-BE18-AA7CC15FE6F5}" destId="{021F111A-DB9A-8441-BC17-A525493D0FFD}" srcOrd="2" destOrd="0" presId="urn:microsoft.com/office/officeart/2008/layout/LinedList"/>
    <dgm:cxn modelId="{2E0DDB62-BD16-914C-993A-3A58A8160759}" type="presParOf" srcId="{A0AD5B73-6B0D-4245-BE18-AA7CC15FE6F5}" destId="{75B6776A-5F72-4542-B3D0-8A696AA386D5}" srcOrd="3" destOrd="0" presId="urn:microsoft.com/office/officeart/2008/layout/LinedList"/>
    <dgm:cxn modelId="{2CF17343-9050-5B43-A46B-67439B89295A}" type="presParOf" srcId="{75B6776A-5F72-4542-B3D0-8A696AA386D5}" destId="{3B252EE7-30C8-F04F-831C-4643A138A836}" srcOrd="0" destOrd="0" presId="urn:microsoft.com/office/officeart/2008/layout/LinedList"/>
    <dgm:cxn modelId="{65891B62-2C24-6544-A353-79F187AAB8C3}" type="presParOf" srcId="{75B6776A-5F72-4542-B3D0-8A696AA386D5}" destId="{57EB1ED8-834C-F943-9ECF-2B8618EBF5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C60330-311C-464E-AA5E-AC3661BBF0C1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691940-F72B-44BF-B52B-73C3DDC80EA3}">
      <dgm:prSet/>
      <dgm:spPr/>
      <dgm:t>
        <a:bodyPr/>
        <a:lstStyle/>
        <a:p>
          <a:r>
            <a:rPr lang="en-US" dirty="0"/>
            <a:t>Give an example of </a:t>
          </a:r>
          <a:r>
            <a:rPr lang="en-US" dirty="0" smtClean="0">
              <a:latin typeface="+mj-lt"/>
            </a:rPr>
            <a:t>“jumping to conclusions.”</a:t>
          </a:r>
          <a:endParaRPr lang="en-US" dirty="0">
            <a:latin typeface="+mj-lt"/>
          </a:endParaRPr>
        </a:p>
      </dgm:t>
    </dgm:pt>
    <dgm:pt modelId="{CD0F7CB8-40EC-4935-81C5-3A2455A9EFC5}" type="parTrans" cxnId="{59C90D1E-44AC-4B92-8740-59F9FD1AAC84}">
      <dgm:prSet/>
      <dgm:spPr/>
      <dgm:t>
        <a:bodyPr/>
        <a:lstStyle/>
        <a:p>
          <a:endParaRPr lang="en-US"/>
        </a:p>
      </dgm:t>
    </dgm:pt>
    <dgm:pt modelId="{409D74E1-1613-427C-9483-8A3CA3A983D7}" type="sibTrans" cxnId="{59C90D1E-44AC-4B92-8740-59F9FD1AAC84}">
      <dgm:prSet/>
      <dgm:spPr/>
      <dgm:t>
        <a:bodyPr/>
        <a:lstStyle/>
        <a:p>
          <a:endParaRPr lang="en-US"/>
        </a:p>
      </dgm:t>
    </dgm:pt>
    <dgm:pt modelId="{81B1C4EE-8D21-4D57-B667-62CC2FB7F79D}">
      <dgm:prSet/>
      <dgm:spPr/>
      <dgm:t>
        <a:bodyPr/>
        <a:lstStyle/>
        <a:p>
          <a:r>
            <a:rPr lang="en-US" smtClean="0"/>
            <a:t>This could be a statement like: I saw them look at me while laughing. I know they were laughing at me.</a:t>
          </a:r>
          <a:endParaRPr lang="en-US" dirty="0">
            <a:latin typeface="+mj-lt"/>
          </a:endParaRPr>
        </a:p>
      </dgm:t>
    </dgm:pt>
    <dgm:pt modelId="{2BA16D3F-57D0-48F6-B908-13F7B766BE18}" type="parTrans" cxnId="{C60A9666-706F-4B5C-AD8B-A613AB45743B}">
      <dgm:prSet/>
      <dgm:spPr/>
      <dgm:t>
        <a:bodyPr/>
        <a:lstStyle/>
        <a:p>
          <a:endParaRPr lang="en-US"/>
        </a:p>
      </dgm:t>
    </dgm:pt>
    <dgm:pt modelId="{B0121BD1-692E-4259-8569-78E6C9DB9CE6}" type="sibTrans" cxnId="{C60A9666-706F-4B5C-AD8B-A613AB45743B}">
      <dgm:prSet/>
      <dgm:spPr/>
      <dgm:t>
        <a:bodyPr/>
        <a:lstStyle/>
        <a:p>
          <a:endParaRPr lang="en-US"/>
        </a:p>
      </dgm:t>
    </dgm:pt>
    <dgm:pt modelId="{FDDD0AF5-1DA6-CF43-9DF2-92A53F131B07}" type="pres">
      <dgm:prSet presAssocID="{9CC60330-311C-464E-AA5E-AC3661BBF0C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FB281AB-8171-AB4F-B06C-F7ECE78F0208}" type="pres">
      <dgm:prSet presAssocID="{E4691940-F72B-44BF-B52B-73C3DDC80EA3}" presName="thickLine" presStyleLbl="alignNode1" presStyleIdx="0" presStyleCnt="2"/>
      <dgm:spPr/>
    </dgm:pt>
    <dgm:pt modelId="{60E27FCC-CC11-B544-8EB2-4C9D5074578A}" type="pres">
      <dgm:prSet presAssocID="{E4691940-F72B-44BF-B52B-73C3DDC80EA3}" presName="horz1" presStyleCnt="0"/>
      <dgm:spPr/>
    </dgm:pt>
    <dgm:pt modelId="{930A8651-3AC9-6F41-80E0-471F79EADFF4}" type="pres">
      <dgm:prSet presAssocID="{E4691940-F72B-44BF-B52B-73C3DDC80EA3}" presName="tx1" presStyleLbl="revTx" presStyleIdx="0" presStyleCnt="2"/>
      <dgm:spPr/>
      <dgm:t>
        <a:bodyPr/>
        <a:lstStyle/>
        <a:p>
          <a:endParaRPr lang="en-US"/>
        </a:p>
      </dgm:t>
    </dgm:pt>
    <dgm:pt modelId="{12A754F4-81FB-D84F-92E9-47A592D387D6}" type="pres">
      <dgm:prSet presAssocID="{E4691940-F72B-44BF-B52B-73C3DDC80EA3}" presName="vert1" presStyleCnt="0"/>
      <dgm:spPr/>
    </dgm:pt>
    <dgm:pt modelId="{A59E1A54-C59F-4C1C-88BA-472D21C61599}" type="pres">
      <dgm:prSet presAssocID="{81B1C4EE-8D21-4D57-B667-62CC2FB7F79D}" presName="thickLine" presStyleLbl="alignNode1" presStyleIdx="1" presStyleCnt="2"/>
      <dgm:spPr/>
    </dgm:pt>
    <dgm:pt modelId="{B3850662-F59F-4853-A0B8-658031CBECFE}" type="pres">
      <dgm:prSet presAssocID="{81B1C4EE-8D21-4D57-B667-62CC2FB7F79D}" presName="horz1" presStyleCnt="0"/>
      <dgm:spPr/>
    </dgm:pt>
    <dgm:pt modelId="{4D471BE5-86CA-4BC0-9A72-AA251D6D2585}" type="pres">
      <dgm:prSet presAssocID="{81B1C4EE-8D21-4D57-B667-62CC2FB7F79D}" presName="tx1" presStyleLbl="revTx" presStyleIdx="1" presStyleCnt="2"/>
      <dgm:spPr/>
      <dgm:t>
        <a:bodyPr/>
        <a:lstStyle/>
        <a:p>
          <a:endParaRPr lang="en-US"/>
        </a:p>
      </dgm:t>
    </dgm:pt>
    <dgm:pt modelId="{60412718-FBFA-4ABB-89D2-A53476698284}" type="pres">
      <dgm:prSet presAssocID="{81B1C4EE-8D21-4D57-B667-62CC2FB7F79D}" presName="vert1" presStyleCnt="0"/>
      <dgm:spPr/>
    </dgm:pt>
  </dgm:ptLst>
  <dgm:cxnLst>
    <dgm:cxn modelId="{241C5A2D-599D-AC4C-80ED-F1C37AC2EE3D}" type="presOf" srcId="{9CC60330-311C-464E-AA5E-AC3661BBF0C1}" destId="{FDDD0AF5-1DA6-CF43-9DF2-92A53F131B07}" srcOrd="0" destOrd="0" presId="urn:microsoft.com/office/officeart/2008/layout/LinedList"/>
    <dgm:cxn modelId="{D6CDEA40-D0FC-4632-998C-2A7791121C0C}" type="presOf" srcId="{81B1C4EE-8D21-4D57-B667-62CC2FB7F79D}" destId="{4D471BE5-86CA-4BC0-9A72-AA251D6D2585}" srcOrd="0" destOrd="0" presId="urn:microsoft.com/office/officeart/2008/layout/LinedList"/>
    <dgm:cxn modelId="{59C90D1E-44AC-4B92-8740-59F9FD1AAC84}" srcId="{9CC60330-311C-464E-AA5E-AC3661BBF0C1}" destId="{E4691940-F72B-44BF-B52B-73C3DDC80EA3}" srcOrd="0" destOrd="0" parTransId="{CD0F7CB8-40EC-4935-81C5-3A2455A9EFC5}" sibTransId="{409D74E1-1613-427C-9483-8A3CA3A983D7}"/>
    <dgm:cxn modelId="{AFABC85A-BFE4-AF47-A17A-6BE58149C59B}" type="presOf" srcId="{E4691940-F72B-44BF-B52B-73C3DDC80EA3}" destId="{930A8651-3AC9-6F41-80E0-471F79EADFF4}" srcOrd="0" destOrd="0" presId="urn:microsoft.com/office/officeart/2008/layout/LinedList"/>
    <dgm:cxn modelId="{C60A9666-706F-4B5C-AD8B-A613AB45743B}" srcId="{9CC60330-311C-464E-AA5E-AC3661BBF0C1}" destId="{81B1C4EE-8D21-4D57-B667-62CC2FB7F79D}" srcOrd="1" destOrd="0" parTransId="{2BA16D3F-57D0-48F6-B908-13F7B766BE18}" sibTransId="{B0121BD1-692E-4259-8569-78E6C9DB9CE6}"/>
    <dgm:cxn modelId="{EA6EBA70-931A-344A-A991-7B6F6061C75D}" type="presParOf" srcId="{FDDD0AF5-1DA6-CF43-9DF2-92A53F131B07}" destId="{BFB281AB-8171-AB4F-B06C-F7ECE78F0208}" srcOrd="0" destOrd="0" presId="urn:microsoft.com/office/officeart/2008/layout/LinedList"/>
    <dgm:cxn modelId="{149ADC89-5B4B-6A4E-8BBD-43FB25F2B223}" type="presParOf" srcId="{FDDD0AF5-1DA6-CF43-9DF2-92A53F131B07}" destId="{60E27FCC-CC11-B544-8EB2-4C9D5074578A}" srcOrd="1" destOrd="0" presId="urn:microsoft.com/office/officeart/2008/layout/LinedList"/>
    <dgm:cxn modelId="{EC21D529-5DD1-ED40-844A-8DEBDBB8CC8A}" type="presParOf" srcId="{60E27FCC-CC11-B544-8EB2-4C9D5074578A}" destId="{930A8651-3AC9-6F41-80E0-471F79EADFF4}" srcOrd="0" destOrd="0" presId="urn:microsoft.com/office/officeart/2008/layout/LinedList"/>
    <dgm:cxn modelId="{F8C29E0C-C696-1343-8BB2-BE146D88E026}" type="presParOf" srcId="{60E27FCC-CC11-B544-8EB2-4C9D5074578A}" destId="{12A754F4-81FB-D84F-92E9-47A592D387D6}" srcOrd="1" destOrd="0" presId="urn:microsoft.com/office/officeart/2008/layout/LinedList"/>
    <dgm:cxn modelId="{52B9EFE9-25BC-45D3-952A-1CD5A2D9E616}" type="presParOf" srcId="{FDDD0AF5-1DA6-CF43-9DF2-92A53F131B07}" destId="{A59E1A54-C59F-4C1C-88BA-472D21C61599}" srcOrd="2" destOrd="0" presId="urn:microsoft.com/office/officeart/2008/layout/LinedList"/>
    <dgm:cxn modelId="{E17A9623-255D-46ED-9420-90D9D145D2A9}" type="presParOf" srcId="{FDDD0AF5-1DA6-CF43-9DF2-92A53F131B07}" destId="{B3850662-F59F-4853-A0B8-658031CBECFE}" srcOrd="3" destOrd="0" presId="urn:microsoft.com/office/officeart/2008/layout/LinedList"/>
    <dgm:cxn modelId="{C9A05B24-66AB-46B3-AABA-7F7D38EC0A77}" type="presParOf" srcId="{B3850662-F59F-4853-A0B8-658031CBECFE}" destId="{4D471BE5-86CA-4BC0-9A72-AA251D6D2585}" srcOrd="0" destOrd="0" presId="urn:microsoft.com/office/officeart/2008/layout/LinedList"/>
    <dgm:cxn modelId="{F2F682D0-FD17-4E17-AAB9-D6B94431C488}" type="presParOf" srcId="{B3850662-F59F-4853-A0B8-658031CBECFE}" destId="{60412718-FBFA-4ABB-89D2-A534766982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36A387-1D35-426A-A1E2-881C37D0AAE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694C4EF-8188-46CB-9295-465C432282BB}">
      <dgm:prSet/>
      <dgm:spPr/>
      <dgm:t>
        <a:bodyPr/>
        <a:lstStyle/>
        <a:p>
          <a:r>
            <a:rPr lang="en-US" dirty="0"/>
            <a:t>Give an example of </a:t>
          </a:r>
          <a:r>
            <a:rPr lang="en-US" dirty="0" smtClean="0">
              <a:latin typeface="+mj-lt"/>
            </a:rPr>
            <a:t>“</a:t>
          </a:r>
          <a:r>
            <a:rPr lang="en-US" b="1" dirty="0" smtClean="0">
              <a:latin typeface="+mj-lt"/>
            </a:rPr>
            <a:t>Emotional Reasoning.”</a:t>
          </a:r>
          <a:endParaRPr lang="en-US" dirty="0">
            <a:latin typeface="+mj-lt"/>
          </a:endParaRPr>
        </a:p>
      </dgm:t>
    </dgm:pt>
    <dgm:pt modelId="{B03FF29D-D2DC-440B-B303-9932CAC87605}" type="parTrans" cxnId="{47237188-97A9-4B04-B648-9CCB5D6178E9}">
      <dgm:prSet/>
      <dgm:spPr/>
      <dgm:t>
        <a:bodyPr/>
        <a:lstStyle/>
        <a:p>
          <a:endParaRPr lang="en-US"/>
        </a:p>
      </dgm:t>
    </dgm:pt>
    <dgm:pt modelId="{60FA13B2-F63D-4AAC-8799-87C8FC70C897}" type="sibTrans" cxnId="{47237188-97A9-4B04-B648-9CCB5D6178E9}">
      <dgm:prSet/>
      <dgm:spPr/>
      <dgm:t>
        <a:bodyPr/>
        <a:lstStyle/>
        <a:p>
          <a:endParaRPr lang="en-US"/>
        </a:p>
      </dgm:t>
    </dgm:pt>
    <dgm:pt modelId="{DE5B815D-CA1E-44B6-9311-B1D78E97C2AF}">
      <dgm:prSet/>
      <dgm:spPr/>
      <dgm:t>
        <a:bodyPr/>
        <a:lstStyle/>
        <a:p>
          <a:pPr rtl="0"/>
          <a:r>
            <a:rPr lang="en-US" dirty="0" smtClean="0">
              <a:latin typeface="+mn-lt"/>
            </a:rPr>
            <a:t>This could be a statement like</a:t>
          </a:r>
          <a:r>
            <a:rPr lang="en-US" dirty="0">
              <a:latin typeface="+mn-lt"/>
            </a:rPr>
            <a:t>: I feel lonely. I must not have any friends.</a:t>
          </a:r>
        </a:p>
      </dgm:t>
    </dgm:pt>
    <dgm:pt modelId="{B4F004F0-47DD-404C-85E5-0689ED6A8F08}" type="parTrans" cxnId="{DAE1222F-03FC-4D34-8691-0D72E60DA02C}">
      <dgm:prSet/>
      <dgm:spPr/>
      <dgm:t>
        <a:bodyPr/>
        <a:lstStyle/>
        <a:p>
          <a:endParaRPr lang="en-US"/>
        </a:p>
      </dgm:t>
    </dgm:pt>
    <dgm:pt modelId="{41DEE983-1D78-4A04-9B02-996E3A4AA118}" type="sibTrans" cxnId="{DAE1222F-03FC-4D34-8691-0D72E60DA02C}">
      <dgm:prSet/>
      <dgm:spPr/>
      <dgm:t>
        <a:bodyPr/>
        <a:lstStyle/>
        <a:p>
          <a:endParaRPr lang="en-US"/>
        </a:p>
      </dgm:t>
    </dgm:pt>
    <dgm:pt modelId="{610CF9F2-29B5-0946-ABB6-8E8C0B205CFD}" type="pres">
      <dgm:prSet presAssocID="{2336A387-1D35-426A-A1E2-881C37D0AAE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B8C08FB-ACB4-5C47-9A3F-A2A776638483}" type="pres">
      <dgm:prSet presAssocID="{5694C4EF-8188-46CB-9295-465C432282BB}" presName="thickLine" presStyleLbl="alignNode1" presStyleIdx="0" presStyleCnt="2"/>
      <dgm:spPr/>
    </dgm:pt>
    <dgm:pt modelId="{131C367A-5B00-4644-B14A-A2721EE14443}" type="pres">
      <dgm:prSet presAssocID="{5694C4EF-8188-46CB-9295-465C432282BB}" presName="horz1" presStyleCnt="0"/>
      <dgm:spPr/>
    </dgm:pt>
    <dgm:pt modelId="{E361516E-E0DB-DB41-BA03-20F55C27885D}" type="pres">
      <dgm:prSet presAssocID="{5694C4EF-8188-46CB-9295-465C432282BB}" presName="tx1" presStyleLbl="revTx" presStyleIdx="0" presStyleCnt="2"/>
      <dgm:spPr/>
      <dgm:t>
        <a:bodyPr/>
        <a:lstStyle/>
        <a:p>
          <a:endParaRPr lang="en-US"/>
        </a:p>
      </dgm:t>
    </dgm:pt>
    <dgm:pt modelId="{5F4C58C9-C46D-2A4A-9574-245D585173D8}" type="pres">
      <dgm:prSet presAssocID="{5694C4EF-8188-46CB-9295-465C432282BB}" presName="vert1" presStyleCnt="0"/>
      <dgm:spPr/>
    </dgm:pt>
    <dgm:pt modelId="{C1201406-BF7E-924D-9CEB-E52F3711E042}" type="pres">
      <dgm:prSet presAssocID="{DE5B815D-CA1E-44B6-9311-B1D78E97C2AF}" presName="thickLine" presStyleLbl="alignNode1" presStyleIdx="1" presStyleCnt="2"/>
      <dgm:spPr/>
    </dgm:pt>
    <dgm:pt modelId="{490D511D-0B45-EF40-A4C5-DFFA05472C63}" type="pres">
      <dgm:prSet presAssocID="{DE5B815D-CA1E-44B6-9311-B1D78E97C2AF}" presName="horz1" presStyleCnt="0"/>
      <dgm:spPr/>
    </dgm:pt>
    <dgm:pt modelId="{FC71BDAA-4E6D-2A4C-BD66-204645FDC150}" type="pres">
      <dgm:prSet presAssocID="{DE5B815D-CA1E-44B6-9311-B1D78E97C2AF}" presName="tx1" presStyleLbl="revTx" presStyleIdx="1" presStyleCnt="2"/>
      <dgm:spPr/>
      <dgm:t>
        <a:bodyPr/>
        <a:lstStyle/>
        <a:p>
          <a:endParaRPr lang="en-US"/>
        </a:p>
      </dgm:t>
    </dgm:pt>
    <dgm:pt modelId="{53490FCB-C561-B44C-9BEC-48B8E2701091}" type="pres">
      <dgm:prSet presAssocID="{DE5B815D-CA1E-44B6-9311-B1D78E97C2AF}" presName="vert1" presStyleCnt="0"/>
      <dgm:spPr/>
    </dgm:pt>
  </dgm:ptLst>
  <dgm:cxnLst>
    <dgm:cxn modelId="{DAE1222F-03FC-4D34-8691-0D72E60DA02C}" srcId="{2336A387-1D35-426A-A1E2-881C37D0AAEA}" destId="{DE5B815D-CA1E-44B6-9311-B1D78E97C2AF}" srcOrd="1" destOrd="0" parTransId="{B4F004F0-47DD-404C-85E5-0689ED6A8F08}" sibTransId="{41DEE983-1D78-4A04-9B02-996E3A4AA118}"/>
    <dgm:cxn modelId="{46EEA8FE-2C5A-EC44-BF8F-FEBFD6FC1E27}" type="presOf" srcId="{DE5B815D-CA1E-44B6-9311-B1D78E97C2AF}" destId="{FC71BDAA-4E6D-2A4C-BD66-204645FDC150}" srcOrd="0" destOrd="0" presId="urn:microsoft.com/office/officeart/2008/layout/LinedList"/>
    <dgm:cxn modelId="{47237188-97A9-4B04-B648-9CCB5D6178E9}" srcId="{2336A387-1D35-426A-A1E2-881C37D0AAEA}" destId="{5694C4EF-8188-46CB-9295-465C432282BB}" srcOrd="0" destOrd="0" parTransId="{B03FF29D-D2DC-440B-B303-9932CAC87605}" sibTransId="{60FA13B2-F63D-4AAC-8799-87C8FC70C897}"/>
    <dgm:cxn modelId="{714EFA6C-CDB1-9C40-B936-6D289ED2212D}" type="presOf" srcId="{2336A387-1D35-426A-A1E2-881C37D0AAEA}" destId="{610CF9F2-29B5-0946-ABB6-8E8C0B205CFD}" srcOrd="0" destOrd="0" presId="urn:microsoft.com/office/officeart/2008/layout/LinedList"/>
    <dgm:cxn modelId="{EFFE9516-7778-5748-8992-89ACC0762F49}" type="presOf" srcId="{5694C4EF-8188-46CB-9295-465C432282BB}" destId="{E361516E-E0DB-DB41-BA03-20F55C27885D}" srcOrd="0" destOrd="0" presId="urn:microsoft.com/office/officeart/2008/layout/LinedList"/>
    <dgm:cxn modelId="{94D7252B-9DC7-134C-8A4D-55685A4E3FE5}" type="presParOf" srcId="{610CF9F2-29B5-0946-ABB6-8E8C0B205CFD}" destId="{CB8C08FB-ACB4-5C47-9A3F-A2A776638483}" srcOrd="0" destOrd="0" presId="urn:microsoft.com/office/officeart/2008/layout/LinedList"/>
    <dgm:cxn modelId="{70EC1C59-5841-5449-B5DC-3FF0A9B21A30}" type="presParOf" srcId="{610CF9F2-29B5-0946-ABB6-8E8C0B205CFD}" destId="{131C367A-5B00-4644-B14A-A2721EE14443}" srcOrd="1" destOrd="0" presId="urn:microsoft.com/office/officeart/2008/layout/LinedList"/>
    <dgm:cxn modelId="{575003D1-2304-C242-8A7D-58FC9FA8EFB7}" type="presParOf" srcId="{131C367A-5B00-4644-B14A-A2721EE14443}" destId="{E361516E-E0DB-DB41-BA03-20F55C27885D}" srcOrd="0" destOrd="0" presId="urn:microsoft.com/office/officeart/2008/layout/LinedList"/>
    <dgm:cxn modelId="{1593BE26-F687-3744-B20E-7C69B8969E70}" type="presParOf" srcId="{131C367A-5B00-4644-B14A-A2721EE14443}" destId="{5F4C58C9-C46D-2A4A-9574-245D585173D8}" srcOrd="1" destOrd="0" presId="urn:microsoft.com/office/officeart/2008/layout/LinedList"/>
    <dgm:cxn modelId="{94E25961-73CF-5D4D-9457-EC962EB6C028}" type="presParOf" srcId="{610CF9F2-29B5-0946-ABB6-8E8C0B205CFD}" destId="{C1201406-BF7E-924D-9CEB-E52F3711E042}" srcOrd="2" destOrd="0" presId="urn:microsoft.com/office/officeart/2008/layout/LinedList"/>
    <dgm:cxn modelId="{CA64EA0E-DE63-F64C-8914-56290904D058}" type="presParOf" srcId="{610CF9F2-29B5-0946-ABB6-8E8C0B205CFD}" destId="{490D511D-0B45-EF40-A4C5-DFFA05472C63}" srcOrd="3" destOrd="0" presId="urn:microsoft.com/office/officeart/2008/layout/LinedList"/>
    <dgm:cxn modelId="{5042377B-76E7-374D-B990-5594F3AC91AE}" type="presParOf" srcId="{490D511D-0B45-EF40-A4C5-DFFA05472C63}" destId="{FC71BDAA-4E6D-2A4C-BD66-204645FDC150}" srcOrd="0" destOrd="0" presId="urn:microsoft.com/office/officeart/2008/layout/LinedList"/>
    <dgm:cxn modelId="{1935C8DC-3EEA-4443-A55D-FA43781445E3}" type="presParOf" srcId="{490D511D-0B45-EF40-A4C5-DFFA05472C63}" destId="{53490FCB-C561-B44C-9BEC-48B8E27010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Is this a helpful or unhelpful thought?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n-US" dirty="0"/>
            <a:t>I </a:t>
          </a:r>
          <a:r>
            <a:rPr lang="en-US" dirty="0" smtClean="0"/>
            <a:t>am a failure because I keep failing tests.</a:t>
          </a:r>
          <a:endParaRPr lang="en-US" dirty="0"/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5239-C8EE-884A-877D-109000947448}" type="pres">
      <dgm:prSet presAssocID="{612DAAC0-C1DE-4880-A01E-D7506BF875D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Is this a helpful or unhelpful thought?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n-US" dirty="0"/>
            <a:t>I </a:t>
          </a:r>
          <a:r>
            <a:rPr lang="en-US" dirty="0" smtClean="0"/>
            <a:t>am </a:t>
          </a:r>
          <a:r>
            <a:rPr lang="en-US" dirty="0" smtClean="0"/>
            <a:t>looking forward to the concert.</a:t>
          </a:r>
          <a:endParaRPr lang="en-US" dirty="0"/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5239-C8EE-884A-877D-109000947448}" type="pres">
      <dgm:prSet presAssocID="{612DAAC0-C1DE-4880-A01E-D7506BF875D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 custT="1"/>
      <dgm:spPr/>
      <dgm:t>
        <a:bodyPr/>
        <a:lstStyle/>
        <a:p>
          <a:r>
            <a:rPr lang="en-US" sz="2400" dirty="0" smtClean="0"/>
            <a:t>Is this a helpful or unhelpful thought?</a:t>
          </a:r>
          <a:endParaRPr lang="en-US" sz="2400" dirty="0"/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 custT="1"/>
      <dgm:spPr/>
      <dgm:t>
        <a:bodyPr/>
        <a:lstStyle/>
        <a:p>
          <a:r>
            <a:rPr lang="en-US" sz="2400" dirty="0" smtClean="0"/>
            <a:t>Kids at school don’t like me.</a:t>
          </a:r>
          <a:endParaRPr lang="en-US" sz="2400" dirty="0"/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5239-C8EE-884A-877D-109000947448}" type="pres">
      <dgm:prSet presAssocID="{612DAAC0-C1DE-4880-A01E-D7506BF875D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Is this a helpful or unhelpful thought?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n-US" dirty="0"/>
            <a:t>I </a:t>
          </a:r>
          <a:r>
            <a:rPr lang="en-US" dirty="0" smtClean="0"/>
            <a:t>can make a plan to use if I feel nervous.</a:t>
          </a:r>
          <a:endParaRPr lang="en-US" dirty="0"/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5239-C8EE-884A-877D-109000947448}" type="pres">
      <dgm:prSet presAssocID="{612DAAC0-C1DE-4880-A01E-D7506BF875D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874CD-8D52-5D49-96D6-089F5AA8AC5C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2CC34-0F6B-2E4F-8C14-B9134A4263D5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>
              <a:solidFill>
                <a:schemeClr val="tx1"/>
              </a:solidFill>
              <a:latin typeface="Gill Sans MT"/>
            </a:rPr>
            <a:t>Give an example of a "</a:t>
          </a:r>
          <a:r>
            <a:rPr lang="en-US" sz="3400" b="0" kern="1200" dirty="0">
              <a:solidFill>
                <a:schemeClr val="tx1"/>
              </a:solidFill>
              <a:latin typeface="Impact"/>
            </a:rPr>
            <a:t>Should Statement."</a:t>
          </a:r>
          <a:endParaRPr lang="en-US" sz="3400" b="0" kern="1200" dirty="0">
            <a:solidFill>
              <a:schemeClr val="tx1"/>
            </a:solidFill>
            <a:latin typeface="Gill Sans MT"/>
          </a:endParaRPr>
        </a:p>
      </dsp:txBody>
      <dsp:txXfrm>
        <a:off x="0" y="0"/>
        <a:ext cx="6254749" cy="2704432"/>
      </dsp:txXfrm>
    </dsp:sp>
    <dsp:sp modelId="{021F111A-DB9A-8441-BC17-A525493D0FFD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52EE7-30C8-F04F-831C-4643A138A836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>
              <a:solidFill>
                <a:schemeClr val="tx1"/>
              </a:solidFill>
              <a:latin typeface="Gill Sans MT"/>
            </a:rPr>
            <a:t>This could be a statement like: I </a:t>
          </a:r>
          <a:r>
            <a:rPr lang="en-US" sz="3400" b="0" kern="1200" dirty="0">
              <a:solidFill>
                <a:schemeClr val="tx1"/>
              </a:solidFill>
              <a:latin typeface="Impact"/>
            </a:rPr>
            <a:t>should </a:t>
          </a:r>
          <a:r>
            <a:rPr lang="en-US" sz="3400" b="0" kern="1200" dirty="0">
              <a:solidFill>
                <a:schemeClr val="tx1"/>
              </a:solidFill>
              <a:latin typeface="Gill Sans MT"/>
            </a:rPr>
            <a:t>have let my classmates copy my homework so they would like me better.</a:t>
          </a:r>
        </a:p>
      </dsp:txBody>
      <dsp:txXfrm>
        <a:off x="0" y="2704432"/>
        <a:ext cx="6254749" cy="27044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 this a helpful or unhelpful thought?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 </a:t>
          </a:r>
          <a:r>
            <a:rPr lang="en-US" sz="2400" kern="1200" dirty="0" smtClean="0"/>
            <a:t>feel better when I think of my favorite places.</a:t>
          </a:r>
          <a:endParaRPr lang="en-US" sz="2400" kern="1200" dirty="0"/>
        </a:p>
      </dsp:txBody>
      <dsp:txXfrm>
        <a:off x="4152456" y="1895119"/>
        <a:ext cx="1783044" cy="1783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EDFC0-BAE0-F343-B403-AEB7C2D067BF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8DFA6-E996-6C4E-86D9-04EDEF024A2F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Give an example of </a:t>
          </a:r>
          <a:r>
            <a:rPr lang="en-US" sz="3800" kern="1200" dirty="0" smtClean="0">
              <a:latin typeface="+mj-lt"/>
            </a:rPr>
            <a:t>“</a:t>
          </a:r>
          <a:r>
            <a:rPr lang="en-US" sz="3800" b="1" kern="1200" dirty="0" smtClean="0">
              <a:latin typeface="+mj-lt"/>
            </a:rPr>
            <a:t>All-or- Nothing </a:t>
          </a:r>
          <a:r>
            <a:rPr lang="en-US" sz="3800" kern="1200" dirty="0" smtClean="0">
              <a:latin typeface="+mj-lt"/>
            </a:rPr>
            <a:t>thinking.”</a:t>
          </a:r>
          <a:endParaRPr lang="en-US" sz="3800" kern="1200" dirty="0">
            <a:latin typeface="+mj-lt"/>
          </a:endParaRPr>
        </a:p>
      </dsp:txBody>
      <dsp:txXfrm>
        <a:off x="0" y="0"/>
        <a:ext cx="6254749" cy="2704432"/>
      </dsp:txXfrm>
    </dsp:sp>
    <dsp:sp modelId="{75940C82-39B4-0644-8EB8-D33A1C1901E7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C1BB6-519B-464B-9A53-A78986D1352D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>
              <a:latin typeface="Gill Sans MT"/>
            </a:rPr>
            <a:t>This could be a statement like: If I am not perfect, then I should not even enter the </a:t>
          </a:r>
          <a:r>
            <a:rPr lang="en-US" sz="3800" kern="1200" dirty="0" smtClean="0">
              <a:latin typeface="Gill Sans MT"/>
            </a:rPr>
            <a:t>contest.</a:t>
          </a:r>
          <a:r>
            <a:rPr lang="en-US" sz="3800" kern="1200" dirty="0">
              <a:latin typeface="Gill Sans MT"/>
            </a:rPr>
            <a:t>  </a:t>
          </a:r>
        </a:p>
      </dsp:txBody>
      <dsp:txXfrm>
        <a:off x="0" y="2704432"/>
        <a:ext cx="6254749" cy="2704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874CD-8D52-5D49-96D6-089F5AA8AC5C}">
      <dsp:nvSpPr>
        <dsp:cNvPr id="0" name=""/>
        <dsp:cNvSpPr/>
      </dsp:nvSpPr>
      <dsp:spPr>
        <a:xfrm>
          <a:off x="0" y="0"/>
          <a:ext cx="649214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2CC34-0F6B-2E4F-8C14-B9134A4263D5}">
      <dsp:nvSpPr>
        <dsp:cNvPr id="0" name=""/>
        <dsp:cNvSpPr/>
      </dsp:nvSpPr>
      <dsp:spPr>
        <a:xfrm>
          <a:off x="0" y="0"/>
          <a:ext cx="6492142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Give an example of</a:t>
          </a:r>
          <a:r>
            <a:rPr lang="en-US" sz="4800" kern="1200" dirty="0">
              <a:latin typeface="Impact" panose="020B0806030902050204"/>
            </a:rPr>
            <a:t> </a:t>
          </a:r>
          <a:r>
            <a:rPr lang="en-US" sz="4800" kern="1200" dirty="0" smtClean="0">
              <a:latin typeface="Gill Sans MT"/>
            </a:rPr>
            <a:t>an </a:t>
          </a:r>
          <a:r>
            <a:rPr lang="en-US" sz="4500" kern="1200" dirty="0" smtClean="0">
              <a:latin typeface="+mj-lt"/>
            </a:rPr>
            <a:t>“</a:t>
          </a:r>
          <a:r>
            <a:rPr lang="en-US" sz="4500" b="1" kern="1200" dirty="0" smtClean="0">
              <a:latin typeface="Impact" panose="020B0806030902050204"/>
            </a:rPr>
            <a:t>overgeneralization</a:t>
          </a:r>
          <a:r>
            <a:rPr lang="en-US" sz="4500" kern="1200" dirty="0" smtClean="0">
              <a:latin typeface="Impact" panose="020B0806030902050204"/>
            </a:rPr>
            <a:t>.”</a:t>
          </a:r>
          <a:endParaRPr lang="en-US" sz="4500" kern="1200" dirty="0"/>
        </a:p>
      </dsp:txBody>
      <dsp:txXfrm>
        <a:off x="0" y="0"/>
        <a:ext cx="6492142" cy="2704432"/>
      </dsp:txXfrm>
    </dsp:sp>
    <dsp:sp modelId="{021F111A-DB9A-8441-BC17-A525493D0FFD}">
      <dsp:nvSpPr>
        <dsp:cNvPr id="0" name=""/>
        <dsp:cNvSpPr/>
      </dsp:nvSpPr>
      <dsp:spPr>
        <a:xfrm>
          <a:off x="0" y="2704432"/>
          <a:ext cx="6492142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52EE7-30C8-F04F-831C-4643A138A836}">
      <dsp:nvSpPr>
        <dsp:cNvPr id="0" name=""/>
        <dsp:cNvSpPr/>
      </dsp:nvSpPr>
      <dsp:spPr>
        <a:xfrm>
          <a:off x="0" y="2704432"/>
          <a:ext cx="6492142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This could be a statement like: </a:t>
          </a:r>
          <a:r>
            <a:rPr lang="en-US" sz="4000" kern="1200" dirty="0"/>
            <a:t>I fell off my bike</a:t>
          </a:r>
          <a:r>
            <a:rPr lang="en-US" sz="4000" kern="1200" dirty="0">
              <a:latin typeface="Impact" panose="020B0806030902050204"/>
            </a:rPr>
            <a:t>.</a:t>
          </a:r>
          <a:r>
            <a:rPr lang="en-US" sz="4000" kern="1200" dirty="0"/>
            <a:t> I am </a:t>
          </a:r>
          <a:r>
            <a:rPr lang="en-US" sz="4000" kern="1200" dirty="0">
              <a:latin typeface="Impact" panose="020B0806030902050204"/>
            </a:rPr>
            <a:t>NEVER</a:t>
          </a:r>
          <a:r>
            <a:rPr lang="en-US" sz="4000" kern="1200" dirty="0"/>
            <a:t> going to learn how to ride </a:t>
          </a:r>
          <a:r>
            <a:rPr lang="en-US" sz="4000" kern="1200" dirty="0">
              <a:latin typeface="Gill Sans MT"/>
            </a:rPr>
            <a:t>it. </a:t>
          </a:r>
        </a:p>
      </dsp:txBody>
      <dsp:txXfrm>
        <a:off x="0" y="2704432"/>
        <a:ext cx="6492142" cy="2704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281AB-8171-AB4F-B06C-F7ECE78F0208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A8651-3AC9-6F41-80E0-471F79EADFF4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Give an example of </a:t>
          </a:r>
          <a:r>
            <a:rPr lang="en-US" sz="3600" kern="1200" dirty="0" smtClean="0">
              <a:latin typeface="+mj-lt"/>
            </a:rPr>
            <a:t>“jumping to conclusions.”</a:t>
          </a:r>
          <a:endParaRPr lang="en-US" sz="3600" kern="1200" dirty="0">
            <a:latin typeface="+mj-lt"/>
          </a:endParaRPr>
        </a:p>
      </dsp:txBody>
      <dsp:txXfrm>
        <a:off x="0" y="0"/>
        <a:ext cx="6254749" cy="2704432"/>
      </dsp:txXfrm>
    </dsp:sp>
    <dsp:sp modelId="{A59E1A54-C59F-4C1C-88BA-472D21C61599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71BE5-86CA-4BC0-9A72-AA251D6D2585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This could be a statement like: I saw them look at me while laughing. I know they were laughing at me.</a:t>
          </a:r>
          <a:endParaRPr lang="en-US" sz="3600" kern="1200" dirty="0">
            <a:latin typeface="+mj-lt"/>
          </a:endParaRPr>
        </a:p>
      </dsp:txBody>
      <dsp:txXfrm>
        <a:off x="0" y="2704432"/>
        <a:ext cx="6254749" cy="2704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C08FB-ACB4-5C47-9A3F-A2A776638483}">
      <dsp:nvSpPr>
        <dsp:cNvPr id="0" name=""/>
        <dsp:cNvSpPr/>
      </dsp:nvSpPr>
      <dsp:spPr>
        <a:xfrm>
          <a:off x="0" y="0"/>
          <a:ext cx="59944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1516E-E0DB-DB41-BA03-20F55C27885D}">
      <dsp:nvSpPr>
        <dsp:cNvPr id="0" name=""/>
        <dsp:cNvSpPr/>
      </dsp:nvSpPr>
      <dsp:spPr>
        <a:xfrm>
          <a:off x="0" y="0"/>
          <a:ext cx="5994400" cy="270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/>
            <a:t>Give an example of </a:t>
          </a:r>
          <a:r>
            <a:rPr lang="en-US" sz="4200" kern="1200" dirty="0" smtClean="0">
              <a:latin typeface="+mj-lt"/>
            </a:rPr>
            <a:t>“</a:t>
          </a:r>
          <a:r>
            <a:rPr lang="en-US" sz="4200" b="1" kern="1200" dirty="0" smtClean="0">
              <a:latin typeface="+mj-lt"/>
            </a:rPr>
            <a:t>Emotional Reasoning.”</a:t>
          </a:r>
          <a:endParaRPr lang="en-US" sz="4200" kern="1200" dirty="0">
            <a:latin typeface="+mj-lt"/>
          </a:endParaRPr>
        </a:p>
      </dsp:txBody>
      <dsp:txXfrm>
        <a:off x="0" y="0"/>
        <a:ext cx="5994400" cy="2704710"/>
      </dsp:txXfrm>
    </dsp:sp>
    <dsp:sp modelId="{C1201406-BF7E-924D-9CEB-E52F3711E042}">
      <dsp:nvSpPr>
        <dsp:cNvPr id="0" name=""/>
        <dsp:cNvSpPr/>
      </dsp:nvSpPr>
      <dsp:spPr>
        <a:xfrm>
          <a:off x="0" y="2704710"/>
          <a:ext cx="5994400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1BDAA-4E6D-2A4C-BD66-204645FDC150}">
      <dsp:nvSpPr>
        <dsp:cNvPr id="0" name=""/>
        <dsp:cNvSpPr/>
      </dsp:nvSpPr>
      <dsp:spPr>
        <a:xfrm>
          <a:off x="0" y="2704710"/>
          <a:ext cx="5994400" cy="270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latin typeface="+mn-lt"/>
            </a:rPr>
            <a:t>This could be a statement like</a:t>
          </a:r>
          <a:r>
            <a:rPr lang="en-US" sz="4200" kern="1200" dirty="0">
              <a:latin typeface="+mn-lt"/>
            </a:rPr>
            <a:t>: I feel lonely. I must not have any friends.</a:t>
          </a:r>
        </a:p>
      </dsp:txBody>
      <dsp:txXfrm>
        <a:off x="0" y="2704710"/>
        <a:ext cx="5994400" cy="27047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 this a helpful or unhelpful thought?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 </a:t>
          </a:r>
          <a:r>
            <a:rPr lang="en-US" sz="2400" kern="1200" dirty="0" smtClean="0"/>
            <a:t>am a failure because I keep failing tests.</a:t>
          </a:r>
          <a:endParaRPr lang="en-US" sz="2400" kern="1200" dirty="0"/>
        </a:p>
      </dsp:txBody>
      <dsp:txXfrm>
        <a:off x="4152456" y="1895119"/>
        <a:ext cx="1783044" cy="17830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 this a helpful or unhelpful thought?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 </a:t>
          </a:r>
          <a:r>
            <a:rPr lang="en-US" sz="2400" kern="1200" dirty="0" smtClean="0"/>
            <a:t>am </a:t>
          </a:r>
          <a:r>
            <a:rPr lang="en-US" sz="2400" kern="1200" dirty="0" smtClean="0"/>
            <a:t>looking forward to the concert.</a:t>
          </a:r>
          <a:endParaRPr lang="en-US" sz="2400" kern="1200" dirty="0"/>
        </a:p>
      </dsp:txBody>
      <dsp:txXfrm>
        <a:off x="4152456" y="1895119"/>
        <a:ext cx="1783044" cy="17830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Is this a helpful or unhelpful thought?</a:t>
          </a:r>
          <a:endParaRPr lang="en-US" sz="2400" kern="1200" dirty="0"/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Kids at school don’t like me.</a:t>
          </a:r>
          <a:endParaRPr lang="en-US" sz="2400" kern="1200" dirty="0"/>
        </a:p>
      </dsp:txBody>
      <dsp:txXfrm>
        <a:off x="4152456" y="1895119"/>
        <a:ext cx="1783044" cy="17830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 this a helpful or unhelpful thought?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 </a:t>
          </a:r>
          <a:r>
            <a:rPr lang="en-US" sz="2400" kern="1200" dirty="0" smtClean="0"/>
            <a:t>can make a plan to use if I feel nervous.</a:t>
          </a:r>
          <a:endParaRPr lang="en-US" sz="2400" kern="1200" dirty="0"/>
        </a:p>
      </dsp:txBody>
      <dsp:txXfrm>
        <a:off x="4152456" y="1895119"/>
        <a:ext cx="1783044" cy="1783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4A234-7F54-7641-982E-C57E85D37AB1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499-3475-6146-9A8F-B0C78392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4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31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73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89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83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5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47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69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06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20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11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0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25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57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5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09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80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46499-3475-6146-9A8F-B0C78392F8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0712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91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39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703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7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0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9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46499-3475-6146-9A8F-B0C78392F8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872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7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92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3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1D2B-E9A9-574E-94E3-052AE7011BF1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6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F131-A4DE-F844-BE28-24A1EF1DBD7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3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88CB-E937-1846-887B-C1CBED4BF7F3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3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AAB6C0D-A4E3-E641-B702-3159B95E8DB3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ction Button: Hom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BF45B9A-B481-B749-8B02-157C2FF7E70C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BADF916-95C2-324D-B99F-045E20714AB2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89089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D9F3-2FDB-2D4D-B628-D2A584B6A8AD}" type="datetime1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44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57B456-E959-DF46-A139-9A7E4BFEFA46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F942338-3B21-7D41-8134-5FD1095374F5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5B175DA-89B5-1447-9FEF-2C3EB47024EF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984764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AFB1-B582-A04F-8FA4-AB488160A491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596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5F36-FC0D-844F-8723-A148F39542CC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3178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7CB8-B107-934B-9287-2950D79C2E33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31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9F1A-1095-4A47-AF8F-D63C9B61E240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46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1AC39AE-DDD1-5A4A-AEF0-6C6B9ECCF973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E90D9B-01C6-8B40-8D66-A00E529D452A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Forward or Next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D825E94-5AA4-D047-9AAB-B6E31C4F68A1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4879420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9DAC-3E2B-BE4C-8C8D-90AAB63B37CA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0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82D5E9D-EA45-C94B-AFEA-54884DF3D484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96237D7-D0E6-CB4D-9CA7-5C690850046E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23962F7-DF76-5E40-8310-567EF358262D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764016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2D80-66A7-D041-B70B-82637DD0D936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79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F2E3-D84D-6345-AA44-3D1525EBF67C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3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0A01-1A24-3D43-8B6E-32478CF4A085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0A17-A160-0C48-912B-FDC9FC548196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0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7598-E4AB-1648-9B42-29D4271C0277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0751-F374-2B43-A447-79C126B4856D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1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5EBC-BF4F-8B44-9245-EBB42FA7206B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EDDE-A2C5-AF44-ABAF-7660AA35362D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D330-0353-DA43-BF92-C4958F117CCC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0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B387-D32A-6047-863F-171ADEF4EF1D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ction Button: Home 6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06211FE2-C59E-DE43-8DFC-74CF7D04BBDB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A93D47B-EB6B-F741-A4DB-579399F95AB0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84722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34B387-D32A-6047-863F-171ADEF4EF1D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ction Button: Home 8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81C072AB-B1EB-8446-9E27-44221AD9C1D6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6B2CEF0-BD14-F74B-8436-23854386BA6E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1008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slide" Target="slide3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9.xml"/><Relationship Id="rId9" Type="http://schemas.openxmlformats.org/officeDocument/2006/relationships/slide" Target="slide3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Relationship Id="rId9" Type="http://schemas.openxmlformats.org/officeDocument/2006/relationships/slide" Target="slide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9.xml"/><Relationship Id="rId5" Type="http://schemas.openxmlformats.org/officeDocument/2006/relationships/slide" Target="slide2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0.xml"/><Relationship Id="rId5" Type="http://schemas.openxmlformats.org/officeDocument/2006/relationships/slide" Target="slide2.xml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1.xml"/><Relationship Id="rId5" Type="http://schemas.openxmlformats.org/officeDocument/2006/relationships/slide" Target="slide2.xml"/><Relationship Id="rId4" Type="http://schemas.openxmlformats.org/officeDocument/2006/relationships/image" Target="../media/image4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2.xml"/><Relationship Id="rId5" Type="http://schemas.openxmlformats.org/officeDocument/2006/relationships/slide" Target="slide2.xml"/><Relationship Id="rId4" Type="http://schemas.openxmlformats.org/officeDocument/2006/relationships/image" Target="../media/image4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3.xml"/><Relationship Id="rId5" Type="http://schemas.openxmlformats.org/officeDocument/2006/relationships/slide" Target="slide2.xml"/><Relationship Id="rId4" Type="http://schemas.openxmlformats.org/officeDocument/2006/relationships/image" Target="../media/image4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bin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4.png"/><Relationship Id="rId9" Type="http://schemas.openxmlformats.org/officeDocument/2006/relationships/image" Target="../media/image10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slide" Target="slide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slide" Target="slide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5142" y="801745"/>
            <a:ext cx="3437290" cy="4374850"/>
          </a:xfrm>
        </p:spPr>
        <p:txBody>
          <a:bodyPr>
            <a:normAutofit/>
          </a:bodyPr>
          <a:lstStyle/>
          <a:p>
            <a:r>
              <a:rPr lang="en-US" sz="4200" dirty="0"/>
              <a:t>THOUGHTS ALIVE</a:t>
            </a:r>
            <a:br>
              <a:rPr lang="en-US" sz="4200" dirty="0"/>
            </a:br>
            <a:r>
              <a:rPr lang="en-US" sz="4200" dirty="0"/>
              <a:t>TRIVIA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5E8CF-9C47-1140-8FBF-11419C2D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3282" y="6178102"/>
            <a:ext cx="4262924" cy="34579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Resource created by the MUSC Telehealth Outreach Program, </a:t>
            </a:r>
            <a:br>
              <a:rPr lang="en-US" dirty="0"/>
            </a:br>
            <a:r>
              <a:rPr lang="en-US" dirty="0"/>
              <a:t>CACND Telehealth Outreach Program, MACA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2EF74E10-075E-4E6A-9CF1-B726FDD42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712" y="201676"/>
            <a:ext cx="5574989" cy="557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HELPFUL OR UNHELPFUL THOUGHT?</a:t>
            </a:r>
            <a:br>
              <a:rPr lang="en-US" dirty="0"/>
            </a:br>
            <a:r>
              <a:rPr lang="en-US" dirty="0" smtClean="0"/>
              <a:t>30 </a:t>
            </a:r>
            <a:r>
              <a:rPr lang="en-US" dirty="0"/>
              <a:t>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277189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4537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HELPFUL OR UNHELPFUL THOUGHT?</a:t>
            </a:r>
            <a:br>
              <a:rPr lang="en-US" dirty="0"/>
            </a:br>
            <a:r>
              <a:rPr lang="en-US" dirty="0" smtClean="0"/>
              <a:t>40 </a:t>
            </a:r>
            <a:r>
              <a:rPr lang="en-US" dirty="0"/>
              <a:t>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895144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00343" y="6109323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HELPFUL OR UNHELPFUL THOUGHT?</a:t>
            </a:r>
            <a:br>
              <a:rPr lang="en-US" dirty="0"/>
            </a:br>
            <a:r>
              <a:rPr lang="en-US" dirty="0" smtClean="0"/>
              <a:t>50 </a:t>
            </a:r>
            <a:r>
              <a:rPr lang="en-US" dirty="0"/>
              <a:t>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666058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3491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/>
              <a:t>Fact or opinion</a:t>
            </a:r>
            <a:br>
              <a:rPr lang="en-US" sz="6000" spc="800" dirty="0"/>
            </a:br>
            <a:r>
              <a:rPr lang="en-US" sz="6000" spc="800" dirty="0"/>
              <a:t>10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 smtClean="0">
                <a:solidFill>
                  <a:schemeClr val="tx2"/>
                </a:solidFill>
              </a:rPr>
              <a:t>1+2=3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Answer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0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/>
              <a:t>Fact or opinion</a:t>
            </a:r>
            <a:br>
              <a:rPr lang="en-US" sz="6000" spc="800" dirty="0"/>
            </a:br>
            <a:r>
              <a:rPr lang="en-US" sz="6000" spc="800" dirty="0" smtClean="0"/>
              <a:t>20 </a:t>
            </a:r>
            <a:r>
              <a:rPr lang="en-US" sz="6000" spc="800" dirty="0"/>
              <a:t>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 smtClean="0">
                <a:solidFill>
                  <a:schemeClr val="tx2"/>
                </a:solidFill>
              </a:rPr>
              <a:t>Ice cream with rainbow sprinkles tastes amazing!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6960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/>
              <a:t>Fact or opinion</a:t>
            </a:r>
            <a:br>
              <a:rPr lang="en-US" sz="6000" spc="800" dirty="0"/>
            </a:br>
            <a:r>
              <a:rPr lang="en-US" sz="6000" spc="800" dirty="0" smtClean="0"/>
              <a:t>30 </a:t>
            </a:r>
            <a:r>
              <a:rPr lang="en-US" sz="6000" spc="800" dirty="0"/>
              <a:t>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 smtClean="0">
                <a:solidFill>
                  <a:schemeClr val="tx2"/>
                </a:solidFill>
              </a:rPr>
              <a:t>Math class is super boring.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2162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/>
              <a:t>Fact or opinion</a:t>
            </a:r>
            <a:br>
              <a:rPr lang="en-US" sz="6000" spc="800" dirty="0"/>
            </a:br>
            <a:r>
              <a:rPr lang="en-US" sz="6000" spc="800" dirty="0" smtClean="0"/>
              <a:t>40 </a:t>
            </a:r>
            <a:r>
              <a:rPr lang="en-US" sz="6000" spc="800" dirty="0"/>
              <a:t>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 smtClean="0">
                <a:solidFill>
                  <a:schemeClr val="tx2"/>
                </a:solidFill>
              </a:rPr>
              <a:t>More than 70% of earth’s surface is ocean.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0343" y="6109323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/>
              <a:t>Fact or opinion</a:t>
            </a:r>
            <a:br>
              <a:rPr lang="en-US" sz="6000" spc="800" dirty="0"/>
            </a:br>
            <a:r>
              <a:rPr lang="en-US" sz="6000" spc="800" dirty="0" smtClean="0"/>
              <a:t>50 </a:t>
            </a:r>
            <a:r>
              <a:rPr lang="en-US" sz="6000" spc="800" dirty="0"/>
              <a:t>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 smtClean="0">
                <a:solidFill>
                  <a:schemeClr val="tx2"/>
                </a:solidFill>
              </a:rPr>
              <a:t>Apple computers perform better than windows personal computers.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78532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spc="800" dirty="0"/>
              <a:t>THOUGHT, </a:t>
            </a:r>
            <a:r>
              <a:rPr lang="en-US" sz="4600" spc="800" dirty="0" smtClean="0"/>
              <a:t>FEELING, </a:t>
            </a:r>
            <a:r>
              <a:rPr lang="en-US" sz="4600" spc="800" dirty="0"/>
              <a:t>OR BEHAVIOR/ACTION?</a:t>
            </a:r>
            <a:br>
              <a:rPr lang="en-US" sz="4600" spc="800" dirty="0"/>
            </a:br>
            <a:r>
              <a:rPr lang="en-US" sz="4600" spc="800" dirty="0"/>
              <a:t>10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I am sad that my friend can’t come over. 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1289DC7-7B52-2648-AC6B-DC44673BE11C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Answer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spc="800" dirty="0"/>
              <a:t>THOUGHT, </a:t>
            </a:r>
            <a:r>
              <a:rPr lang="en-US" sz="4600" spc="800" dirty="0" smtClean="0"/>
              <a:t>FEELING, </a:t>
            </a:r>
            <a:r>
              <a:rPr lang="en-US" sz="4600" spc="800" dirty="0"/>
              <a:t>OR BEHAVIOR/ACTION?</a:t>
            </a:r>
            <a:br>
              <a:rPr lang="en-US" sz="4600" spc="800" dirty="0"/>
            </a:br>
            <a:r>
              <a:rPr lang="en-US" sz="4600" spc="800" dirty="0"/>
              <a:t>20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6081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I rode my bike this </a:t>
            </a:r>
            <a:r>
              <a:rPr lang="en-US" sz="2800" b="1" cap="all" spc="400" dirty="0" smtClean="0">
                <a:solidFill>
                  <a:schemeClr val="tx2"/>
                </a:solidFill>
              </a:rPr>
              <a:t>morning.</a:t>
            </a:r>
            <a:endParaRPr lang="en-US" sz="2800" b="1" cap="all" spc="400" dirty="0">
              <a:solidFill>
                <a:schemeClr val="tx2"/>
              </a:solidFill>
            </a:endParaRP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0995904-FC2B-F44F-99EC-51A8DF45C0F8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2878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936751"/>
              </p:ext>
            </p:extLst>
          </p:nvPr>
        </p:nvGraphicFramePr>
        <p:xfrm>
          <a:off x="1330081" y="165755"/>
          <a:ext cx="9753380" cy="5767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Cognitive</a:t>
                      </a:r>
                      <a:br>
                        <a:rPr lang="en-US" dirty="0"/>
                      </a:br>
                      <a:r>
                        <a:rPr lang="en-US" dirty="0"/>
                        <a:t> </a:t>
                      </a:r>
                      <a:r>
                        <a:rPr lang="en-US" dirty="0" smtClean="0"/>
                        <a:t>Distortions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Helpful or Unhelpful </a:t>
                      </a:r>
                      <a:r>
                        <a:rPr lang="en-US" dirty="0" smtClean="0"/>
                        <a:t>Thoughts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Facts </a:t>
                      </a:r>
                      <a:r>
                        <a:rPr lang="en-US" dirty="0"/>
                        <a:t>or </a:t>
                      </a:r>
                      <a:r>
                        <a:rPr lang="en-US" dirty="0" smtClean="0"/>
                        <a:t>Opinions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Thoughts, Feelings, Behaviors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Flip the </a:t>
                      </a:r>
                      <a:r>
                        <a:rPr lang="en-US" dirty="0" smtClean="0"/>
                        <a:t>Thoughts </a:t>
                      </a:r>
                      <a:r>
                        <a:rPr lang="en-US" dirty="0"/>
                        <a:t>to Make </a:t>
                      </a:r>
                      <a:r>
                        <a:rPr lang="en-US" dirty="0" smtClean="0"/>
                        <a:t>them </a:t>
                      </a:r>
                      <a:r>
                        <a:rPr lang="en-US" dirty="0"/>
                        <a:t>Helpful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" action="ppaction://hlinkshowjump?jump=nextslide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3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4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5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6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7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8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9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0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1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2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3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4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5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6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7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8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9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0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1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2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3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4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5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6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Explosion 1 4">
            <a:hlinkClick r:id="rId27" action="ppaction://hlinksldjump"/>
          </p:cNvPr>
          <p:cNvSpPr/>
          <p:nvPr/>
        </p:nvSpPr>
        <p:spPr>
          <a:xfrm>
            <a:off x="10937632" y="5959747"/>
            <a:ext cx="1020187" cy="7561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spc="800" dirty="0"/>
              <a:t>THOUGHT, </a:t>
            </a:r>
            <a:r>
              <a:rPr lang="en-US" sz="4600" spc="800" dirty="0" smtClean="0"/>
              <a:t>FEELING, </a:t>
            </a:r>
            <a:r>
              <a:rPr lang="en-US" sz="4600" spc="800" dirty="0"/>
              <a:t>OR BEHAVIOR/ACTION?</a:t>
            </a:r>
            <a:br>
              <a:rPr lang="en-US" sz="4600" spc="800" dirty="0"/>
            </a:br>
            <a:r>
              <a:rPr lang="en-US" sz="4600" spc="800" dirty="0"/>
              <a:t>30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013" y="1574874"/>
            <a:ext cx="3561318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I am excited to go to the playground!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9F6CE0B-179D-8649-98B9-60481E14BF33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2047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spc="800" dirty="0"/>
              <a:t>THOUGHT, </a:t>
            </a:r>
            <a:r>
              <a:rPr lang="en-US" sz="4600" spc="800" dirty="0" smtClean="0"/>
              <a:t>FEELING, </a:t>
            </a:r>
            <a:r>
              <a:rPr lang="en-US" sz="4600" spc="800" dirty="0"/>
              <a:t>OR BEHAVIOR/ACTION?</a:t>
            </a:r>
            <a:br>
              <a:rPr lang="en-US" sz="4600" spc="800" dirty="0"/>
            </a:br>
            <a:r>
              <a:rPr lang="en-US" sz="4600" spc="800" dirty="0"/>
              <a:t>40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I don’t want to go to school today.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B42484A-9DE2-5346-96D4-950E1C5D59EC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9135" y="6118115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spc="800" dirty="0"/>
              <a:t>Thought, </a:t>
            </a:r>
            <a:r>
              <a:rPr lang="en-US" sz="4600" spc="800" dirty="0" smtClean="0"/>
              <a:t>feeling, </a:t>
            </a:r>
            <a:r>
              <a:rPr lang="en-US" sz="4600" spc="800" dirty="0"/>
              <a:t>or behavior/action?</a:t>
            </a:r>
            <a:br>
              <a:rPr lang="en-US" sz="4600" spc="800" dirty="0"/>
            </a:br>
            <a:r>
              <a:rPr lang="en-US" sz="4600" spc="800" dirty="0"/>
              <a:t>50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I would like to play on the soccer team.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1541BF3-1797-F449-83DE-2C1BCBCD6288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  <p:sp>
        <p:nvSpPr>
          <p:cNvPr id="11" name="Action Button: Forward or Next 10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899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0433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>
                <a:solidFill>
                  <a:schemeClr val="tx1"/>
                </a:solidFill>
              </a:rPr>
              <a:t>FLIP THE THOUGHT!</a:t>
            </a:r>
            <a:br>
              <a:rPr lang="en-US" sz="7200" spc="800">
                <a:solidFill>
                  <a:schemeClr val="tx1"/>
                </a:solidFill>
              </a:rPr>
            </a:br>
            <a:r>
              <a:rPr lang="en-US" sz="7200" spc="800">
                <a:solidFill>
                  <a:schemeClr val="tx1"/>
                </a:solidFill>
              </a:rPr>
              <a:t>10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Nobody likes me at school.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8452926-C608-EB4C-9845-98EA35A90253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Answer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56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>
                <a:solidFill>
                  <a:schemeClr val="tx1"/>
                </a:solidFill>
              </a:rPr>
              <a:t>FLIP THE THOUGHT!</a:t>
            </a:r>
            <a:br>
              <a:rPr lang="en-US" sz="7200" spc="800">
                <a:solidFill>
                  <a:schemeClr val="tx1"/>
                </a:solidFill>
              </a:rPr>
            </a:br>
            <a:r>
              <a:rPr lang="en-US" sz="7200" spc="800">
                <a:solidFill>
                  <a:schemeClr val="tx1"/>
                </a:solidFill>
              </a:rPr>
              <a:t>20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I am useless at everything.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3D7F2C-1036-5642-B795-92484DCEC35A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42068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>
                <a:solidFill>
                  <a:schemeClr val="tx1"/>
                </a:solidFill>
              </a:rPr>
              <a:t>FLIP THE THOUGHT!</a:t>
            </a:r>
            <a:br>
              <a:rPr lang="en-US" sz="7200" spc="800">
                <a:solidFill>
                  <a:schemeClr val="tx1"/>
                </a:solidFill>
              </a:rPr>
            </a:br>
            <a:r>
              <a:rPr lang="en-US" sz="7200" spc="800">
                <a:solidFill>
                  <a:schemeClr val="tx1"/>
                </a:solidFill>
              </a:rPr>
              <a:t>30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I am a bad kid.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5FDEB6B-22D5-DA4F-AD7F-B07C771DC1C2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500037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>
                <a:solidFill>
                  <a:schemeClr val="tx1"/>
                </a:solidFill>
              </a:rPr>
              <a:t>FLIP THE THOUGHT!</a:t>
            </a:r>
            <a:br>
              <a:rPr lang="en-US" sz="7200" spc="800">
                <a:solidFill>
                  <a:schemeClr val="tx1"/>
                </a:solidFill>
              </a:rPr>
            </a:br>
            <a:r>
              <a:rPr lang="en-US" sz="7200" spc="800">
                <a:solidFill>
                  <a:schemeClr val="tx1"/>
                </a:solidFill>
              </a:rPr>
              <a:t>40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I never do well on tests.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D0C274F-B8BD-BA4C-AC58-B0E96B74769F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9135" y="6118115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1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>
                <a:solidFill>
                  <a:schemeClr val="tx1"/>
                </a:solidFill>
              </a:rPr>
              <a:t>FLIP THE THOUGHT!</a:t>
            </a:r>
            <a:br>
              <a:rPr lang="en-US" sz="7200" spc="800">
                <a:solidFill>
                  <a:schemeClr val="tx1"/>
                </a:solidFill>
              </a:rPr>
            </a:br>
            <a:r>
              <a:rPr lang="en-US" sz="7200" spc="800">
                <a:solidFill>
                  <a:schemeClr val="tx1"/>
                </a:solidFill>
              </a:rPr>
              <a:t>50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I don’t trust anyone.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AC81DD1-A7CE-4F4C-A688-CE5A2E4023ED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899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86448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solidDmnd">
          <a:fgClr>
            <a:schemeClr val="accent1">
              <a:lumMod val="60000"/>
              <a:lumOff val="40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92" y="53"/>
            <a:ext cx="10318418" cy="3015863"/>
          </a:xfrm>
        </p:spPr>
        <p:txBody>
          <a:bodyPr>
            <a:normAutofit/>
          </a:bodyPr>
          <a:lstStyle/>
          <a:p>
            <a:r>
              <a:rPr lang="en-US" sz="8000" dirty="0"/>
              <a:t>CELEBRATE!!!</a:t>
            </a:r>
          </a:p>
        </p:txBody>
      </p:sp>
      <p:pic>
        <p:nvPicPr>
          <p:cNvPr id="5" name="Graphic 4" descr="Fireworks">
            <a:extLst>
              <a:ext uri="{FF2B5EF4-FFF2-40B4-BE49-F238E27FC236}">
                <a16:creationId xmlns:a16="http://schemas.microsoft.com/office/drawing/2014/main" id="{9B36459B-716E-9B46-B033-18885ED1F3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53574" y="1780673"/>
            <a:ext cx="3296653" cy="3296653"/>
          </a:xfrm>
          <a:prstGeom prst="rect">
            <a:avLst/>
          </a:prstGeom>
        </p:spPr>
      </p:pic>
      <p:pic>
        <p:nvPicPr>
          <p:cNvPr id="9" name="Graphic 8" descr="Confetti ball">
            <a:extLst>
              <a:ext uri="{FF2B5EF4-FFF2-40B4-BE49-F238E27FC236}">
                <a16:creationId xmlns:a16="http://schemas.microsoft.com/office/drawing/2014/main" id="{BD8B5263-5CEC-B54C-925F-156E9EE460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57207" y="1776661"/>
            <a:ext cx="3296653" cy="3296653"/>
          </a:xfrm>
          <a:prstGeom prst="rect">
            <a:avLst/>
          </a:prstGeom>
        </p:spPr>
      </p:pic>
      <p:pic>
        <p:nvPicPr>
          <p:cNvPr id="11" name="Graphic 10" descr="Balloons">
            <a:extLst>
              <a:ext uri="{FF2B5EF4-FFF2-40B4-BE49-F238E27FC236}">
                <a16:creationId xmlns:a16="http://schemas.microsoft.com/office/drawing/2014/main" id="{A9B5CBD2-8904-704A-AC7D-E386C1E1B0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683" y="1867397"/>
            <a:ext cx="3570875" cy="357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 Roll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Well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+mj-lt"/>
              </a:rPr>
              <a:t>You earned 10 points!</a:t>
            </a:r>
            <a:endParaRPr lang="en-US" sz="51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88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08284"/>
          </a:xfrm>
        </p:spPr>
        <p:txBody>
          <a:bodyPr anchor="ctr">
            <a:normAutofit/>
          </a:bodyPr>
          <a:lstStyle/>
          <a:p>
            <a:r>
              <a:rPr lang="en-US" sz="4000"/>
              <a:t>COGNITIVE DISTORTIONS</a:t>
            </a:r>
            <a:br>
              <a:rPr lang="en-US" sz="4000"/>
            </a:br>
            <a:r>
              <a:rPr lang="en-US" sz="4000"/>
              <a:t>10 points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26FB2AE1-A4C1-45F4-9B43-DC7A7FB2A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917376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02625" y="6224954"/>
            <a:ext cx="14946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Excellent work!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+mj-lt"/>
              </a:rPr>
              <a:t>You earned 20 points!</a:t>
            </a:r>
            <a:endParaRPr lang="en-US" sz="51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3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Just marvelous!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+mj-lt"/>
              </a:rPr>
              <a:t>You earned 30 points!</a:t>
            </a:r>
            <a:endParaRPr lang="en-US" sz="51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524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fantastic!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+mj-lt"/>
              </a:rPr>
              <a:t>You earned 40 points!</a:t>
            </a:r>
            <a:endParaRPr lang="en-US" sz="51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62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You’re incredible!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+mj-lt"/>
              </a:rPr>
              <a:t>You earned 50 points!</a:t>
            </a:r>
            <a:endParaRPr lang="en-US" sz="51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26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08284"/>
          </a:xfrm>
        </p:spPr>
        <p:txBody>
          <a:bodyPr anchor="ctr">
            <a:normAutofit/>
          </a:bodyPr>
          <a:lstStyle/>
          <a:p>
            <a:r>
              <a:rPr lang="en-US" sz="4000"/>
              <a:t>COGNITIVE DISTORTIONS</a:t>
            </a:r>
            <a:br>
              <a:rPr lang="en-US" sz="4000"/>
            </a:br>
            <a:r>
              <a:rPr lang="en-US" sz="4000"/>
              <a:t>20 points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A490E84-4F52-4DE3-9261-D975E428D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338318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08731" y="6145823"/>
            <a:ext cx="149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3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08284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COGNITIVE DISTORTIONS</a:t>
            </a:r>
            <a:br>
              <a:rPr lang="en-US" sz="4000" dirty="0"/>
            </a:br>
            <a:r>
              <a:rPr lang="en-US" sz="4000" dirty="0"/>
              <a:t>30 points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26FB2AE1-A4C1-45F4-9B43-DC7A7FB2A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131511"/>
              </p:ext>
            </p:extLst>
          </p:nvPr>
        </p:nvGraphicFramePr>
        <p:xfrm>
          <a:off x="5175250" y="644525"/>
          <a:ext cx="6492142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43900" y="6198577"/>
            <a:ext cx="144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6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08284"/>
          </a:xfrm>
        </p:spPr>
        <p:txBody>
          <a:bodyPr anchor="ctr">
            <a:normAutofit/>
          </a:bodyPr>
          <a:lstStyle/>
          <a:p>
            <a:r>
              <a:rPr lang="en-US" sz="4000"/>
              <a:t>COGNITIVE DISTORTIONS</a:t>
            </a:r>
            <a:br>
              <a:rPr lang="en-US" sz="4000"/>
            </a:br>
            <a:r>
              <a:rPr lang="en-US" sz="4000"/>
              <a:t>40 points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49C33E6-0336-4C42-84A4-B1A62B04D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168761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70277" y="6207369"/>
            <a:ext cx="138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21436"/>
          </a:xfrm>
        </p:spPr>
        <p:txBody>
          <a:bodyPr anchor="ctr">
            <a:normAutofit/>
          </a:bodyPr>
          <a:lstStyle/>
          <a:p>
            <a:r>
              <a:rPr lang="en-US" sz="4000"/>
              <a:t>COGNITIVE DISTORTIONS</a:t>
            </a:r>
            <a:br>
              <a:rPr lang="en-US" sz="4000"/>
            </a:br>
            <a:r>
              <a:rPr lang="en-US" sz="4000"/>
              <a:t>50 points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E92BBAB-42C7-4917-A8E1-CCF540CBE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592809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ction Button: Forward or Next 6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0128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HELPFUL OR UNHELPFUL THOUGHT?</a:t>
            </a:r>
            <a:br>
              <a:rPr lang="en-US" dirty="0"/>
            </a:br>
            <a:r>
              <a:rPr lang="en-US" dirty="0"/>
              <a:t>10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641358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Forward or Next 6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Answer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HELPFUL OR UNHELPFUL THOUGHT?</a:t>
            </a:r>
            <a:br>
              <a:rPr lang="en-US" dirty="0"/>
            </a:br>
            <a:r>
              <a:rPr lang="en-US" dirty="0" smtClean="0"/>
              <a:t>20 </a:t>
            </a:r>
            <a:r>
              <a:rPr lang="en-US" dirty="0"/>
              <a:t>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08857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4353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703</Words>
  <Application>Microsoft Office PowerPoint</Application>
  <PresentationFormat>Widescreen</PresentationFormat>
  <Paragraphs>158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Gill Sans MT</vt:lpstr>
      <vt:lpstr>Impact</vt:lpstr>
      <vt:lpstr>Custom Design</vt:lpstr>
      <vt:lpstr>2_Badge</vt:lpstr>
      <vt:lpstr>THOUGHTS ALIVE TRIVIA</vt:lpstr>
      <vt:lpstr>PowerPoint Presentation</vt:lpstr>
      <vt:lpstr>COGNITIVE DISTORTIONS 10 points</vt:lpstr>
      <vt:lpstr>COGNITIVE DISTORTIONS 20 points</vt:lpstr>
      <vt:lpstr>COGNITIVE DISTORTIONS 30 points</vt:lpstr>
      <vt:lpstr>COGNITIVE DISTORTIONS 40 points</vt:lpstr>
      <vt:lpstr>COGNITIVE DISTORTIONS 50 points</vt:lpstr>
      <vt:lpstr>HELPFUL OR UNHELPFUL THOUGHT? 10 pts</vt:lpstr>
      <vt:lpstr>HELPFUL OR UNHELPFUL THOUGHT? 20 pts</vt:lpstr>
      <vt:lpstr>HELPFUL OR UNHELPFUL THOUGHT? 30 pts</vt:lpstr>
      <vt:lpstr>HELPFUL OR UNHELPFUL THOUGHT? 40 pts</vt:lpstr>
      <vt:lpstr>HELPFUL OR UNHELPFUL THOUGHT? 50 pts</vt:lpstr>
      <vt:lpstr>Fact or opinion 10 points</vt:lpstr>
      <vt:lpstr>Fact or opinion 20 points</vt:lpstr>
      <vt:lpstr>Fact or opinion 30 points</vt:lpstr>
      <vt:lpstr>Fact or opinion 40 points</vt:lpstr>
      <vt:lpstr>Fact or opinion 50 points</vt:lpstr>
      <vt:lpstr>THOUGHT, FEELING, OR BEHAVIOR/ACTION? 10 points</vt:lpstr>
      <vt:lpstr>THOUGHT, FEELING, OR BEHAVIOR/ACTION? 20 points</vt:lpstr>
      <vt:lpstr>THOUGHT, FEELING, OR BEHAVIOR/ACTION? 30 points</vt:lpstr>
      <vt:lpstr>THOUGHT, FEELING, OR BEHAVIOR/ACTION? 40 points</vt:lpstr>
      <vt:lpstr>Thought, feeling, or behavior/action? 50 points</vt:lpstr>
      <vt:lpstr>FLIP THE THOUGHT! 10 pOINts </vt:lpstr>
      <vt:lpstr>FLIP THE THOUGHT! 20 points </vt:lpstr>
      <vt:lpstr>FLIP THE THOUGHT! 30 points </vt:lpstr>
      <vt:lpstr>FLIP THE THOUGHT! 40 points </vt:lpstr>
      <vt:lpstr>FLIP THE THOUGHT! 50 points </vt:lpstr>
      <vt:lpstr>CELEBRATE!!!</vt:lpstr>
      <vt:lpstr>Well done!</vt:lpstr>
      <vt:lpstr>Excellent work!</vt:lpstr>
      <vt:lpstr>Just marvelous!</vt:lpstr>
      <vt:lpstr>How fantastic!</vt:lpstr>
      <vt:lpstr>You’re incredible!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ALIVE jeopardy</dc:title>
  <dc:creator>Nicola Herting</dc:creator>
  <cp:lastModifiedBy>Mangold,Ani</cp:lastModifiedBy>
  <cp:revision>140</cp:revision>
  <dcterms:created xsi:type="dcterms:W3CDTF">2020-10-28T19:41:35Z</dcterms:created>
  <dcterms:modified xsi:type="dcterms:W3CDTF">2023-09-11T16:32:43Z</dcterms:modified>
</cp:coreProperties>
</file>