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32" r:id="rId2"/>
  </p:sldMasterIdLst>
  <p:notesMasterIdLst>
    <p:notesMasterId r:id="rId36"/>
  </p:notesMasterIdLst>
  <p:sldIdLst>
    <p:sldId id="256" r:id="rId3"/>
    <p:sldId id="258" r:id="rId4"/>
    <p:sldId id="259" r:id="rId5"/>
    <p:sldId id="269" r:id="rId6"/>
    <p:sldId id="314" r:id="rId7"/>
    <p:sldId id="289" r:id="rId8"/>
    <p:sldId id="299" r:id="rId9"/>
    <p:sldId id="261" r:id="rId10"/>
    <p:sldId id="319" r:id="rId11"/>
    <p:sldId id="320" r:id="rId12"/>
    <p:sldId id="321" r:id="rId13"/>
    <p:sldId id="322" r:id="rId14"/>
    <p:sldId id="263" r:id="rId15"/>
    <p:sldId id="323" r:id="rId16"/>
    <p:sldId id="324" r:id="rId17"/>
    <p:sldId id="325" r:id="rId18"/>
    <p:sldId id="326" r:id="rId19"/>
    <p:sldId id="265" r:id="rId20"/>
    <p:sldId id="275" r:id="rId21"/>
    <p:sldId id="285" r:id="rId22"/>
    <p:sldId id="295" r:id="rId23"/>
    <p:sldId id="305" r:id="rId24"/>
    <p:sldId id="267" r:id="rId25"/>
    <p:sldId id="277" r:id="rId26"/>
    <p:sldId id="287" r:id="rId27"/>
    <p:sldId id="297" r:id="rId28"/>
    <p:sldId id="307" r:id="rId29"/>
    <p:sldId id="312" r:id="rId30"/>
    <p:sldId id="327" r:id="rId31"/>
    <p:sldId id="328" r:id="rId32"/>
    <p:sldId id="329" r:id="rId33"/>
    <p:sldId id="330" r:id="rId34"/>
    <p:sldId id="331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34"/>
    <p:restoredTop sz="85917"/>
  </p:normalViewPr>
  <p:slideViewPr>
    <p:cSldViewPr snapToGrid="0" snapToObjects="1">
      <p:cViewPr varScale="1">
        <p:scale>
          <a:sx n="59" d="100"/>
          <a:sy n="59" d="100"/>
        </p:scale>
        <p:origin x="102" y="9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DBE541-2BCF-4066-B9AC-21BB36CA137D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4F66ECC-3BF6-48DA-B8D3-8BAC6BA4CE19}">
      <dgm:prSet/>
      <dgm:spPr/>
      <dgm:t>
        <a:bodyPr/>
        <a:lstStyle/>
        <a:p>
          <a:pPr rtl="0"/>
          <a:r>
            <a:rPr lang="en-US" b="0" dirty="0">
              <a:solidFill>
                <a:schemeClr val="tx1"/>
              </a:solidFill>
              <a:latin typeface="Gill Sans MT"/>
            </a:rPr>
            <a:t>Da un </a:t>
          </a:r>
          <a:r>
            <a:rPr lang="en-US" b="0" dirty="0" err="1">
              <a:solidFill>
                <a:schemeClr val="tx1"/>
              </a:solidFill>
              <a:latin typeface="Gill Sans MT"/>
            </a:rPr>
            <a:t>ejemplo</a:t>
          </a:r>
          <a:r>
            <a:rPr lang="en-US" b="0" dirty="0">
              <a:solidFill>
                <a:schemeClr val="tx1"/>
              </a:solidFill>
              <a:latin typeface="Gill Sans MT"/>
            </a:rPr>
            <a:t> de un “</a:t>
          </a:r>
          <a:r>
            <a:rPr lang="en-US" b="0" dirty="0" err="1">
              <a:solidFill>
                <a:schemeClr val="tx1"/>
              </a:solidFill>
              <a:latin typeface="Impact"/>
            </a:rPr>
            <a:t>Deber</a:t>
          </a:r>
          <a:r>
            <a:rPr lang="en-US" b="0" dirty="0">
              <a:solidFill>
                <a:schemeClr val="tx1"/>
              </a:solidFill>
              <a:latin typeface="Impact"/>
            </a:rPr>
            <a:t>."</a:t>
          </a:r>
          <a:endParaRPr lang="en-US" b="0" dirty="0">
            <a:solidFill>
              <a:schemeClr val="tx1"/>
            </a:solidFill>
            <a:latin typeface="Gill Sans MT"/>
          </a:endParaRPr>
        </a:p>
      </dgm:t>
    </dgm:pt>
    <dgm:pt modelId="{11AA7FF1-CE08-48D8-806F-3ED2D937D751}" type="parTrans" cxnId="{4357D582-700C-499D-A9E2-FB3375A18242}">
      <dgm:prSet/>
      <dgm:spPr/>
      <dgm:t>
        <a:bodyPr/>
        <a:lstStyle/>
        <a:p>
          <a:endParaRPr lang="en-US"/>
        </a:p>
      </dgm:t>
    </dgm:pt>
    <dgm:pt modelId="{CBCC63F3-8E05-489B-976B-CB06F548DF45}" type="sibTrans" cxnId="{4357D582-700C-499D-A9E2-FB3375A18242}">
      <dgm:prSet/>
      <dgm:spPr/>
      <dgm:t>
        <a:bodyPr/>
        <a:lstStyle/>
        <a:p>
          <a:endParaRPr lang="en-US"/>
        </a:p>
      </dgm:t>
    </dgm:pt>
    <dgm:pt modelId="{57440866-A1EF-496B-8A7B-7B9764D979DA}">
      <dgm:prSet/>
      <dgm:spPr/>
      <dgm:t>
        <a:bodyPr/>
        <a:lstStyle/>
        <a:p>
          <a:pPr rtl="0"/>
          <a:r>
            <a:rPr lang="es-ES" b="0" dirty="0">
              <a:solidFill>
                <a:schemeClr val="tx1"/>
              </a:solidFill>
              <a:latin typeface="Gill Sans MT"/>
            </a:rPr>
            <a:t>Podría ser una declaración como</a:t>
          </a:r>
          <a:r>
            <a:rPr lang="en-US" b="0" dirty="0">
              <a:solidFill>
                <a:schemeClr val="tx1"/>
              </a:solidFill>
              <a:latin typeface="Gill Sans MT"/>
            </a:rPr>
            <a:t>: </a:t>
          </a:r>
          <a:r>
            <a:rPr lang="en-US" b="0" dirty="0" err="1">
              <a:solidFill>
                <a:schemeClr val="tx1"/>
              </a:solidFill>
              <a:latin typeface="Impact"/>
            </a:rPr>
            <a:t>Debí</a:t>
          </a:r>
          <a:r>
            <a:rPr lang="en-US" b="0" dirty="0">
              <a:solidFill>
                <a:schemeClr val="tx1"/>
              </a:solidFill>
              <a:latin typeface="Impact"/>
            </a:rPr>
            <a:t> </a:t>
          </a:r>
          <a:r>
            <a:rPr lang="es-ES" b="0" dirty="0">
              <a:solidFill>
                <a:schemeClr val="tx1"/>
              </a:solidFill>
              <a:latin typeface="Gill Sans MT"/>
            </a:rPr>
            <a:t>dejar que mis compañeros se copiaran de mis tareas para caerles mejor</a:t>
          </a:r>
          <a:r>
            <a:rPr lang="en-US" b="0" dirty="0">
              <a:solidFill>
                <a:schemeClr val="tx1"/>
              </a:solidFill>
              <a:latin typeface="Gill Sans MT"/>
            </a:rPr>
            <a:t>.</a:t>
          </a:r>
        </a:p>
      </dgm:t>
    </dgm:pt>
    <dgm:pt modelId="{CAB17D19-5914-495F-86E3-737004567873}" type="parTrans" cxnId="{8D8D7BA8-929B-46AF-B539-9141F5D7F3B0}">
      <dgm:prSet/>
      <dgm:spPr/>
      <dgm:t>
        <a:bodyPr/>
        <a:lstStyle/>
        <a:p>
          <a:endParaRPr lang="en-US"/>
        </a:p>
      </dgm:t>
    </dgm:pt>
    <dgm:pt modelId="{84832908-156F-49FA-ABA3-FB4768CA606F}" type="sibTrans" cxnId="{8D8D7BA8-929B-46AF-B539-9141F5D7F3B0}">
      <dgm:prSet/>
      <dgm:spPr/>
      <dgm:t>
        <a:bodyPr/>
        <a:lstStyle/>
        <a:p>
          <a:endParaRPr lang="en-US"/>
        </a:p>
      </dgm:t>
    </dgm:pt>
    <dgm:pt modelId="{A0AD5B73-6B0D-4245-BE18-AA7CC15FE6F5}" type="pres">
      <dgm:prSet presAssocID="{B1DBE541-2BCF-4066-B9AC-21BB36CA137D}" presName="vert0" presStyleCnt="0">
        <dgm:presLayoutVars>
          <dgm:dir/>
          <dgm:animOne val="branch"/>
          <dgm:animLvl val="lvl"/>
        </dgm:presLayoutVars>
      </dgm:prSet>
      <dgm:spPr/>
    </dgm:pt>
    <dgm:pt modelId="{0DF874CD-8D52-5D49-96D6-089F5AA8AC5C}" type="pres">
      <dgm:prSet presAssocID="{C4F66ECC-3BF6-48DA-B8D3-8BAC6BA4CE19}" presName="thickLine" presStyleLbl="alignNode1" presStyleIdx="0" presStyleCnt="2"/>
      <dgm:spPr/>
    </dgm:pt>
    <dgm:pt modelId="{E3A8A712-F142-CB4D-BC96-B9D22A1FB932}" type="pres">
      <dgm:prSet presAssocID="{C4F66ECC-3BF6-48DA-B8D3-8BAC6BA4CE19}" presName="horz1" presStyleCnt="0"/>
      <dgm:spPr/>
    </dgm:pt>
    <dgm:pt modelId="{AFE2CC34-0F6B-2E4F-8C14-B9134A4263D5}" type="pres">
      <dgm:prSet presAssocID="{C4F66ECC-3BF6-48DA-B8D3-8BAC6BA4CE19}" presName="tx1" presStyleLbl="revTx" presStyleIdx="0" presStyleCnt="2"/>
      <dgm:spPr/>
    </dgm:pt>
    <dgm:pt modelId="{D711E600-94EA-6048-9268-597BB9C1AC00}" type="pres">
      <dgm:prSet presAssocID="{C4F66ECC-3BF6-48DA-B8D3-8BAC6BA4CE19}" presName="vert1" presStyleCnt="0"/>
      <dgm:spPr/>
    </dgm:pt>
    <dgm:pt modelId="{021F111A-DB9A-8441-BC17-A525493D0FFD}" type="pres">
      <dgm:prSet presAssocID="{57440866-A1EF-496B-8A7B-7B9764D979DA}" presName="thickLine" presStyleLbl="alignNode1" presStyleIdx="1" presStyleCnt="2"/>
      <dgm:spPr/>
    </dgm:pt>
    <dgm:pt modelId="{75B6776A-5F72-4542-B3D0-8A696AA386D5}" type="pres">
      <dgm:prSet presAssocID="{57440866-A1EF-496B-8A7B-7B9764D979DA}" presName="horz1" presStyleCnt="0"/>
      <dgm:spPr/>
    </dgm:pt>
    <dgm:pt modelId="{3B252EE7-30C8-F04F-831C-4643A138A836}" type="pres">
      <dgm:prSet presAssocID="{57440866-A1EF-496B-8A7B-7B9764D979DA}" presName="tx1" presStyleLbl="revTx" presStyleIdx="1" presStyleCnt="2"/>
      <dgm:spPr/>
    </dgm:pt>
    <dgm:pt modelId="{57EB1ED8-834C-F943-9ECF-2B8618EBF5A9}" type="pres">
      <dgm:prSet presAssocID="{57440866-A1EF-496B-8A7B-7B9764D979DA}" presName="vert1" presStyleCnt="0"/>
      <dgm:spPr/>
    </dgm:pt>
  </dgm:ptLst>
  <dgm:cxnLst>
    <dgm:cxn modelId="{4357D582-700C-499D-A9E2-FB3375A18242}" srcId="{B1DBE541-2BCF-4066-B9AC-21BB36CA137D}" destId="{C4F66ECC-3BF6-48DA-B8D3-8BAC6BA4CE19}" srcOrd="0" destOrd="0" parTransId="{11AA7FF1-CE08-48D8-806F-3ED2D937D751}" sibTransId="{CBCC63F3-8E05-489B-976B-CB06F548DF45}"/>
    <dgm:cxn modelId="{8D8D7BA8-929B-46AF-B539-9141F5D7F3B0}" srcId="{B1DBE541-2BCF-4066-B9AC-21BB36CA137D}" destId="{57440866-A1EF-496B-8A7B-7B9764D979DA}" srcOrd="1" destOrd="0" parTransId="{CAB17D19-5914-495F-86E3-737004567873}" sibTransId="{84832908-156F-49FA-ABA3-FB4768CA606F}"/>
    <dgm:cxn modelId="{107C56E0-CDF9-C94A-8EF6-01BCA32CDA30}" type="presOf" srcId="{57440866-A1EF-496B-8A7B-7B9764D979DA}" destId="{3B252EE7-30C8-F04F-831C-4643A138A836}" srcOrd="0" destOrd="0" presId="urn:microsoft.com/office/officeart/2008/layout/LinedList"/>
    <dgm:cxn modelId="{DA4E7BE6-4C16-4845-9157-D2C749A424FE}" type="presOf" srcId="{C4F66ECC-3BF6-48DA-B8D3-8BAC6BA4CE19}" destId="{AFE2CC34-0F6B-2E4F-8C14-B9134A4263D5}" srcOrd="0" destOrd="0" presId="urn:microsoft.com/office/officeart/2008/layout/LinedList"/>
    <dgm:cxn modelId="{44D580FE-91A7-F642-8FBE-F5AF607453DD}" type="presOf" srcId="{B1DBE541-2BCF-4066-B9AC-21BB36CA137D}" destId="{A0AD5B73-6B0D-4245-BE18-AA7CC15FE6F5}" srcOrd="0" destOrd="0" presId="urn:microsoft.com/office/officeart/2008/layout/LinedList"/>
    <dgm:cxn modelId="{DB3E1476-FA95-924A-9387-4CAA44448A5A}" type="presParOf" srcId="{A0AD5B73-6B0D-4245-BE18-AA7CC15FE6F5}" destId="{0DF874CD-8D52-5D49-96D6-089F5AA8AC5C}" srcOrd="0" destOrd="0" presId="urn:microsoft.com/office/officeart/2008/layout/LinedList"/>
    <dgm:cxn modelId="{8E8F4EC1-B7F2-3E46-8FF4-C96D620C2EB9}" type="presParOf" srcId="{A0AD5B73-6B0D-4245-BE18-AA7CC15FE6F5}" destId="{E3A8A712-F142-CB4D-BC96-B9D22A1FB932}" srcOrd="1" destOrd="0" presId="urn:microsoft.com/office/officeart/2008/layout/LinedList"/>
    <dgm:cxn modelId="{0867703E-7A1E-7E40-9225-4F3CAA5496E1}" type="presParOf" srcId="{E3A8A712-F142-CB4D-BC96-B9D22A1FB932}" destId="{AFE2CC34-0F6B-2E4F-8C14-B9134A4263D5}" srcOrd="0" destOrd="0" presId="urn:microsoft.com/office/officeart/2008/layout/LinedList"/>
    <dgm:cxn modelId="{7EEFAD9A-DB26-E44E-BABD-735CE0EA5806}" type="presParOf" srcId="{E3A8A712-F142-CB4D-BC96-B9D22A1FB932}" destId="{D711E600-94EA-6048-9268-597BB9C1AC00}" srcOrd="1" destOrd="0" presId="urn:microsoft.com/office/officeart/2008/layout/LinedList"/>
    <dgm:cxn modelId="{150DF1B5-11A4-DC45-9E6C-186E034BE816}" type="presParOf" srcId="{A0AD5B73-6B0D-4245-BE18-AA7CC15FE6F5}" destId="{021F111A-DB9A-8441-BC17-A525493D0FFD}" srcOrd="2" destOrd="0" presId="urn:microsoft.com/office/officeart/2008/layout/LinedList"/>
    <dgm:cxn modelId="{2E0DDB62-BD16-914C-993A-3A58A8160759}" type="presParOf" srcId="{A0AD5B73-6B0D-4245-BE18-AA7CC15FE6F5}" destId="{75B6776A-5F72-4542-B3D0-8A696AA386D5}" srcOrd="3" destOrd="0" presId="urn:microsoft.com/office/officeart/2008/layout/LinedList"/>
    <dgm:cxn modelId="{2CF17343-9050-5B43-A46B-67439B89295A}" type="presParOf" srcId="{75B6776A-5F72-4542-B3D0-8A696AA386D5}" destId="{3B252EE7-30C8-F04F-831C-4643A138A836}" srcOrd="0" destOrd="0" presId="urn:microsoft.com/office/officeart/2008/layout/LinedList"/>
    <dgm:cxn modelId="{65891B62-2C24-6544-A353-79F187AAB8C3}" type="presParOf" srcId="{75B6776A-5F72-4542-B3D0-8A696AA386D5}" destId="{57EB1ED8-834C-F943-9ECF-2B8618EBF5A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8492797-4009-4168-8CB2-94EE27C789E4}" type="doc">
      <dgm:prSet loTypeId="urn:microsoft.com/office/officeart/2005/8/layout/bProcess2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539DE80-537F-4F6F-815C-B38B59155AB8}">
      <dgm:prSet/>
      <dgm:spPr/>
      <dgm:t>
        <a:bodyPr/>
        <a:lstStyle/>
        <a:p>
          <a:r>
            <a:rPr lang="en-US" dirty="0"/>
            <a:t>¿ES ESTE UN PENSAMIENTO ÚTIL O INÚTIL?</a:t>
          </a:r>
        </a:p>
      </dgm:t>
    </dgm:pt>
    <dgm:pt modelId="{3A48AEB1-BFC0-4263-AA35-264C9898E7C9}" type="parTrans" cxnId="{441FD4E3-9F0B-440C-A2F8-C69CE421A5D3}">
      <dgm:prSet/>
      <dgm:spPr/>
      <dgm:t>
        <a:bodyPr/>
        <a:lstStyle/>
        <a:p>
          <a:endParaRPr lang="en-US"/>
        </a:p>
      </dgm:t>
    </dgm:pt>
    <dgm:pt modelId="{612DAAC0-C1DE-4880-A01E-D7506BF875D6}" type="sibTrans" cxnId="{441FD4E3-9F0B-440C-A2F8-C69CE421A5D3}">
      <dgm:prSet/>
      <dgm:spPr/>
      <dgm:t>
        <a:bodyPr/>
        <a:lstStyle/>
        <a:p>
          <a:endParaRPr lang="en-US"/>
        </a:p>
      </dgm:t>
    </dgm:pt>
    <dgm:pt modelId="{1D58AC4A-2EC0-46E0-B608-4C237E2DC54F}">
      <dgm:prSet/>
      <dgm:spPr/>
      <dgm:t>
        <a:bodyPr/>
        <a:lstStyle/>
        <a:p>
          <a:r>
            <a:rPr lang="es-ES" dirty="0"/>
            <a:t>Me siento mejor cuando pienso en mis lugares favoritos</a:t>
          </a:r>
          <a:r>
            <a:rPr lang="en-US" dirty="0"/>
            <a:t>.</a:t>
          </a:r>
        </a:p>
      </dgm:t>
    </dgm:pt>
    <dgm:pt modelId="{49A59561-32D9-48A2-A1E1-49810BECD3B1}" type="parTrans" cxnId="{7355CCEC-0CEF-492B-A5DB-8605914E5320}">
      <dgm:prSet/>
      <dgm:spPr/>
      <dgm:t>
        <a:bodyPr/>
        <a:lstStyle/>
        <a:p>
          <a:endParaRPr lang="en-US"/>
        </a:p>
      </dgm:t>
    </dgm:pt>
    <dgm:pt modelId="{2C5AF431-2789-4D3A-B2FC-4AF6963D4EF1}" type="sibTrans" cxnId="{7355CCEC-0CEF-492B-A5DB-8605914E5320}">
      <dgm:prSet/>
      <dgm:spPr/>
      <dgm:t>
        <a:bodyPr/>
        <a:lstStyle/>
        <a:p>
          <a:endParaRPr lang="en-US"/>
        </a:p>
      </dgm:t>
    </dgm:pt>
    <dgm:pt modelId="{BA6CBD41-F370-1F49-832F-4A577CBE1C53}" type="pres">
      <dgm:prSet presAssocID="{48492797-4009-4168-8CB2-94EE27C789E4}" presName="diagram" presStyleCnt="0">
        <dgm:presLayoutVars>
          <dgm:dir/>
          <dgm:resizeHandles/>
        </dgm:presLayoutVars>
      </dgm:prSet>
      <dgm:spPr/>
    </dgm:pt>
    <dgm:pt modelId="{A49D94D4-02D3-7F45-AB0E-3E27975D61CE}" type="pres">
      <dgm:prSet presAssocID="{9539DE80-537F-4F6F-815C-B38B59155AB8}" presName="firstNode" presStyleLbl="node1" presStyleIdx="0" presStyleCnt="2" custLinFactNeighborX="8723" custLinFactNeighborY="19">
        <dgm:presLayoutVars>
          <dgm:bulletEnabled val="1"/>
        </dgm:presLayoutVars>
      </dgm:prSet>
      <dgm:spPr/>
    </dgm:pt>
    <dgm:pt modelId="{13625239-C8EE-884A-877D-109000947448}" type="pres">
      <dgm:prSet presAssocID="{612DAAC0-C1DE-4880-A01E-D7506BF875D6}" presName="sibTrans" presStyleLbl="sibTrans2D1" presStyleIdx="0" presStyleCnt="1"/>
      <dgm:spPr/>
    </dgm:pt>
    <dgm:pt modelId="{EC2C4BC8-D11F-914A-96E9-5AF7436C7F1B}" type="pres">
      <dgm:prSet presAssocID="{1D58AC4A-2EC0-46E0-B608-4C237E2DC54F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B1496600-6C40-CF4A-BD2D-DE612895081E}" type="presOf" srcId="{1D58AC4A-2EC0-46E0-B608-4C237E2DC54F}" destId="{EC2C4BC8-D11F-914A-96E9-5AF7436C7F1B}" srcOrd="0" destOrd="0" presId="urn:microsoft.com/office/officeart/2005/8/layout/bProcess2"/>
    <dgm:cxn modelId="{D009C31B-72C9-5043-B56E-DCE078C3DAD3}" type="presOf" srcId="{48492797-4009-4168-8CB2-94EE27C789E4}" destId="{BA6CBD41-F370-1F49-832F-4A577CBE1C53}" srcOrd="0" destOrd="0" presId="urn:microsoft.com/office/officeart/2005/8/layout/bProcess2"/>
    <dgm:cxn modelId="{02FCF829-AB4B-6444-885D-047B47A1F0E7}" type="presOf" srcId="{9539DE80-537F-4F6F-815C-B38B59155AB8}" destId="{A49D94D4-02D3-7F45-AB0E-3E27975D61CE}" srcOrd="0" destOrd="0" presId="urn:microsoft.com/office/officeart/2005/8/layout/bProcess2"/>
    <dgm:cxn modelId="{441FD4E3-9F0B-440C-A2F8-C69CE421A5D3}" srcId="{48492797-4009-4168-8CB2-94EE27C789E4}" destId="{9539DE80-537F-4F6F-815C-B38B59155AB8}" srcOrd="0" destOrd="0" parTransId="{3A48AEB1-BFC0-4263-AA35-264C9898E7C9}" sibTransId="{612DAAC0-C1DE-4880-A01E-D7506BF875D6}"/>
    <dgm:cxn modelId="{7355CCEC-0CEF-492B-A5DB-8605914E5320}" srcId="{48492797-4009-4168-8CB2-94EE27C789E4}" destId="{1D58AC4A-2EC0-46E0-B608-4C237E2DC54F}" srcOrd="1" destOrd="0" parTransId="{49A59561-32D9-48A2-A1E1-49810BECD3B1}" sibTransId="{2C5AF431-2789-4D3A-B2FC-4AF6963D4EF1}"/>
    <dgm:cxn modelId="{F538D3F7-4340-1542-B5AE-B5A4A4754368}" type="presOf" srcId="{612DAAC0-C1DE-4880-A01E-D7506BF875D6}" destId="{13625239-C8EE-884A-877D-109000947448}" srcOrd="0" destOrd="0" presId="urn:microsoft.com/office/officeart/2005/8/layout/bProcess2"/>
    <dgm:cxn modelId="{C4400930-8A7B-E34A-9454-6A5A77CAEA5F}" type="presParOf" srcId="{BA6CBD41-F370-1F49-832F-4A577CBE1C53}" destId="{A49D94D4-02D3-7F45-AB0E-3E27975D61CE}" srcOrd="0" destOrd="0" presId="urn:microsoft.com/office/officeart/2005/8/layout/bProcess2"/>
    <dgm:cxn modelId="{1279D24C-C19A-E64D-8A56-2B0B37C24739}" type="presParOf" srcId="{BA6CBD41-F370-1F49-832F-4A577CBE1C53}" destId="{13625239-C8EE-884A-877D-109000947448}" srcOrd="1" destOrd="0" presId="urn:microsoft.com/office/officeart/2005/8/layout/bProcess2"/>
    <dgm:cxn modelId="{5B3DC52B-8F2B-434B-9DB6-9B3F3D91BF7A}" type="presParOf" srcId="{BA6CBD41-F370-1F49-832F-4A577CBE1C53}" destId="{EC2C4BC8-D11F-914A-96E9-5AF7436C7F1B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2011AD-0446-44DA-85A2-6B3B78D315DA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D97168E-A51F-4C87-98A8-21F3A8D27F1A}">
      <dgm:prSet/>
      <dgm:spPr/>
      <dgm:t>
        <a:bodyPr/>
        <a:lstStyle/>
        <a:p>
          <a:r>
            <a:rPr lang="en-US" dirty="0"/>
            <a:t>Da un </a:t>
          </a:r>
          <a:r>
            <a:rPr lang="en-US" dirty="0" err="1"/>
            <a:t>ejemplo</a:t>
          </a:r>
          <a:r>
            <a:rPr lang="en-US" dirty="0"/>
            <a:t> de un </a:t>
          </a:r>
          <a:r>
            <a:rPr lang="en-US" dirty="0">
              <a:latin typeface="+mj-lt"/>
            </a:rPr>
            <a:t>“</a:t>
          </a:r>
          <a:r>
            <a:rPr lang="en-US" b="1" dirty="0" err="1">
              <a:latin typeface="+mj-lt"/>
            </a:rPr>
            <a:t>Pensamiento</a:t>
          </a:r>
          <a:r>
            <a:rPr lang="en-US" b="1" dirty="0">
              <a:latin typeface="+mj-lt"/>
            </a:rPr>
            <a:t> Todo o Nada</a:t>
          </a:r>
          <a:r>
            <a:rPr lang="en-US" dirty="0">
              <a:latin typeface="+mj-lt"/>
            </a:rPr>
            <a:t>.”</a:t>
          </a:r>
        </a:p>
      </dgm:t>
    </dgm:pt>
    <dgm:pt modelId="{DE940E33-B00F-4DA7-8558-73C6C4EB567F}" type="parTrans" cxnId="{2872F44C-59A6-40EA-9523-7134F2FD78E4}">
      <dgm:prSet/>
      <dgm:spPr/>
      <dgm:t>
        <a:bodyPr/>
        <a:lstStyle/>
        <a:p>
          <a:endParaRPr lang="en-US"/>
        </a:p>
      </dgm:t>
    </dgm:pt>
    <dgm:pt modelId="{65DB8A98-784B-422D-A521-2374383A82E6}" type="sibTrans" cxnId="{2872F44C-59A6-40EA-9523-7134F2FD78E4}">
      <dgm:prSet/>
      <dgm:spPr/>
      <dgm:t>
        <a:bodyPr/>
        <a:lstStyle/>
        <a:p>
          <a:endParaRPr lang="en-US"/>
        </a:p>
      </dgm:t>
    </dgm:pt>
    <dgm:pt modelId="{9D884E92-401B-49D7-A6C7-DD61CC33DBD9}">
      <dgm:prSet/>
      <dgm:spPr/>
      <dgm:t>
        <a:bodyPr/>
        <a:lstStyle/>
        <a:p>
          <a:pPr rtl="0"/>
          <a:r>
            <a:rPr lang="es-ES" dirty="0">
              <a:latin typeface="Gill Sans MT"/>
            </a:rPr>
            <a:t>Podría ser una declaración como</a:t>
          </a:r>
          <a:r>
            <a:rPr lang="en-US" dirty="0">
              <a:latin typeface="Gill Sans MT"/>
            </a:rPr>
            <a:t>: </a:t>
          </a:r>
          <a:r>
            <a:rPr lang="es-ES" dirty="0">
              <a:latin typeface="Gill Sans MT"/>
            </a:rPr>
            <a:t>Si no soy perfecto/a, ni siquiera debería participar en el concurso</a:t>
          </a:r>
          <a:r>
            <a:rPr lang="en-US" dirty="0">
              <a:latin typeface="Gill Sans MT"/>
            </a:rPr>
            <a:t>.  </a:t>
          </a:r>
        </a:p>
      </dgm:t>
    </dgm:pt>
    <dgm:pt modelId="{F6723862-C4CD-4E3A-8532-FC5638509176}" type="parTrans" cxnId="{7800A1B1-790F-4B2F-B9C0-3D68CAD5A9B2}">
      <dgm:prSet/>
      <dgm:spPr/>
      <dgm:t>
        <a:bodyPr/>
        <a:lstStyle/>
        <a:p>
          <a:endParaRPr lang="en-US"/>
        </a:p>
      </dgm:t>
    </dgm:pt>
    <dgm:pt modelId="{A41CBF0B-1511-49B8-950D-808789ED1983}" type="sibTrans" cxnId="{7800A1B1-790F-4B2F-B9C0-3D68CAD5A9B2}">
      <dgm:prSet/>
      <dgm:spPr/>
      <dgm:t>
        <a:bodyPr/>
        <a:lstStyle/>
        <a:p>
          <a:endParaRPr lang="en-US"/>
        </a:p>
      </dgm:t>
    </dgm:pt>
    <dgm:pt modelId="{EDF21F76-079C-744D-83A6-5B8466D4E5F6}" type="pres">
      <dgm:prSet presAssocID="{822011AD-0446-44DA-85A2-6B3B78D315DA}" presName="vert0" presStyleCnt="0">
        <dgm:presLayoutVars>
          <dgm:dir/>
          <dgm:animOne val="branch"/>
          <dgm:animLvl val="lvl"/>
        </dgm:presLayoutVars>
      </dgm:prSet>
      <dgm:spPr/>
    </dgm:pt>
    <dgm:pt modelId="{5E4EDFC0-BAE0-F343-B403-AEB7C2D067BF}" type="pres">
      <dgm:prSet presAssocID="{1D97168E-A51F-4C87-98A8-21F3A8D27F1A}" presName="thickLine" presStyleLbl="alignNode1" presStyleIdx="0" presStyleCnt="2"/>
      <dgm:spPr/>
    </dgm:pt>
    <dgm:pt modelId="{D25A7BFB-6238-614C-ADC8-9ACDE0B8E1F1}" type="pres">
      <dgm:prSet presAssocID="{1D97168E-A51F-4C87-98A8-21F3A8D27F1A}" presName="horz1" presStyleCnt="0"/>
      <dgm:spPr/>
    </dgm:pt>
    <dgm:pt modelId="{16A8DFA6-E996-6C4E-86D9-04EDEF024A2F}" type="pres">
      <dgm:prSet presAssocID="{1D97168E-A51F-4C87-98A8-21F3A8D27F1A}" presName="tx1" presStyleLbl="revTx" presStyleIdx="0" presStyleCnt="2"/>
      <dgm:spPr/>
    </dgm:pt>
    <dgm:pt modelId="{ECF5B0DF-AAAD-2C4F-B870-7B4185BF8419}" type="pres">
      <dgm:prSet presAssocID="{1D97168E-A51F-4C87-98A8-21F3A8D27F1A}" presName="vert1" presStyleCnt="0"/>
      <dgm:spPr/>
    </dgm:pt>
    <dgm:pt modelId="{75940C82-39B4-0644-8EB8-D33A1C1901E7}" type="pres">
      <dgm:prSet presAssocID="{9D884E92-401B-49D7-A6C7-DD61CC33DBD9}" presName="thickLine" presStyleLbl="alignNode1" presStyleIdx="1" presStyleCnt="2"/>
      <dgm:spPr/>
    </dgm:pt>
    <dgm:pt modelId="{6C713AE5-E422-914E-902A-5CC7EEB076EF}" type="pres">
      <dgm:prSet presAssocID="{9D884E92-401B-49D7-A6C7-DD61CC33DBD9}" presName="horz1" presStyleCnt="0"/>
      <dgm:spPr/>
    </dgm:pt>
    <dgm:pt modelId="{F97C1BB6-519B-464B-9A53-A78986D1352D}" type="pres">
      <dgm:prSet presAssocID="{9D884E92-401B-49D7-A6C7-DD61CC33DBD9}" presName="tx1" presStyleLbl="revTx" presStyleIdx="1" presStyleCnt="2"/>
      <dgm:spPr/>
    </dgm:pt>
    <dgm:pt modelId="{88C50DAC-D3AF-0D4D-AC1C-63442411F8E6}" type="pres">
      <dgm:prSet presAssocID="{9D884E92-401B-49D7-A6C7-DD61CC33DBD9}" presName="vert1" presStyleCnt="0"/>
      <dgm:spPr/>
    </dgm:pt>
  </dgm:ptLst>
  <dgm:cxnLst>
    <dgm:cxn modelId="{4E01B94A-C22C-4D68-99C5-3F9C5B3A67C6}" type="presOf" srcId="{1D97168E-A51F-4C87-98A8-21F3A8D27F1A}" destId="{16A8DFA6-E996-6C4E-86D9-04EDEF024A2F}" srcOrd="0" destOrd="0" presId="urn:microsoft.com/office/officeart/2008/layout/LinedList"/>
    <dgm:cxn modelId="{2872F44C-59A6-40EA-9523-7134F2FD78E4}" srcId="{822011AD-0446-44DA-85A2-6B3B78D315DA}" destId="{1D97168E-A51F-4C87-98A8-21F3A8D27F1A}" srcOrd="0" destOrd="0" parTransId="{DE940E33-B00F-4DA7-8558-73C6C4EB567F}" sibTransId="{65DB8A98-784B-422D-A521-2374383A82E6}"/>
    <dgm:cxn modelId="{0941166F-0A3F-ED41-B192-48B0C8FDBE50}" type="presOf" srcId="{822011AD-0446-44DA-85A2-6B3B78D315DA}" destId="{EDF21F76-079C-744D-83A6-5B8466D4E5F6}" srcOrd="0" destOrd="0" presId="urn:microsoft.com/office/officeart/2008/layout/LinedList"/>
    <dgm:cxn modelId="{7800A1B1-790F-4B2F-B9C0-3D68CAD5A9B2}" srcId="{822011AD-0446-44DA-85A2-6B3B78D315DA}" destId="{9D884E92-401B-49D7-A6C7-DD61CC33DBD9}" srcOrd="1" destOrd="0" parTransId="{F6723862-C4CD-4E3A-8532-FC5638509176}" sibTransId="{A41CBF0B-1511-49B8-950D-808789ED1983}"/>
    <dgm:cxn modelId="{D68DF2D8-A021-4591-94FA-F937396AD532}" type="presOf" srcId="{9D884E92-401B-49D7-A6C7-DD61CC33DBD9}" destId="{F97C1BB6-519B-464B-9A53-A78986D1352D}" srcOrd="0" destOrd="0" presId="urn:microsoft.com/office/officeart/2008/layout/LinedList"/>
    <dgm:cxn modelId="{A6795949-6D43-46A4-BA52-653C0AD730D8}" type="presParOf" srcId="{EDF21F76-079C-744D-83A6-5B8466D4E5F6}" destId="{5E4EDFC0-BAE0-F343-B403-AEB7C2D067BF}" srcOrd="0" destOrd="0" presId="urn:microsoft.com/office/officeart/2008/layout/LinedList"/>
    <dgm:cxn modelId="{2C1AE0C8-5E43-4E47-B08A-5D9646805253}" type="presParOf" srcId="{EDF21F76-079C-744D-83A6-5B8466D4E5F6}" destId="{D25A7BFB-6238-614C-ADC8-9ACDE0B8E1F1}" srcOrd="1" destOrd="0" presId="urn:microsoft.com/office/officeart/2008/layout/LinedList"/>
    <dgm:cxn modelId="{06D2F744-8A43-41A1-955B-F6E701424A5A}" type="presParOf" srcId="{D25A7BFB-6238-614C-ADC8-9ACDE0B8E1F1}" destId="{16A8DFA6-E996-6C4E-86D9-04EDEF024A2F}" srcOrd="0" destOrd="0" presId="urn:microsoft.com/office/officeart/2008/layout/LinedList"/>
    <dgm:cxn modelId="{752F6CC7-BD83-4FCE-821D-8538618713C3}" type="presParOf" srcId="{D25A7BFB-6238-614C-ADC8-9ACDE0B8E1F1}" destId="{ECF5B0DF-AAAD-2C4F-B870-7B4185BF8419}" srcOrd="1" destOrd="0" presId="urn:microsoft.com/office/officeart/2008/layout/LinedList"/>
    <dgm:cxn modelId="{C38116B7-23E4-46E8-8441-E47152605A47}" type="presParOf" srcId="{EDF21F76-079C-744D-83A6-5B8466D4E5F6}" destId="{75940C82-39B4-0644-8EB8-D33A1C1901E7}" srcOrd="2" destOrd="0" presId="urn:microsoft.com/office/officeart/2008/layout/LinedList"/>
    <dgm:cxn modelId="{18295E00-1516-45D2-89D0-C6DD5EFABD49}" type="presParOf" srcId="{EDF21F76-079C-744D-83A6-5B8466D4E5F6}" destId="{6C713AE5-E422-914E-902A-5CC7EEB076EF}" srcOrd="3" destOrd="0" presId="urn:microsoft.com/office/officeart/2008/layout/LinedList"/>
    <dgm:cxn modelId="{53182BDF-C0C7-43CE-B252-FF7A155D7235}" type="presParOf" srcId="{6C713AE5-E422-914E-902A-5CC7EEB076EF}" destId="{F97C1BB6-519B-464B-9A53-A78986D1352D}" srcOrd="0" destOrd="0" presId="urn:microsoft.com/office/officeart/2008/layout/LinedList"/>
    <dgm:cxn modelId="{F79CD696-2B7B-4D54-963B-45E0D286F563}" type="presParOf" srcId="{6C713AE5-E422-914E-902A-5CC7EEB076EF}" destId="{88C50DAC-D3AF-0D4D-AC1C-63442411F8E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DBE541-2BCF-4066-B9AC-21BB36CA137D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4F66ECC-3BF6-48DA-B8D3-8BAC6BA4CE19}">
      <dgm:prSet custT="1"/>
      <dgm:spPr/>
      <dgm:t>
        <a:bodyPr/>
        <a:lstStyle/>
        <a:p>
          <a:pPr rtl="0"/>
          <a:r>
            <a:rPr lang="en-US" sz="4800" dirty="0"/>
            <a:t>Da un </a:t>
          </a:r>
          <a:r>
            <a:rPr lang="en-US" sz="4800" dirty="0" err="1"/>
            <a:t>ejemplo</a:t>
          </a:r>
          <a:r>
            <a:rPr lang="en-US" sz="4800" dirty="0"/>
            <a:t> de</a:t>
          </a:r>
          <a:r>
            <a:rPr lang="en-US" sz="4800" dirty="0">
              <a:latin typeface="Impact" panose="020B0806030902050204"/>
            </a:rPr>
            <a:t> </a:t>
          </a:r>
          <a:r>
            <a:rPr lang="en-US" sz="4800" dirty="0" err="1">
              <a:latin typeface="Gill Sans MT"/>
            </a:rPr>
            <a:t>una</a:t>
          </a:r>
          <a:r>
            <a:rPr lang="en-US" sz="4800" dirty="0">
              <a:latin typeface="Gill Sans MT"/>
            </a:rPr>
            <a:t> </a:t>
          </a:r>
          <a:r>
            <a:rPr lang="en-US" sz="4500" dirty="0">
              <a:latin typeface="+mj-lt"/>
            </a:rPr>
            <a:t>“</a:t>
          </a:r>
          <a:r>
            <a:rPr lang="en-US" sz="4500" dirty="0" err="1">
              <a:latin typeface="+mj-lt"/>
            </a:rPr>
            <a:t>sobre</a:t>
          </a:r>
          <a:r>
            <a:rPr lang="en-US" sz="4500" b="1" dirty="0" err="1">
              <a:latin typeface="Impact" panose="020B0806030902050204"/>
            </a:rPr>
            <a:t>generalización</a:t>
          </a:r>
          <a:r>
            <a:rPr lang="en-US" sz="4500" dirty="0">
              <a:latin typeface="Impact" panose="020B0806030902050204"/>
            </a:rPr>
            <a:t>.”</a:t>
          </a:r>
          <a:endParaRPr lang="en-US" sz="4500" dirty="0"/>
        </a:p>
      </dgm:t>
    </dgm:pt>
    <dgm:pt modelId="{11AA7FF1-CE08-48D8-806F-3ED2D937D751}" type="parTrans" cxnId="{4357D582-700C-499D-A9E2-FB3375A18242}">
      <dgm:prSet/>
      <dgm:spPr/>
      <dgm:t>
        <a:bodyPr/>
        <a:lstStyle/>
        <a:p>
          <a:endParaRPr lang="en-US"/>
        </a:p>
      </dgm:t>
    </dgm:pt>
    <dgm:pt modelId="{CBCC63F3-8E05-489B-976B-CB06F548DF45}" type="sibTrans" cxnId="{4357D582-700C-499D-A9E2-FB3375A18242}">
      <dgm:prSet/>
      <dgm:spPr/>
      <dgm:t>
        <a:bodyPr/>
        <a:lstStyle/>
        <a:p>
          <a:endParaRPr lang="en-US"/>
        </a:p>
      </dgm:t>
    </dgm:pt>
    <dgm:pt modelId="{57440866-A1EF-496B-8A7B-7B9764D979DA}">
      <dgm:prSet/>
      <dgm:spPr/>
      <dgm:t>
        <a:bodyPr/>
        <a:lstStyle/>
        <a:p>
          <a:pPr rtl="0"/>
          <a:r>
            <a:rPr lang="es-ES" dirty="0"/>
            <a:t>Podría ser una declaración como</a:t>
          </a:r>
          <a:r>
            <a:rPr lang="en-US" dirty="0"/>
            <a:t>: </a:t>
          </a:r>
          <a:r>
            <a:rPr lang="es-ES" dirty="0"/>
            <a:t>Me caí de la bicicleta</a:t>
          </a:r>
          <a:r>
            <a:rPr lang="en-US" dirty="0">
              <a:latin typeface="Impact" panose="020B0806030902050204"/>
            </a:rPr>
            <a:t>. NUNCA</a:t>
          </a:r>
          <a:r>
            <a:rPr lang="en-US" dirty="0"/>
            <a:t> </a:t>
          </a:r>
          <a:r>
            <a:rPr lang="es-ES" dirty="0"/>
            <a:t>voy a aprender a montarla</a:t>
          </a:r>
          <a:r>
            <a:rPr lang="en-US" dirty="0">
              <a:latin typeface="Gill Sans MT"/>
            </a:rPr>
            <a:t>. </a:t>
          </a:r>
        </a:p>
      </dgm:t>
    </dgm:pt>
    <dgm:pt modelId="{CAB17D19-5914-495F-86E3-737004567873}" type="parTrans" cxnId="{8D8D7BA8-929B-46AF-B539-9141F5D7F3B0}">
      <dgm:prSet/>
      <dgm:spPr/>
      <dgm:t>
        <a:bodyPr/>
        <a:lstStyle/>
        <a:p>
          <a:endParaRPr lang="en-US"/>
        </a:p>
      </dgm:t>
    </dgm:pt>
    <dgm:pt modelId="{84832908-156F-49FA-ABA3-FB4768CA606F}" type="sibTrans" cxnId="{8D8D7BA8-929B-46AF-B539-9141F5D7F3B0}">
      <dgm:prSet/>
      <dgm:spPr/>
      <dgm:t>
        <a:bodyPr/>
        <a:lstStyle/>
        <a:p>
          <a:endParaRPr lang="en-US"/>
        </a:p>
      </dgm:t>
    </dgm:pt>
    <dgm:pt modelId="{A0AD5B73-6B0D-4245-BE18-AA7CC15FE6F5}" type="pres">
      <dgm:prSet presAssocID="{B1DBE541-2BCF-4066-B9AC-21BB36CA137D}" presName="vert0" presStyleCnt="0">
        <dgm:presLayoutVars>
          <dgm:dir/>
          <dgm:animOne val="branch"/>
          <dgm:animLvl val="lvl"/>
        </dgm:presLayoutVars>
      </dgm:prSet>
      <dgm:spPr/>
    </dgm:pt>
    <dgm:pt modelId="{0DF874CD-8D52-5D49-96D6-089F5AA8AC5C}" type="pres">
      <dgm:prSet presAssocID="{C4F66ECC-3BF6-48DA-B8D3-8BAC6BA4CE19}" presName="thickLine" presStyleLbl="alignNode1" presStyleIdx="0" presStyleCnt="2"/>
      <dgm:spPr/>
    </dgm:pt>
    <dgm:pt modelId="{E3A8A712-F142-CB4D-BC96-B9D22A1FB932}" type="pres">
      <dgm:prSet presAssocID="{C4F66ECC-3BF6-48DA-B8D3-8BAC6BA4CE19}" presName="horz1" presStyleCnt="0"/>
      <dgm:spPr/>
    </dgm:pt>
    <dgm:pt modelId="{AFE2CC34-0F6B-2E4F-8C14-B9134A4263D5}" type="pres">
      <dgm:prSet presAssocID="{C4F66ECC-3BF6-48DA-B8D3-8BAC6BA4CE19}" presName="tx1" presStyleLbl="revTx" presStyleIdx="0" presStyleCnt="2"/>
      <dgm:spPr/>
    </dgm:pt>
    <dgm:pt modelId="{D711E600-94EA-6048-9268-597BB9C1AC00}" type="pres">
      <dgm:prSet presAssocID="{C4F66ECC-3BF6-48DA-B8D3-8BAC6BA4CE19}" presName="vert1" presStyleCnt="0"/>
      <dgm:spPr/>
    </dgm:pt>
    <dgm:pt modelId="{021F111A-DB9A-8441-BC17-A525493D0FFD}" type="pres">
      <dgm:prSet presAssocID="{57440866-A1EF-496B-8A7B-7B9764D979DA}" presName="thickLine" presStyleLbl="alignNode1" presStyleIdx="1" presStyleCnt="2"/>
      <dgm:spPr/>
    </dgm:pt>
    <dgm:pt modelId="{75B6776A-5F72-4542-B3D0-8A696AA386D5}" type="pres">
      <dgm:prSet presAssocID="{57440866-A1EF-496B-8A7B-7B9764D979DA}" presName="horz1" presStyleCnt="0"/>
      <dgm:spPr/>
    </dgm:pt>
    <dgm:pt modelId="{3B252EE7-30C8-F04F-831C-4643A138A836}" type="pres">
      <dgm:prSet presAssocID="{57440866-A1EF-496B-8A7B-7B9764D979DA}" presName="tx1" presStyleLbl="revTx" presStyleIdx="1" presStyleCnt="2"/>
      <dgm:spPr/>
    </dgm:pt>
    <dgm:pt modelId="{57EB1ED8-834C-F943-9ECF-2B8618EBF5A9}" type="pres">
      <dgm:prSet presAssocID="{57440866-A1EF-496B-8A7B-7B9764D979DA}" presName="vert1" presStyleCnt="0"/>
      <dgm:spPr/>
    </dgm:pt>
  </dgm:ptLst>
  <dgm:cxnLst>
    <dgm:cxn modelId="{4357D582-700C-499D-A9E2-FB3375A18242}" srcId="{B1DBE541-2BCF-4066-B9AC-21BB36CA137D}" destId="{C4F66ECC-3BF6-48DA-B8D3-8BAC6BA4CE19}" srcOrd="0" destOrd="0" parTransId="{11AA7FF1-CE08-48D8-806F-3ED2D937D751}" sibTransId="{CBCC63F3-8E05-489B-976B-CB06F548DF45}"/>
    <dgm:cxn modelId="{8D8D7BA8-929B-46AF-B539-9141F5D7F3B0}" srcId="{B1DBE541-2BCF-4066-B9AC-21BB36CA137D}" destId="{57440866-A1EF-496B-8A7B-7B9764D979DA}" srcOrd="1" destOrd="0" parTransId="{CAB17D19-5914-495F-86E3-737004567873}" sibTransId="{84832908-156F-49FA-ABA3-FB4768CA606F}"/>
    <dgm:cxn modelId="{107C56E0-CDF9-C94A-8EF6-01BCA32CDA30}" type="presOf" srcId="{57440866-A1EF-496B-8A7B-7B9764D979DA}" destId="{3B252EE7-30C8-F04F-831C-4643A138A836}" srcOrd="0" destOrd="0" presId="urn:microsoft.com/office/officeart/2008/layout/LinedList"/>
    <dgm:cxn modelId="{DA4E7BE6-4C16-4845-9157-D2C749A424FE}" type="presOf" srcId="{C4F66ECC-3BF6-48DA-B8D3-8BAC6BA4CE19}" destId="{AFE2CC34-0F6B-2E4F-8C14-B9134A4263D5}" srcOrd="0" destOrd="0" presId="urn:microsoft.com/office/officeart/2008/layout/LinedList"/>
    <dgm:cxn modelId="{44D580FE-91A7-F642-8FBE-F5AF607453DD}" type="presOf" srcId="{B1DBE541-2BCF-4066-B9AC-21BB36CA137D}" destId="{A0AD5B73-6B0D-4245-BE18-AA7CC15FE6F5}" srcOrd="0" destOrd="0" presId="urn:microsoft.com/office/officeart/2008/layout/LinedList"/>
    <dgm:cxn modelId="{DB3E1476-FA95-924A-9387-4CAA44448A5A}" type="presParOf" srcId="{A0AD5B73-6B0D-4245-BE18-AA7CC15FE6F5}" destId="{0DF874CD-8D52-5D49-96D6-089F5AA8AC5C}" srcOrd="0" destOrd="0" presId="urn:microsoft.com/office/officeart/2008/layout/LinedList"/>
    <dgm:cxn modelId="{8E8F4EC1-B7F2-3E46-8FF4-C96D620C2EB9}" type="presParOf" srcId="{A0AD5B73-6B0D-4245-BE18-AA7CC15FE6F5}" destId="{E3A8A712-F142-CB4D-BC96-B9D22A1FB932}" srcOrd="1" destOrd="0" presId="urn:microsoft.com/office/officeart/2008/layout/LinedList"/>
    <dgm:cxn modelId="{0867703E-7A1E-7E40-9225-4F3CAA5496E1}" type="presParOf" srcId="{E3A8A712-F142-CB4D-BC96-B9D22A1FB932}" destId="{AFE2CC34-0F6B-2E4F-8C14-B9134A4263D5}" srcOrd="0" destOrd="0" presId="urn:microsoft.com/office/officeart/2008/layout/LinedList"/>
    <dgm:cxn modelId="{7EEFAD9A-DB26-E44E-BABD-735CE0EA5806}" type="presParOf" srcId="{E3A8A712-F142-CB4D-BC96-B9D22A1FB932}" destId="{D711E600-94EA-6048-9268-597BB9C1AC00}" srcOrd="1" destOrd="0" presId="urn:microsoft.com/office/officeart/2008/layout/LinedList"/>
    <dgm:cxn modelId="{150DF1B5-11A4-DC45-9E6C-186E034BE816}" type="presParOf" srcId="{A0AD5B73-6B0D-4245-BE18-AA7CC15FE6F5}" destId="{021F111A-DB9A-8441-BC17-A525493D0FFD}" srcOrd="2" destOrd="0" presId="urn:microsoft.com/office/officeart/2008/layout/LinedList"/>
    <dgm:cxn modelId="{2E0DDB62-BD16-914C-993A-3A58A8160759}" type="presParOf" srcId="{A0AD5B73-6B0D-4245-BE18-AA7CC15FE6F5}" destId="{75B6776A-5F72-4542-B3D0-8A696AA386D5}" srcOrd="3" destOrd="0" presId="urn:microsoft.com/office/officeart/2008/layout/LinedList"/>
    <dgm:cxn modelId="{2CF17343-9050-5B43-A46B-67439B89295A}" type="presParOf" srcId="{75B6776A-5F72-4542-B3D0-8A696AA386D5}" destId="{3B252EE7-30C8-F04F-831C-4643A138A836}" srcOrd="0" destOrd="0" presId="urn:microsoft.com/office/officeart/2008/layout/LinedList"/>
    <dgm:cxn modelId="{65891B62-2C24-6544-A353-79F187AAB8C3}" type="presParOf" srcId="{75B6776A-5F72-4542-B3D0-8A696AA386D5}" destId="{57EB1ED8-834C-F943-9ECF-2B8618EBF5A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C60330-311C-464E-AA5E-AC3661BBF0C1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4691940-F72B-44BF-B52B-73C3DDC80EA3}">
      <dgm:prSet/>
      <dgm:spPr/>
      <dgm:t>
        <a:bodyPr/>
        <a:lstStyle/>
        <a:p>
          <a:r>
            <a:rPr lang="en-US" dirty="0"/>
            <a:t>Da un </a:t>
          </a:r>
          <a:r>
            <a:rPr lang="en-US" dirty="0" err="1"/>
            <a:t>ejemplo</a:t>
          </a:r>
          <a:r>
            <a:rPr lang="en-US" dirty="0"/>
            <a:t> de </a:t>
          </a:r>
          <a:r>
            <a:rPr lang="en-US" dirty="0">
              <a:latin typeface="+mj-lt"/>
            </a:rPr>
            <a:t>“</a:t>
          </a:r>
          <a:r>
            <a:rPr lang="en-US" dirty="0" err="1">
              <a:latin typeface="+mj-lt"/>
            </a:rPr>
            <a:t>conclusiones</a:t>
          </a:r>
          <a:r>
            <a:rPr lang="en-US" dirty="0">
              <a:latin typeface="+mj-lt"/>
            </a:rPr>
            <a:t> </a:t>
          </a:r>
          <a:r>
            <a:rPr lang="en-US" dirty="0" err="1">
              <a:latin typeface="+mj-lt"/>
            </a:rPr>
            <a:t>precipitadas</a:t>
          </a:r>
          <a:r>
            <a:rPr lang="en-US" dirty="0">
              <a:latin typeface="+mj-lt"/>
            </a:rPr>
            <a:t>.”</a:t>
          </a:r>
        </a:p>
      </dgm:t>
    </dgm:pt>
    <dgm:pt modelId="{CD0F7CB8-40EC-4935-81C5-3A2455A9EFC5}" type="parTrans" cxnId="{59C90D1E-44AC-4B92-8740-59F9FD1AAC84}">
      <dgm:prSet/>
      <dgm:spPr/>
      <dgm:t>
        <a:bodyPr/>
        <a:lstStyle/>
        <a:p>
          <a:endParaRPr lang="en-US"/>
        </a:p>
      </dgm:t>
    </dgm:pt>
    <dgm:pt modelId="{409D74E1-1613-427C-9483-8A3CA3A983D7}" type="sibTrans" cxnId="{59C90D1E-44AC-4B92-8740-59F9FD1AAC84}">
      <dgm:prSet/>
      <dgm:spPr/>
      <dgm:t>
        <a:bodyPr/>
        <a:lstStyle/>
        <a:p>
          <a:endParaRPr lang="en-US"/>
        </a:p>
      </dgm:t>
    </dgm:pt>
    <dgm:pt modelId="{81B1C4EE-8D21-4D57-B667-62CC2FB7F79D}">
      <dgm:prSet/>
      <dgm:spPr/>
      <dgm:t>
        <a:bodyPr/>
        <a:lstStyle/>
        <a:p>
          <a:r>
            <a:rPr lang="es-ES" dirty="0"/>
            <a:t>Podría ser una declaración como</a:t>
          </a:r>
          <a:r>
            <a:rPr lang="en-US" dirty="0"/>
            <a:t>: </a:t>
          </a:r>
          <a:r>
            <a:rPr lang="es-ES" dirty="0"/>
            <a:t>Les vi mirarme mientras se reían. Sé que se reían de mí</a:t>
          </a:r>
          <a:r>
            <a:rPr lang="en-US" dirty="0"/>
            <a:t>.</a:t>
          </a:r>
          <a:endParaRPr lang="en-US" dirty="0">
            <a:latin typeface="+mj-lt"/>
          </a:endParaRPr>
        </a:p>
      </dgm:t>
    </dgm:pt>
    <dgm:pt modelId="{2BA16D3F-57D0-48F6-B908-13F7B766BE18}" type="parTrans" cxnId="{C60A9666-706F-4B5C-AD8B-A613AB45743B}">
      <dgm:prSet/>
      <dgm:spPr/>
      <dgm:t>
        <a:bodyPr/>
        <a:lstStyle/>
        <a:p>
          <a:endParaRPr lang="en-US"/>
        </a:p>
      </dgm:t>
    </dgm:pt>
    <dgm:pt modelId="{B0121BD1-692E-4259-8569-78E6C9DB9CE6}" type="sibTrans" cxnId="{C60A9666-706F-4B5C-AD8B-A613AB45743B}">
      <dgm:prSet/>
      <dgm:spPr/>
      <dgm:t>
        <a:bodyPr/>
        <a:lstStyle/>
        <a:p>
          <a:endParaRPr lang="en-US"/>
        </a:p>
      </dgm:t>
    </dgm:pt>
    <dgm:pt modelId="{FDDD0AF5-1DA6-CF43-9DF2-92A53F131B07}" type="pres">
      <dgm:prSet presAssocID="{9CC60330-311C-464E-AA5E-AC3661BBF0C1}" presName="vert0" presStyleCnt="0">
        <dgm:presLayoutVars>
          <dgm:dir/>
          <dgm:animOne val="branch"/>
          <dgm:animLvl val="lvl"/>
        </dgm:presLayoutVars>
      </dgm:prSet>
      <dgm:spPr/>
    </dgm:pt>
    <dgm:pt modelId="{BFB281AB-8171-AB4F-B06C-F7ECE78F0208}" type="pres">
      <dgm:prSet presAssocID="{E4691940-F72B-44BF-B52B-73C3DDC80EA3}" presName="thickLine" presStyleLbl="alignNode1" presStyleIdx="0" presStyleCnt="2"/>
      <dgm:spPr/>
    </dgm:pt>
    <dgm:pt modelId="{60E27FCC-CC11-B544-8EB2-4C9D5074578A}" type="pres">
      <dgm:prSet presAssocID="{E4691940-F72B-44BF-B52B-73C3DDC80EA3}" presName="horz1" presStyleCnt="0"/>
      <dgm:spPr/>
    </dgm:pt>
    <dgm:pt modelId="{930A8651-3AC9-6F41-80E0-471F79EADFF4}" type="pres">
      <dgm:prSet presAssocID="{E4691940-F72B-44BF-B52B-73C3DDC80EA3}" presName="tx1" presStyleLbl="revTx" presStyleIdx="0" presStyleCnt="2"/>
      <dgm:spPr/>
    </dgm:pt>
    <dgm:pt modelId="{12A754F4-81FB-D84F-92E9-47A592D387D6}" type="pres">
      <dgm:prSet presAssocID="{E4691940-F72B-44BF-B52B-73C3DDC80EA3}" presName="vert1" presStyleCnt="0"/>
      <dgm:spPr/>
    </dgm:pt>
    <dgm:pt modelId="{A59E1A54-C59F-4C1C-88BA-472D21C61599}" type="pres">
      <dgm:prSet presAssocID="{81B1C4EE-8D21-4D57-B667-62CC2FB7F79D}" presName="thickLine" presStyleLbl="alignNode1" presStyleIdx="1" presStyleCnt="2"/>
      <dgm:spPr/>
    </dgm:pt>
    <dgm:pt modelId="{B3850662-F59F-4853-A0B8-658031CBECFE}" type="pres">
      <dgm:prSet presAssocID="{81B1C4EE-8D21-4D57-B667-62CC2FB7F79D}" presName="horz1" presStyleCnt="0"/>
      <dgm:spPr/>
    </dgm:pt>
    <dgm:pt modelId="{4D471BE5-86CA-4BC0-9A72-AA251D6D2585}" type="pres">
      <dgm:prSet presAssocID="{81B1C4EE-8D21-4D57-B667-62CC2FB7F79D}" presName="tx1" presStyleLbl="revTx" presStyleIdx="1" presStyleCnt="2"/>
      <dgm:spPr/>
    </dgm:pt>
    <dgm:pt modelId="{60412718-FBFA-4ABB-89D2-A53476698284}" type="pres">
      <dgm:prSet presAssocID="{81B1C4EE-8D21-4D57-B667-62CC2FB7F79D}" presName="vert1" presStyleCnt="0"/>
      <dgm:spPr/>
    </dgm:pt>
  </dgm:ptLst>
  <dgm:cxnLst>
    <dgm:cxn modelId="{59C90D1E-44AC-4B92-8740-59F9FD1AAC84}" srcId="{9CC60330-311C-464E-AA5E-AC3661BBF0C1}" destId="{E4691940-F72B-44BF-B52B-73C3DDC80EA3}" srcOrd="0" destOrd="0" parTransId="{CD0F7CB8-40EC-4935-81C5-3A2455A9EFC5}" sibTransId="{409D74E1-1613-427C-9483-8A3CA3A983D7}"/>
    <dgm:cxn modelId="{241C5A2D-599D-AC4C-80ED-F1C37AC2EE3D}" type="presOf" srcId="{9CC60330-311C-464E-AA5E-AC3661BBF0C1}" destId="{FDDD0AF5-1DA6-CF43-9DF2-92A53F131B07}" srcOrd="0" destOrd="0" presId="urn:microsoft.com/office/officeart/2008/layout/LinedList"/>
    <dgm:cxn modelId="{D6CDEA40-D0FC-4632-998C-2A7791121C0C}" type="presOf" srcId="{81B1C4EE-8D21-4D57-B667-62CC2FB7F79D}" destId="{4D471BE5-86CA-4BC0-9A72-AA251D6D2585}" srcOrd="0" destOrd="0" presId="urn:microsoft.com/office/officeart/2008/layout/LinedList"/>
    <dgm:cxn modelId="{C60A9666-706F-4B5C-AD8B-A613AB45743B}" srcId="{9CC60330-311C-464E-AA5E-AC3661BBF0C1}" destId="{81B1C4EE-8D21-4D57-B667-62CC2FB7F79D}" srcOrd="1" destOrd="0" parTransId="{2BA16D3F-57D0-48F6-B908-13F7B766BE18}" sibTransId="{B0121BD1-692E-4259-8569-78E6C9DB9CE6}"/>
    <dgm:cxn modelId="{AFABC85A-BFE4-AF47-A17A-6BE58149C59B}" type="presOf" srcId="{E4691940-F72B-44BF-B52B-73C3DDC80EA3}" destId="{930A8651-3AC9-6F41-80E0-471F79EADFF4}" srcOrd="0" destOrd="0" presId="urn:microsoft.com/office/officeart/2008/layout/LinedList"/>
    <dgm:cxn modelId="{EA6EBA70-931A-344A-A991-7B6F6061C75D}" type="presParOf" srcId="{FDDD0AF5-1DA6-CF43-9DF2-92A53F131B07}" destId="{BFB281AB-8171-AB4F-B06C-F7ECE78F0208}" srcOrd="0" destOrd="0" presId="urn:microsoft.com/office/officeart/2008/layout/LinedList"/>
    <dgm:cxn modelId="{149ADC89-5B4B-6A4E-8BBD-43FB25F2B223}" type="presParOf" srcId="{FDDD0AF5-1DA6-CF43-9DF2-92A53F131B07}" destId="{60E27FCC-CC11-B544-8EB2-4C9D5074578A}" srcOrd="1" destOrd="0" presId="urn:microsoft.com/office/officeart/2008/layout/LinedList"/>
    <dgm:cxn modelId="{EC21D529-5DD1-ED40-844A-8DEBDBB8CC8A}" type="presParOf" srcId="{60E27FCC-CC11-B544-8EB2-4C9D5074578A}" destId="{930A8651-3AC9-6F41-80E0-471F79EADFF4}" srcOrd="0" destOrd="0" presId="urn:microsoft.com/office/officeart/2008/layout/LinedList"/>
    <dgm:cxn modelId="{F8C29E0C-C696-1343-8BB2-BE146D88E026}" type="presParOf" srcId="{60E27FCC-CC11-B544-8EB2-4C9D5074578A}" destId="{12A754F4-81FB-D84F-92E9-47A592D387D6}" srcOrd="1" destOrd="0" presId="urn:microsoft.com/office/officeart/2008/layout/LinedList"/>
    <dgm:cxn modelId="{52B9EFE9-25BC-45D3-952A-1CD5A2D9E616}" type="presParOf" srcId="{FDDD0AF5-1DA6-CF43-9DF2-92A53F131B07}" destId="{A59E1A54-C59F-4C1C-88BA-472D21C61599}" srcOrd="2" destOrd="0" presId="urn:microsoft.com/office/officeart/2008/layout/LinedList"/>
    <dgm:cxn modelId="{E17A9623-255D-46ED-9420-90D9D145D2A9}" type="presParOf" srcId="{FDDD0AF5-1DA6-CF43-9DF2-92A53F131B07}" destId="{B3850662-F59F-4853-A0B8-658031CBECFE}" srcOrd="3" destOrd="0" presId="urn:microsoft.com/office/officeart/2008/layout/LinedList"/>
    <dgm:cxn modelId="{C9A05B24-66AB-46B3-AABA-7F7D38EC0A77}" type="presParOf" srcId="{B3850662-F59F-4853-A0B8-658031CBECFE}" destId="{4D471BE5-86CA-4BC0-9A72-AA251D6D2585}" srcOrd="0" destOrd="0" presId="urn:microsoft.com/office/officeart/2008/layout/LinedList"/>
    <dgm:cxn modelId="{F2F682D0-FD17-4E17-AAB9-D6B94431C488}" type="presParOf" srcId="{B3850662-F59F-4853-A0B8-658031CBECFE}" destId="{60412718-FBFA-4ABB-89D2-A5347669828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36A387-1D35-426A-A1E2-881C37D0AAEA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694C4EF-8188-46CB-9295-465C432282BB}">
      <dgm:prSet/>
      <dgm:spPr/>
      <dgm:t>
        <a:bodyPr/>
        <a:lstStyle/>
        <a:p>
          <a:r>
            <a:rPr lang="en-US" dirty="0"/>
            <a:t>Da un </a:t>
          </a:r>
          <a:r>
            <a:rPr lang="en-US" dirty="0" err="1"/>
            <a:t>ejemplo</a:t>
          </a:r>
          <a:r>
            <a:rPr lang="en-US" dirty="0"/>
            <a:t> de </a:t>
          </a:r>
          <a:r>
            <a:rPr lang="en-US" dirty="0">
              <a:latin typeface="+mj-lt"/>
            </a:rPr>
            <a:t>“</a:t>
          </a:r>
          <a:r>
            <a:rPr lang="en-US" b="1" dirty="0" err="1">
              <a:latin typeface="+mj-lt"/>
            </a:rPr>
            <a:t>Razonamiento</a:t>
          </a:r>
          <a:r>
            <a:rPr lang="en-US" b="1" dirty="0">
              <a:latin typeface="+mj-lt"/>
            </a:rPr>
            <a:t> </a:t>
          </a:r>
          <a:r>
            <a:rPr lang="en-US" b="1" dirty="0" err="1">
              <a:latin typeface="+mj-lt"/>
            </a:rPr>
            <a:t>Emocional</a:t>
          </a:r>
          <a:r>
            <a:rPr lang="en-US" b="1" dirty="0">
              <a:latin typeface="+mj-lt"/>
            </a:rPr>
            <a:t>.”</a:t>
          </a:r>
          <a:endParaRPr lang="en-US" dirty="0">
            <a:latin typeface="+mj-lt"/>
          </a:endParaRPr>
        </a:p>
      </dgm:t>
    </dgm:pt>
    <dgm:pt modelId="{B03FF29D-D2DC-440B-B303-9932CAC87605}" type="parTrans" cxnId="{47237188-97A9-4B04-B648-9CCB5D6178E9}">
      <dgm:prSet/>
      <dgm:spPr/>
      <dgm:t>
        <a:bodyPr/>
        <a:lstStyle/>
        <a:p>
          <a:endParaRPr lang="en-US"/>
        </a:p>
      </dgm:t>
    </dgm:pt>
    <dgm:pt modelId="{60FA13B2-F63D-4AAC-8799-87C8FC70C897}" type="sibTrans" cxnId="{47237188-97A9-4B04-B648-9CCB5D6178E9}">
      <dgm:prSet/>
      <dgm:spPr/>
      <dgm:t>
        <a:bodyPr/>
        <a:lstStyle/>
        <a:p>
          <a:endParaRPr lang="en-US"/>
        </a:p>
      </dgm:t>
    </dgm:pt>
    <dgm:pt modelId="{DE5B815D-CA1E-44B6-9311-B1D78E97C2AF}">
      <dgm:prSet/>
      <dgm:spPr/>
      <dgm:t>
        <a:bodyPr/>
        <a:lstStyle/>
        <a:p>
          <a:pPr rtl="0"/>
          <a:r>
            <a:rPr lang="es-ES" dirty="0">
              <a:latin typeface="+mn-lt"/>
            </a:rPr>
            <a:t>Podría ser una declaración como</a:t>
          </a:r>
          <a:r>
            <a:rPr lang="en-US" dirty="0">
              <a:latin typeface="+mn-lt"/>
            </a:rPr>
            <a:t>: </a:t>
          </a:r>
          <a:r>
            <a:rPr lang="es-ES" dirty="0">
              <a:latin typeface="+mn-lt"/>
            </a:rPr>
            <a:t>Me siento solo/a. Seguramente no tengo amigos</a:t>
          </a:r>
          <a:r>
            <a:rPr lang="en-US" dirty="0">
              <a:latin typeface="+mn-lt"/>
            </a:rPr>
            <a:t>.</a:t>
          </a:r>
        </a:p>
      </dgm:t>
    </dgm:pt>
    <dgm:pt modelId="{B4F004F0-47DD-404C-85E5-0689ED6A8F08}" type="parTrans" cxnId="{DAE1222F-03FC-4D34-8691-0D72E60DA02C}">
      <dgm:prSet/>
      <dgm:spPr/>
      <dgm:t>
        <a:bodyPr/>
        <a:lstStyle/>
        <a:p>
          <a:endParaRPr lang="en-US"/>
        </a:p>
      </dgm:t>
    </dgm:pt>
    <dgm:pt modelId="{41DEE983-1D78-4A04-9B02-996E3A4AA118}" type="sibTrans" cxnId="{DAE1222F-03FC-4D34-8691-0D72E60DA02C}">
      <dgm:prSet/>
      <dgm:spPr/>
      <dgm:t>
        <a:bodyPr/>
        <a:lstStyle/>
        <a:p>
          <a:endParaRPr lang="en-US"/>
        </a:p>
      </dgm:t>
    </dgm:pt>
    <dgm:pt modelId="{610CF9F2-29B5-0946-ABB6-8E8C0B205CFD}" type="pres">
      <dgm:prSet presAssocID="{2336A387-1D35-426A-A1E2-881C37D0AAEA}" presName="vert0" presStyleCnt="0">
        <dgm:presLayoutVars>
          <dgm:dir/>
          <dgm:animOne val="branch"/>
          <dgm:animLvl val="lvl"/>
        </dgm:presLayoutVars>
      </dgm:prSet>
      <dgm:spPr/>
    </dgm:pt>
    <dgm:pt modelId="{CB8C08FB-ACB4-5C47-9A3F-A2A776638483}" type="pres">
      <dgm:prSet presAssocID="{5694C4EF-8188-46CB-9295-465C432282BB}" presName="thickLine" presStyleLbl="alignNode1" presStyleIdx="0" presStyleCnt="2"/>
      <dgm:spPr/>
    </dgm:pt>
    <dgm:pt modelId="{131C367A-5B00-4644-B14A-A2721EE14443}" type="pres">
      <dgm:prSet presAssocID="{5694C4EF-8188-46CB-9295-465C432282BB}" presName="horz1" presStyleCnt="0"/>
      <dgm:spPr/>
    </dgm:pt>
    <dgm:pt modelId="{E361516E-E0DB-DB41-BA03-20F55C27885D}" type="pres">
      <dgm:prSet presAssocID="{5694C4EF-8188-46CB-9295-465C432282BB}" presName="tx1" presStyleLbl="revTx" presStyleIdx="0" presStyleCnt="2"/>
      <dgm:spPr/>
    </dgm:pt>
    <dgm:pt modelId="{5F4C58C9-C46D-2A4A-9574-245D585173D8}" type="pres">
      <dgm:prSet presAssocID="{5694C4EF-8188-46CB-9295-465C432282BB}" presName="vert1" presStyleCnt="0"/>
      <dgm:spPr/>
    </dgm:pt>
    <dgm:pt modelId="{C1201406-BF7E-924D-9CEB-E52F3711E042}" type="pres">
      <dgm:prSet presAssocID="{DE5B815D-CA1E-44B6-9311-B1D78E97C2AF}" presName="thickLine" presStyleLbl="alignNode1" presStyleIdx="1" presStyleCnt="2"/>
      <dgm:spPr/>
    </dgm:pt>
    <dgm:pt modelId="{490D511D-0B45-EF40-A4C5-DFFA05472C63}" type="pres">
      <dgm:prSet presAssocID="{DE5B815D-CA1E-44B6-9311-B1D78E97C2AF}" presName="horz1" presStyleCnt="0"/>
      <dgm:spPr/>
    </dgm:pt>
    <dgm:pt modelId="{FC71BDAA-4E6D-2A4C-BD66-204645FDC150}" type="pres">
      <dgm:prSet presAssocID="{DE5B815D-CA1E-44B6-9311-B1D78E97C2AF}" presName="tx1" presStyleLbl="revTx" presStyleIdx="1" presStyleCnt="2"/>
      <dgm:spPr/>
    </dgm:pt>
    <dgm:pt modelId="{53490FCB-C561-B44C-9BEC-48B8E2701091}" type="pres">
      <dgm:prSet presAssocID="{DE5B815D-CA1E-44B6-9311-B1D78E97C2AF}" presName="vert1" presStyleCnt="0"/>
      <dgm:spPr/>
    </dgm:pt>
  </dgm:ptLst>
  <dgm:cxnLst>
    <dgm:cxn modelId="{EFFE9516-7778-5748-8992-89ACC0762F49}" type="presOf" srcId="{5694C4EF-8188-46CB-9295-465C432282BB}" destId="{E361516E-E0DB-DB41-BA03-20F55C27885D}" srcOrd="0" destOrd="0" presId="urn:microsoft.com/office/officeart/2008/layout/LinedList"/>
    <dgm:cxn modelId="{DAE1222F-03FC-4D34-8691-0D72E60DA02C}" srcId="{2336A387-1D35-426A-A1E2-881C37D0AAEA}" destId="{DE5B815D-CA1E-44B6-9311-B1D78E97C2AF}" srcOrd="1" destOrd="0" parTransId="{B4F004F0-47DD-404C-85E5-0689ED6A8F08}" sibTransId="{41DEE983-1D78-4A04-9B02-996E3A4AA118}"/>
    <dgm:cxn modelId="{714EFA6C-CDB1-9C40-B936-6D289ED2212D}" type="presOf" srcId="{2336A387-1D35-426A-A1E2-881C37D0AAEA}" destId="{610CF9F2-29B5-0946-ABB6-8E8C0B205CFD}" srcOrd="0" destOrd="0" presId="urn:microsoft.com/office/officeart/2008/layout/LinedList"/>
    <dgm:cxn modelId="{47237188-97A9-4B04-B648-9CCB5D6178E9}" srcId="{2336A387-1D35-426A-A1E2-881C37D0AAEA}" destId="{5694C4EF-8188-46CB-9295-465C432282BB}" srcOrd="0" destOrd="0" parTransId="{B03FF29D-D2DC-440B-B303-9932CAC87605}" sibTransId="{60FA13B2-F63D-4AAC-8799-87C8FC70C897}"/>
    <dgm:cxn modelId="{46EEA8FE-2C5A-EC44-BF8F-FEBFD6FC1E27}" type="presOf" srcId="{DE5B815D-CA1E-44B6-9311-B1D78E97C2AF}" destId="{FC71BDAA-4E6D-2A4C-BD66-204645FDC150}" srcOrd="0" destOrd="0" presId="urn:microsoft.com/office/officeart/2008/layout/LinedList"/>
    <dgm:cxn modelId="{94D7252B-9DC7-134C-8A4D-55685A4E3FE5}" type="presParOf" srcId="{610CF9F2-29B5-0946-ABB6-8E8C0B205CFD}" destId="{CB8C08FB-ACB4-5C47-9A3F-A2A776638483}" srcOrd="0" destOrd="0" presId="urn:microsoft.com/office/officeart/2008/layout/LinedList"/>
    <dgm:cxn modelId="{70EC1C59-5841-5449-B5DC-3FF0A9B21A30}" type="presParOf" srcId="{610CF9F2-29B5-0946-ABB6-8E8C0B205CFD}" destId="{131C367A-5B00-4644-B14A-A2721EE14443}" srcOrd="1" destOrd="0" presId="urn:microsoft.com/office/officeart/2008/layout/LinedList"/>
    <dgm:cxn modelId="{575003D1-2304-C242-8A7D-58FC9FA8EFB7}" type="presParOf" srcId="{131C367A-5B00-4644-B14A-A2721EE14443}" destId="{E361516E-E0DB-DB41-BA03-20F55C27885D}" srcOrd="0" destOrd="0" presId="urn:microsoft.com/office/officeart/2008/layout/LinedList"/>
    <dgm:cxn modelId="{1593BE26-F687-3744-B20E-7C69B8969E70}" type="presParOf" srcId="{131C367A-5B00-4644-B14A-A2721EE14443}" destId="{5F4C58C9-C46D-2A4A-9574-245D585173D8}" srcOrd="1" destOrd="0" presId="urn:microsoft.com/office/officeart/2008/layout/LinedList"/>
    <dgm:cxn modelId="{94E25961-73CF-5D4D-9457-EC962EB6C028}" type="presParOf" srcId="{610CF9F2-29B5-0946-ABB6-8E8C0B205CFD}" destId="{C1201406-BF7E-924D-9CEB-E52F3711E042}" srcOrd="2" destOrd="0" presId="urn:microsoft.com/office/officeart/2008/layout/LinedList"/>
    <dgm:cxn modelId="{CA64EA0E-DE63-F64C-8914-56290904D058}" type="presParOf" srcId="{610CF9F2-29B5-0946-ABB6-8E8C0B205CFD}" destId="{490D511D-0B45-EF40-A4C5-DFFA05472C63}" srcOrd="3" destOrd="0" presId="urn:microsoft.com/office/officeart/2008/layout/LinedList"/>
    <dgm:cxn modelId="{5042377B-76E7-374D-B990-5594F3AC91AE}" type="presParOf" srcId="{490D511D-0B45-EF40-A4C5-DFFA05472C63}" destId="{FC71BDAA-4E6D-2A4C-BD66-204645FDC150}" srcOrd="0" destOrd="0" presId="urn:microsoft.com/office/officeart/2008/layout/LinedList"/>
    <dgm:cxn modelId="{1935C8DC-3EEA-4443-A55D-FA43781445E3}" type="presParOf" srcId="{490D511D-0B45-EF40-A4C5-DFFA05472C63}" destId="{53490FCB-C561-B44C-9BEC-48B8E270109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492797-4009-4168-8CB2-94EE27C789E4}" type="doc">
      <dgm:prSet loTypeId="urn:microsoft.com/office/officeart/2005/8/layout/bProcess2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539DE80-537F-4F6F-815C-B38B59155AB8}">
      <dgm:prSet/>
      <dgm:spPr/>
      <dgm:t>
        <a:bodyPr/>
        <a:lstStyle/>
        <a:p>
          <a:r>
            <a:rPr lang="en-US" dirty="0"/>
            <a:t>¿ES ESTE UN PENSAMIENTO ÚTIL O INÚTIL?</a:t>
          </a:r>
        </a:p>
      </dgm:t>
    </dgm:pt>
    <dgm:pt modelId="{3A48AEB1-BFC0-4263-AA35-264C9898E7C9}" type="parTrans" cxnId="{441FD4E3-9F0B-440C-A2F8-C69CE421A5D3}">
      <dgm:prSet/>
      <dgm:spPr/>
      <dgm:t>
        <a:bodyPr/>
        <a:lstStyle/>
        <a:p>
          <a:endParaRPr lang="en-US"/>
        </a:p>
      </dgm:t>
    </dgm:pt>
    <dgm:pt modelId="{612DAAC0-C1DE-4880-A01E-D7506BF875D6}" type="sibTrans" cxnId="{441FD4E3-9F0B-440C-A2F8-C69CE421A5D3}">
      <dgm:prSet/>
      <dgm:spPr/>
      <dgm:t>
        <a:bodyPr/>
        <a:lstStyle/>
        <a:p>
          <a:endParaRPr lang="en-US"/>
        </a:p>
      </dgm:t>
    </dgm:pt>
    <dgm:pt modelId="{1D58AC4A-2EC0-46E0-B608-4C237E2DC54F}">
      <dgm:prSet/>
      <dgm:spPr/>
      <dgm:t>
        <a:bodyPr/>
        <a:lstStyle/>
        <a:p>
          <a:r>
            <a:rPr lang="es-ES" dirty="0"/>
            <a:t>Soy un fracaso porque sigo saliendo mal en los exámenes</a:t>
          </a:r>
          <a:r>
            <a:rPr lang="en-US" dirty="0"/>
            <a:t>.</a:t>
          </a:r>
        </a:p>
      </dgm:t>
    </dgm:pt>
    <dgm:pt modelId="{49A59561-32D9-48A2-A1E1-49810BECD3B1}" type="parTrans" cxnId="{7355CCEC-0CEF-492B-A5DB-8605914E5320}">
      <dgm:prSet/>
      <dgm:spPr/>
      <dgm:t>
        <a:bodyPr/>
        <a:lstStyle/>
        <a:p>
          <a:endParaRPr lang="en-US"/>
        </a:p>
      </dgm:t>
    </dgm:pt>
    <dgm:pt modelId="{2C5AF431-2789-4D3A-B2FC-4AF6963D4EF1}" type="sibTrans" cxnId="{7355CCEC-0CEF-492B-A5DB-8605914E5320}">
      <dgm:prSet/>
      <dgm:spPr/>
      <dgm:t>
        <a:bodyPr/>
        <a:lstStyle/>
        <a:p>
          <a:endParaRPr lang="en-US"/>
        </a:p>
      </dgm:t>
    </dgm:pt>
    <dgm:pt modelId="{BA6CBD41-F370-1F49-832F-4A577CBE1C53}" type="pres">
      <dgm:prSet presAssocID="{48492797-4009-4168-8CB2-94EE27C789E4}" presName="diagram" presStyleCnt="0">
        <dgm:presLayoutVars>
          <dgm:dir/>
          <dgm:resizeHandles/>
        </dgm:presLayoutVars>
      </dgm:prSet>
      <dgm:spPr/>
    </dgm:pt>
    <dgm:pt modelId="{A49D94D4-02D3-7F45-AB0E-3E27975D61CE}" type="pres">
      <dgm:prSet presAssocID="{9539DE80-537F-4F6F-815C-B38B59155AB8}" presName="firstNode" presStyleLbl="node1" presStyleIdx="0" presStyleCnt="2" custLinFactNeighborX="8723" custLinFactNeighborY="19">
        <dgm:presLayoutVars>
          <dgm:bulletEnabled val="1"/>
        </dgm:presLayoutVars>
      </dgm:prSet>
      <dgm:spPr/>
    </dgm:pt>
    <dgm:pt modelId="{13625239-C8EE-884A-877D-109000947448}" type="pres">
      <dgm:prSet presAssocID="{612DAAC0-C1DE-4880-A01E-D7506BF875D6}" presName="sibTrans" presStyleLbl="sibTrans2D1" presStyleIdx="0" presStyleCnt="1"/>
      <dgm:spPr/>
    </dgm:pt>
    <dgm:pt modelId="{EC2C4BC8-D11F-914A-96E9-5AF7436C7F1B}" type="pres">
      <dgm:prSet presAssocID="{1D58AC4A-2EC0-46E0-B608-4C237E2DC54F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B1496600-6C40-CF4A-BD2D-DE612895081E}" type="presOf" srcId="{1D58AC4A-2EC0-46E0-B608-4C237E2DC54F}" destId="{EC2C4BC8-D11F-914A-96E9-5AF7436C7F1B}" srcOrd="0" destOrd="0" presId="urn:microsoft.com/office/officeart/2005/8/layout/bProcess2"/>
    <dgm:cxn modelId="{D009C31B-72C9-5043-B56E-DCE078C3DAD3}" type="presOf" srcId="{48492797-4009-4168-8CB2-94EE27C789E4}" destId="{BA6CBD41-F370-1F49-832F-4A577CBE1C53}" srcOrd="0" destOrd="0" presId="urn:microsoft.com/office/officeart/2005/8/layout/bProcess2"/>
    <dgm:cxn modelId="{02FCF829-AB4B-6444-885D-047B47A1F0E7}" type="presOf" srcId="{9539DE80-537F-4F6F-815C-B38B59155AB8}" destId="{A49D94D4-02D3-7F45-AB0E-3E27975D61CE}" srcOrd="0" destOrd="0" presId="urn:microsoft.com/office/officeart/2005/8/layout/bProcess2"/>
    <dgm:cxn modelId="{441FD4E3-9F0B-440C-A2F8-C69CE421A5D3}" srcId="{48492797-4009-4168-8CB2-94EE27C789E4}" destId="{9539DE80-537F-4F6F-815C-B38B59155AB8}" srcOrd="0" destOrd="0" parTransId="{3A48AEB1-BFC0-4263-AA35-264C9898E7C9}" sibTransId="{612DAAC0-C1DE-4880-A01E-D7506BF875D6}"/>
    <dgm:cxn modelId="{7355CCEC-0CEF-492B-A5DB-8605914E5320}" srcId="{48492797-4009-4168-8CB2-94EE27C789E4}" destId="{1D58AC4A-2EC0-46E0-B608-4C237E2DC54F}" srcOrd="1" destOrd="0" parTransId="{49A59561-32D9-48A2-A1E1-49810BECD3B1}" sibTransId="{2C5AF431-2789-4D3A-B2FC-4AF6963D4EF1}"/>
    <dgm:cxn modelId="{F538D3F7-4340-1542-B5AE-B5A4A4754368}" type="presOf" srcId="{612DAAC0-C1DE-4880-A01E-D7506BF875D6}" destId="{13625239-C8EE-884A-877D-109000947448}" srcOrd="0" destOrd="0" presId="urn:microsoft.com/office/officeart/2005/8/layout/bProcess2"/>
    <dgm:cxn modelId="{C4400930-8A7B-E34A-9454-6A5A77CAEA5F}" type="presParOf" srcId="{BA6CBD41-F370-1F49-832F-4A577CBE1C53}" destId="{A49D94D4-02D3-7F45-AB0E-3E27975D61CE}" srcOrd="0" destOrd="0" presId="urn:microsoft.com/office/officeart/2005/8/layout/bProcess2"/>
    <dgm:cxn modelId="{1279D24C-C19A-E64D-8A56-2B0B37C24739}" type="presParOf" srcId="{BA6CBD41-F370-1F49-832F-4A577CBE1C53}" destId="{13625239-C8EE-884A-877D-109000947448}" srcOrd="1" destOrd="0" presId="urn:microsoft.com/office/officeart/2005/8/layout/bProcess2"/>
    <dgm:cxn modelId="{5B3DC52B-8F2B-434B-9DB6-9B3F3D91BF7A}" type="presParOf" srcId="{BA6CBD41-F370-1F49-832F-4A577CBE1C53}" destId="{EC2C4BC8-D11F-914A-96E9-5AF7436C7F1B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8492797-4009-4168-8CB2-94EE27C789E4}" type="doc">
      <dgm:prSet loTypeId="urn:microsoft.com/office/officeart/2005/8/layout/bProcess2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539DE80-537F-4F6F-815C-B38B59155AB8}">
      <dgm:prSet/>
      <dgm:spPr/>
      <dgm:t>
        <a:bodyPr/>
        <a:lstStyle/>
        <a:p>
          <a:r>
            <a:rPr lang="en-US" dirty="0"/>
            <a:t>¿ES ESTE UN PENSAMIENTO ÚTIL O INÚTIL?</a:t>
          </a:r>
        </a:p>
      </dgm:t>
    </dgm:pt>
    <dgm:pt modelId="{3A48AEB1-BFC0-4263-AA35-264C9898E7C9}" type="parTrans" cxnId="{441FD4E3-9F0B-440C-A2F8-C69CE421A5D3}">
      <dgm:prSet/>
      <dgm:spPr/>
      <dgm:t>
        <a:bodyPr/>
        <a:lstStyle/>
        <a:p>
          <a:endParaRPr lang="en-US"/>
        </a:p>
      </dgm:t>
    </dgm:pt>
    <dgm:pt modelId="{612DAAC0-C1DE-4880-A01E-D7506BF875D6}" type="sibTrans" cxnId="{441FD4E3-9F0B-440C-A2F8-C69CE421A5D3}">
      <dgm:prSet/>
      <dgm:spPr/>
      <dgm:t>
        <a:bodyPr/>
        <a:lstStyle/>
        <a:p>
          <a:endParaRPr lang="en-US"/>
        </a:p>
      </dgm:t>
    </dgm:pt>
    <dgm:pt modelId="{1D58AC4A-2EC0-46E0-B608-4C237E2DC54F}">
      <dgm:prSet/>
      <dgm:spPr/>
      <dgm:t>
        <a:bodyPr/>
        <a:lstStyle/>
        <a:p>
          <a:r>
            <a:rPr lang="es-ES" dirty="0"/>
            <a:t>Estoy ilusionado/a por el concierto</a:t>
          </a:r>
          <a:r>
            <a:rPr lang="en-US" dirty="0"/>
            <a:t>.</a:t>
          </a:r>
        </a:p>
      </dgm:t>
    </dgm:pt>
    <dgm:pt modelId="{49A59561-32D9-48A2-A1E1-49810BECD3B1}" type="parTrans" cxnId="{7355CCEC-0CEF-492B-A5DB-8605914E5320}">
      <dgm:prSet/>
      <dgm:spPr/>
      <dgm:t>
        <a:bodyPr/>
        <a:lstStyle/>
        <a:p>
          <a:endParaRPr lang="en-US"/>
        </a:p>
      </dgm:t>
    </dgm:pt>
    <dgm:pt modelId="{2C5AF431-2789-4D3A-B2FC-4AF6963D4EF1}" type="sibTrans" cxnId="{7355CCEC-0CEF-492B-A5DB-8605914E5320}">
      <dgm:prSet/>
      <dgm:spPr/>
      <dgm:t>
        <a:bodyPr/>
        <a:lstStyle/>
        <a:p>
          <a:endParaRPr lang="en-US"/>
        </a:p>
      </dgm:t>
    </dgm:pt>
    <dgm:pt modelId="{BA6CBD41-F370-1F49-832F-4A577CBE1C53}" type="pres">
      <dgm:prSet presAssocID="{48492797-4009-4168-8CB2-94EE27C789E4}" presName="diagram" presStyleCnt="0">
        <dgm:presLayoutVars>
          <dgm:dir/>
          <dgm:resizeHandles/>
        </dgm:presLayoutVars>
      </dgm:prSet>
      <dgm:spPr/>
    </dgm:pt>
    <dgm:pt modelId="{A49D94D4-02D3-7F45-AB0E-3E27975D61CE}" type="pres">
      <dgm:prSet presAssocID="{9539DE80-537F-4F6F-815C-B38B59155AB8}" presName="firstNode" presStyleLbl="node1" presStyleIdx="0" presStyleCnt="2" custLinFactNeighborX="8723" custLinFactNeighborY="19">
        <dgm:presLayoutVars>
          <dgm:bulletEnabled val="1"/>
        </dgm:presLayoutVars>
      </dgm:prSet>
      <dgm:spPr/>
    </dgm:pt>
    <dgm:pt modelId="{13625239-C8EE-884A-877D-109000947448}" type="pres">
      <dgm:prSet presAssocID="{612DAAC0-C1DE-4880-A01E-D7506BF875D6}" presName="sibTrans" presStyleLbl="sibTrans2D1" presStyleIdx="0" presStyleCnt="1"/>
      <dgm:spPr/>
    </dgm:pt>
    <dgm:pt modelId="{EC2C4BC8-D11F-914A-96E9-5AF7436C7F1B}" type="pres">
      <dgm:prSet presAssocID="{1D58AC4A-2EC0-46E0-B608-4C237E2DC54F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B1496600-6C40-CF4A-BD2D-DE612895081E}" type="presOf" srcId="{1D58AC4A-2EC0-46E0-B608-4C237E2DC54F}" destId="{EC2C4BC8-D11F-914A-96E9-5AF7436C7F1B}" srcOrd="0" destOrd="0" presId="urn:microsoft.com/office/officeart/2005/8/layout/bProcess2"/>
    <dgm:cxn modelId="{D009C31B-72C9-5043-B56E-DCE078C3DAD3}" type="presOf" srcId="{48492797-4009-4168-8CB2-94EE27C789E4}" destId="{BA6CBD41-F370-1F49-832F-4A577CBE1C53}" srcOrd="0" destOrd="0" presId="urn:microsoft.com/office/officeart/2005/8/layout/bProcess2"/>
    <dgm:cxn modelId="{02FCF829-AB4B-6444-885D-047B47A1F0E7}" type="presOf" srcId="{9539DE80-537F-4F6F-815C-B38B59155AB8}" destId="{A49D94D4-02D3-7F45-AB0E-3E27975D61CE}" srcOrd="0" destOrd="0" presId="urn:microsoft.com/office/officeart/2005/8/layout/bProcess2"/>
    <dgm:cxn modelId="{441FD4E3-9F0B-440C-A2F8-C69CE421A5D3}" srcId="{48492797-4009-4168-8CB2-94EE27C789E4}" destId="{9539DE80-537F-4F6F-815C-B38B59155AB8}" srcOrd="0" destOrd="0" parTransId="{3A48AEB1-BFC0-4263-AA35-264C9898E7C9}" sibTransId="{612DAAC0-C1DE-4880-A01E-D7506BF875D6}"/>
    <dgm:cxn modelId="{7355CCEC-0CEF-492B-A5DB-8605914E5320}" srcId="{48492797-4009-4168-8CB2-94EE27C789E4}" destId="{1D58AC4A-2EC0-46E0-B608-4C237E2DC54F}" srcOrd="1" destOrd="0" parTransId="{49A59561-32D9-48A2-A1E1-49810BECD3B1}" sibTransId="{2C5AF431-2789-4D3A-B2FC-4AF6963D4EF1}"/>
    <dgm:cxn modelId="{F538D3F7-4340-1542-B5AE-B5A4A4754368}" type="presOf" srcId="{612DAAC0-C1DE-4880-A01E-D7506BF875D6}" destId="{13625239-C8EE-884A-877D-109000947448}" srcOrd="0" destOrd="0" presId="urn:microsoft.com/office/officeart/2005/8/layout/bProcess2"/>
    <dgm:cxn modelId="{C4400930-8A7B-E34A-9454-6A5A77CAEA5F}" type="presParOf" srcId="{BA6CBD41-F370-1F49-832F-4A577CBE1C53}" destId="{A49D94D4-02D3-7F45-AB0E-3E27975D61CE}" srcOrd="0" destOrd="0" presId="urn:microsoft.com/office/officeart/2005/8/layout/bProcess2"/>
    <dgm:cxn modelId="{1279D24C-C19A-E64D-8A56-2B0B37C24739}" type="presParOf" srcId="{BA6CBD41-F370-1F49-832F-4A577CBE1C53}" destId="{13625239-C8EE-884A-877D-109000947448}" srcOrd="1" destOrd="0" presId="urn:microsoft.com/office/officeart/2005/8/layout/bProcess2"/>
    <dgm:cxn modelId="{5B3DC52B-8F2B-434B-9DB6-9B3F3D91BF7A}" type="presParOf" srcId="{BA6CBD41-F370-1F49-832F-4A577CBE1C53}" destId="{EC2C4BC8-D11F-914A-96E9-5AF7436C7F1B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8492797-4009-4168-8CB2-94EE27C789E4}" type="doc">
      <dgm:prSet loTypeId="urn:microsoft.com/office/officeart/2005/8/layout/bProcess2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539DE80-537F-4F6F-815C-B38B59155AB8}">
      <dgm:prSet custT="1"/>
      <dgm:spPr/>
      <dgm:t>
        <a:bodyPr/>
        <a:lstStyle/>
        <a:p>
          <a:r>
            <a:rPr lang="en-US" sz="1900" kern="1200" dirty="0">
              <a:solidFill>
                <a:prstClr val="white"/>
              </a:solidFill>
              <a:latin typeface="Gill Sans MT" panose="020B0502020104020203"/>
              <a:ea typeface="+mn-ea"/>
              <a:cs typeface="+mn-cs"/>
            </a:rPr>
            <a:t>¿ES ESTE UN PENSAMIENTO ÚTIL O INÚTIL?</a:t>
          </a:r>
        </a:p>
      </dgm:t>
    </dgm:pt>
    <dgm:pt modelId="{3A48AEB1-BFC0-4263-AA35-264C9898E7C9}" type="parTrans" cxnId="{441FD4E3-9F0B-440C-A2F8-C69CE421A5D3}">
      <dgm:prSet/>
      <dgm:spPr/>
      <dgm:t>
        <a:bodyPr/>
        <a:lstStyle/>
        <a:p>
          <a:endParaRPr lang="en-US"/>
        </a:p>
      </dgm:t>
    </dgm:pt>
    <dgm:pt modelId="{612DAAC0-C1DE-4880-A01E-D7506BF875D6}" type="sibTrans" cxnId="{441FD4E3-9F0B-440C-A2F8-C69CE421A5D3}">
      <dgm:prSet/>
      <dgm:spPr/>
      <dgm:t>
        <a:bodyPr/>
        <a:lstStyle/>
        <a:p>
          <a:endParaRPr lang="en-US"/>
        </a:p>
      </dgm:t>
    </dgm:pt>
    <dgm:pt modelId="{1D58AC4A-2EC0-46E0-B608-4C237E2DC54F}">
      <dgm:prSet custT="1"/>
      <dgm:spPr/>
      <dgm:t>
        <a:bodyPr/>
        <a:lstStyle/>
        <a:p>
          <a:r>
            <a:rPr lang="es-ES" sz="2400" dirty="0"/>
            <a:t>No les caigo bien a los niños del colegio</a:t>
          </a:r>
          <a:r>
            <a:rPr lang="en-US" sz="2400" dirty="0"/>
            <a:t>.</a:t>
          </a:r>
        </a:p>
      </dgm:t>
    </dgm:pt>
    <dgm:pt modelId="{49A59561-32D9-48A2-A1E1-49810BECD3B1}" type="parTrans" cxnId="{7355CCEC-0CEF-492B-A5DB-8605914E5320}">
      <dgm:prSet/>
      <dgm:spPr/>
      <dgm:t>
        <a:bodyPr/>
        <a:lstStyle/>
        <a:p>
          <a:endParaRPr lang="en-US"/>
        </a:p>
      </dgm:t>
    </dgm:pt>
    <dgm:pt modelId="{2C5AF431-2789-4D3A-B2FC-4AF6963D4EF1}" type="sibTrans" cxnId="{7355CCEC-0CEF-492B-A5DB-8605914E5320}">
      <dgm:prSet/>
      <dgm:spPr/>
      <dgm:t>
        <a:bodyPr/>
        <a:lstStyle/>
        <a:p>
          <a:endParaRPr lang="en-US"/>
        </a:p>
      </dgm:t>
    </dgm:pt>
    <dgm:pt modelId="{BA6CBD41-F370-1F49-832F-4A577CBE1C53}" type="pres">
      <dgm:prSet presAssocID="{48492797-4009-4168-8CB2-94EE27C789E4}" presName="diagram" presStyleCnt="0">
        <dgm:presLayoutVars>
          <dgm:dir/>
          <dgm:resizeHandles/>
        </dgm:presLayoutVars>
      </dgm:prSet>
      <dgm:spPr/>
    </dgm:pt>
    <dgm:pt modelId="{A49D94D4-02D3-7F45-AB0E-3E27975D61CE}" type="pres">
      <dgm:prSet presAssocID="{9539DE80-537F-4F6F-815C-B38B59155AB8}" presName="firstNode" presStyleLbl="node1" presStyleIdx="0" presStyleCnt="2" custLinFactNeighborX="8723" custLinFactNeighborY="19">
        <dgm:presLayoutVars>
          <dgm:bulletEnabled val="1"/>
        </dgm:presLayoutVars>
      </dgm:prSet>
      <dgm:spPr/>
    </dgm:pt>
    <dgm:pt modelId="{13625239-C8EE-884A-877D-109000947448}" type="pres">
      <dgm:prSet presAssocID="{612DAAC0-C1DE-4880-A01E-D7506BF875D6}" presName="sibTrans" presStyleLbl="sibTrans2D1" presStyleIdx="0" presStyleCnt="1"/>
      <dgm:spPr/>
    </dgm:pt>
    <dgm:pt modelId="{EC2C4BC8-D11F-914A-96E9-5AF7436C7F1B}" type="pres">
      <dgm:prSet presAssocID="{1D58AC4A-2EC0-46E0-B608-4C237E2DC54F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B1496600-6C40-CF4A-BD2D-DE612895081E}" type="presOf" srcId="{1D58AC4A-2EC0-46E0-B608-4C237E2DC54F}" destId="{EC2C4BC8-D11F-914A-96E9-5AF7436C7F1B}" srcOrd="0" destOrd="0" presId="urn:microsoft.com/office/officeart/2005/8/layout/bProcess2"/>
    <dgm:cxn modelId="{D009C31B-72C9-5043-B56E-DCE078C3DAD3}" type="presOf" srcId="{48492797-4009-4168-8CB2-94EE27C789E4}" destId="{BA6CBD41-F370-1F49-832F-4A577CBE1C53}" srcOrd="0" destOrd="0" presId="urn:microsoft.com/office/officeart/2005/8/layout/bProcess2"/>
    <dgm:cxn modelId="{02FCF829-AB4B-6444-885D-047B47A1F0E7}" type="presOf" srcId="{9539DE80-537F-4F6F-815C-B38B59155AB8}" destId="{A49D94D4-02D3-7F45-AB0E-3E27975D61CE}" srcOrd="0" destOrd="0" presId="urn:microsoft.com/office/officeart/2005/8/layout/bProcess2"/>
    <dgm:cxn modelId="{441FD4E3-9F0B-440C-A2F8-C69CE421A5D3}" srcId="{48492797-4009-4168-8CB2-94EE27C789E4}" destId="{9539DE80-537F-4F6F-815C-B38B59155AB8}" srcOrd="0" destOrd="0" parTransId="{3A48AEB1-BFC0-4263-AA35-264C9898E7C9}" sibTransId="{612DAAC0-C1DE-4880-A01E-D7506BF875D6}"/>
    <dgm:cxn modelId="{7355CCEC-0CEF-492B-A5DB-8605914E5320}" srcId="{48492797-4009-4168-8CB2-94EE27C789E4}" destId="{1D58AC4A-2EC0-46E0-B608-4C237E2DC54F}" srcOrd="1" destOrd="0" parTransId="{49A59561-32D9-48A2-A1E1-49810BECD3B1}" sibTransId="{2C5AF431-2789-4D3A-B2FC-4AF6963D4EF1}"/>
    <dgm:cxn modelId="{F538D3F7-4340-1542-B5AE-B5A4A4754368}" type="presOf" srcId="{612DAAC0-C1DE-4880-A01E-D7506BF875D6}" destId="{13625239-C8EE-884A-877D-109000947448}" srcOrd="0" destOrd="0" presId="urn:microsoft.com/office/officeart/2005/8/layout/bProcess2"/>
    <dgm:cxn modelId="{C4400930-8A7B-E34A-9454-6A5A77CAEA5F}" type="presParOf" srcId="{BA6CBD41-F370-1F49-832F-4A577CBE1C53}" destId="{A49D94D4-02D3-7F45-AB0E-3E27975D61CE}" srcOrd="0" destOrd="0" presId="urn:microsoft.com/office/officeart/2005/8/layout/bProcess2"/>
    <dgm:cxn modelId="{1279D24C-C19A-E64D-8A56-2B0B37C24739}" type="presParOf" srcId="{BA6CBD41-F370-1F49-832F-4A577CBE1C53}" destId="{13625239-C8EE-884A-877D-109000947448}" srcOrd="1" destOrd="0" presId="urn:microsoft.com/office/officeart/2005/8/layout/bProcess2"/>
    <dgm:cxn modelId="{5B3DC52B-8F2B-434B-9DB6-9B3F3D91BF7A}" type="presParOf" srcId="{BA6CBD41-F370-1F49-832F-4A577CBE1C53}" destId="{EC2C4BC8-D11F-914A-96E9-5AF7436C7F1B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8492797-4009-4168-8CB2-94EE27C789E4}" type="doc">
      <dgm:prSet loTypeId="urn:microsoft.com/office/officeart/2005/8/layout/bProcess2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539DE80-537F-4F6F-815C-B38B59155AB8}">
      <dgm:prSet/>
      <dgm:spPr/>
      <dgm:t>
        <a:bodyPr/>
        <a:lstStyle/>
        <a:p>
          <a:r>
            <a:rPr lang="en-US" dirty="0"/>
            <a:t>¿ES ESTE UN PENSAMIENTO ÚTIL O INÚTIL?</a:t>
          </a:r>
        </a:p>
      </dgm:t>
    </dgm:pt>
    <dgm:pt modelId="{3A48AEB1-BFC0-4263-AA35-264C9898E7C9}" type="parTrans" cxnId="{441FD4E3-9F0B-440C-A2F8-C69CE421A5D3}">
      <dgm:prSet/>
      <dgm:spPr/>
      <dgm:t>
        <a:bodyPr/>
        <a:lstStyle/>
        <a:p>
          <a:endParaRPr lang="en-US"/>
        </a:p>
      </dgm:t>
    </dgm:pt>
    <dgm:pt modelId="{612DAAC0-C1DE-4880-A01E-D7506BF875D6}" type="sibTrans" cxnId="{441FD4E3-9F0B-440C-A2F8-C69CE421A5D3}">
      <dgm:prSet/>
      <dgm:spPr/>
      <dgm:t>
        <a:bodyPr/>
        <a:lstStyle/>
        <a:p>
          <a:endParaRPr lang="en-US"/>
        </a:p>
      </dgm:t>
    </dgm:pt>
    <dgm:pt modelId="{1D58AC4A-2EC0-46E0-B608-4C237E2DC54F}">
      <dgm:prSet/>
      <dgm:spPr/>
      <dgm:t>
        <a:bodyPr/>
        <a:lstStyle/>
        <a:p>
          <a:r>
            <a:rPr lang="es-ES" dirty="0"/>
            <a:t>Puedo preparar un plan para utilizarlo si me siento nervioso/a</a:t>
          </a:r>
          <a:r>
            <a:rPr lang="en-US" dirty="0"/>
            <a:t>.</a:t>
          </a:r>
        </a:p>
      </dgm:t>
    </dgm:pt>
    <dgm:pt modelId="{49A59561-32D9-48A2-A1E1-49810BECD3B1}" type="parTrans" cxnId="{7355CCEC-0CEF-492B-A5DB-8605914E5320}">
      <dgm:prSet/>
      <dgm:spPr/>
      <dgm:t>
        <a:bodyPr/>
        <a:lstStyle/>
        <a:p>
          <a:endParaRPr lang="en-US"/>
        </a:p>
      </dgm:t>
    </dgm:pt>
    <dgm:pt modelId="{2C5AF431-2789-4D3A-B2FC-4AF6963D4EF1}" type="sibTrans" cxnId="{7355CCEC-0CEF-492B-A5DB-8605914E5320}">
      <dgm:prSet/>
      <dgm:spPr/>
      <dgm:t>
        <a:bodyPr/>
        <a:lstStyle/>
        <a:p>
          <a:endParaRPr lang="en-US"/>
        </a:p>
      </dgm:t>
    </dgm:pt>
    <dgm:pt modelId="{BA6CBD41-F370-1F49-832F-4A577CBE1C53}" type="pres">
      <dgm:prSet presAssocID="{48492797-4009-4168-8CB2-94EE27C789E4}" presName="diagram" presStyleCnt="0">
        <dgm:presLayoutVars>
          <dgm:dir/>
          <dgm:resizeHandles/>
        </dgm:presLayoutVars>
      </dgm:prSet>
      <dgm:spPr/>
    </dgm:pt>
    <dgm:pt modelId="{A49D94D4-02D3-7F45-AB0E-3E27975D61CE}" type="pres">
      <dgm:prSet presAssocID="{9539DE80-537F-4F6F-815C-B38B59155AB8}" presName="firstNode" presStyleLbl="node1" presStyleIdx="0" presStyleCnt="2" custLinFactNeighborX="8723" custLinFactNeighborY="19">
        <dgm:presLayoutVars>
          <dgm:bulletEnabled val="1"/>
        </dgm:presLayoutVars>
      </dgm:prSet>
      <dgm:spPr/>
    </dgm:pt>
    <dgm:pt modelId="{13625239-C8EE-884A-877D-109000947448}" type="pres">
      <dgm:prSet presAssocID="{612DAAC0-C1DE-4880-A01E-D7506BF875D6}" presName="sibTrans" presStyleLbl="sibTrans2D1" presStyleIdx="0" presStyleCnt="1"/>
      <dgm:spPr/>
    </dgm:pt>
    <dgm:pt modelId="{EC2C4BC8-D11F-914A-96E9-5AF7436C7F1B}" type="pres">
      <dgm:prSet presAssocID="{1D58AC4A-2EC0-46E0-B608-4C237E2DC54F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B1496600-6C40-CF4A-BD2D-DE612895081E}" type="presOf" srcId="{1D58AC4A-2EC0-46E0-B608-4C237E2DC54F}" destId="{EC2C4BC8-D11F-914A-96E9-5AF7436C7F1B}" srcOrd="0" destOrd="0" presId="urn:microsoft.com/office/officeart/2005/8/layout/bProcess2"/>
    <dgm:cxn modelId="{D009C31B-72C9-5043-B56E-DCE078C3DAD3}" type="presOf" srcId="{48492797-4009-4168-8CB2-94EE27C789E4}" destId="{BA6CBD41-F370-1F49-832F-4A577CBE1C53}" srcOrd="0" destOrd="0" presId="urn:microsoft.com/office/officeart/2005/8/layout/bProcess2"/>
    <dgm:cxn modelId="{02FCF829-AB4B-6444-885D-047B47A1F0E7}" type="presOf" srcId="{9539DE80-537F-4F6F-815C-B38B59155AB8}" destId="{A49D94D4-02D3-7F45-AB0E-3E27975D61CE}" srcOrd="0" destOrd="0" presId="urn:microsoft.com/office/officeart/2005/8/layout/bProcess2"/>
    <dgm:cxn modelId="{441FD4E3-9F0B-440C-A2F8-C69CE421A5D3}" srcId="{48492797-4009-4168-8CB2-94EE27C789E4}" destId="{9539DE80-537F-4F6F-815C-B38B59155AB8}" srcOrd="0" destOrd="0" parTransId="{3A48AEB1-BFC0-4263-AA35-264C9898E7C9}" sibTransId="{612DAAC0-C1DE-4880-A01E-D7506BF875D6}"/>
    <dgm:cxn modelId="{7355CCEC-0CEF-492B-A5DB-8605914E5320}" srcId="{48492797-4009-4168-8CB2-94EE27C789E4}" destId="{1D58AC4A-2EC0-46E0-B608-4C237E2DC54F}" srcOrd="1" destOrd="0" parTransId="{49A59561-32D9-48A2-A1E1-49810BECD3B1}" sibTransId="{2C5AF431-2789-4D3A-B2FC-4AF6963D4EF1}"/>
    <dgm:cxn modelId="{F538D3F7-4340-1542-B5AE-B5A4A4754368}" type="presOf" srcId="{612DAAC0-C1DE-4880-A01E-D7506BF875D6}" destId="{13625239-C8EE-884A-877D-109000947448}" srcOrd="0" destOrd="0" presId="urn:microsoft.com/office/officeart/2005/8/layout/bProcess2"/>
    <dgm:cxn modelId="{C4400930-8A7B-E34A-9454-6A5A77CAEA5F}" type="presParOf" srcId="{BA6CBD41-F370-1F49-832F-4A577CBE1C53}" destId="{A49D94D4-02D3-7F45-AB0E-3E27975D61CE}" srcOrd="0" destOrd="0" presId="urn:microsoft.com/office/officeart/2005/8/layout/bProcess2"/>
    <dgm:cxn modelId="{1279D24C-C19A-E64D-8A56-2B0B37C24739}" type="presParOf" srcId="{BA6CBD41-F370-1F49-832F-4A577CBE1C53}" destId="{13625239-C8EE-884A-877D-109000947448}" srcOrd="1" destOrd="0" presId="urn:microsoft.com/office/officeart/2005/8/layout/bProcess2"/>
    <dgm:cxn modelId="{5B3DC52B-8F2B-434B-9DB6-9B3F3D91BF7A}" type="presParOf" srcId="{BA6CBD41-F370-1F49-832F-4A577CBE1C53}" destId="{EC2C4BC8-D11F-914A-96E9-5AF7436C7F1B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F874CD-8D52-5D49-96D6-089F5AA8AC5C}">
      <dsp:nvSpPr>
        <dsp:cNvPr id="0" name=""/>
        <dsp:cNvSpPr/>
      </dsp:nvSpPr>
      <dsp:spPr>
        <a:xfrm>
          <a:off x="0" y="0"/>
          <a:ext cx="625474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E2CC34-0F6B-2E4F-8C14-B9134A4263D5}">
      <dsp:nvSpPr>
        <dsp:cNvPr id="0" name=""/>
        <dsp:cNvSpPr/>
      </dsp:nvSpPr>
      <dsp:spPr>
        <a:xfrm>
          <a:off x="0" y="0"/>
          <a:ext cx="6254749" cy="270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0" kern="1200" dirty="0">
              <a:solidFill>
                <a:schemeClr val="tx1"/>
              </a:solidFill>
              <a:latin typeface="Gill Sans MT"/>
            </a:rPr>
            <a:t>Da un </a:t>
          </a:r>
          <a:r>
            <a:rPr lang="en-US" sz="3900" b="0" kern="1200" dirty="0" err="1">
              <a:solidFill>
                <a:schemeClr val="tx1"/>
              </a:solidFill>
              <a:latin typeface="Gill Sans MT"/>
            </a:rPr>
            <a:t>ejemplo</a:t>
          </a:r>
          <a:r>
            <a:rPr lang="en-US" sz="3900" b="0" kern="1200" dirty="0">
              <a:solidFill>
                <a:schemeClr val="tx1"/>
              </a:solidFill>
              <a:latin typeface="Gill Sans MT"/>
            </a:rPr>
            <a:t> de un “</a:t>
          </a:r>
          <a:r>
            <a:rPr lang="en-US" sz="3900" b="0" kern="1200" dirty="0" err="1">
              <a:solidFill>
                <a:schemeClr val="tx1"/>
              </a:solidFill>
              <a:latin typeface="Impact"/>
            </a:rPr>
            <a:t>Deber</a:t>
          </a:r>
          <a:r>
            <a:rPr lang="en-US" sz="3900" b="0" kern="1200" dirty="0">
              <a:solidFill>
                <a:schemeClr val="tx1"/>
              </a:solidFill>
              <a:latin typeface="Impact"/>
            </a:rPr>
            <a:t>."</a:t>
          </a:r>
          <a:endParaRPr lang="en-US" sz="3900" b="0" kern="1200" dirty="0">
            <a:solidFill>
              <a:schemeClr val="tx1"/>
            </a:solidFill>
            <a:latin typeface="Gill Sans MT"/>
          </a:endParaRPr>
        </a:p>
      </dsp:txBody>
      <dsp:txXfrm>
        <a:off x="0" y="0"/>
        <a:ext cx="6254749" cy="2704432"/>
      </dsp:txXfrm>
    </dsp:sp>
    <dsp:sp modelId="{021F111A-DB9A-8441-BC17-A525493D0FFD}">
      <dsp:nvSpPr>
        <dsp:cNvPr id="0" name=""/>
        <dsp:cNvSpPr/>
      </dsp:nvSpPr>
      <dsp:spPr>
        <a:xfrm>
          <a:off x="0" y="2704432"/>
          <a:ext cx="6254749" cy="0"/>
        </a:xfrm>
        <a:prstGeom prst="line">
          <a:avLst/>
        </a:prstGeom>
        <a:solidFill>
          <a:schemeClr val="accent5">
            <a:hueOff val="15978386"/>
            <a:satOff val="-38879"/>
            <a:lumOff val="-9019"/>
            <a:alphaOff val="0"/>
          </a:schemeClr>
        </a:solidFill>
        <a:ln w="12700" cap="flat" cmpd="sng" algn="in">
          <a:solidFill>
            <a:schemeClr val="accent5">
              <a:hueOff val="15978386"/>
              <a:satOff val="-38879"/>
              <a:lumOff val="-90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252EE7-30C8-F04F-831C-4643A138A836}">
      <dsp:nvSpPr>
        <dsp:cNvPr id="0" name=""/>
        <dsp:cNvSpPr/>
      </dsp:nvSpPr>
      <dsp:spPr>
        <a:xfrm>
          <a:off x="0" y="2704432"/>
          <a:ext cx="6254749" cy="270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900" b="0" kern="1200" dirty="0">
              <a:solidFill>
                <a:schemeClr val="tx1"/>
              </a:solidFill>
              <a:latin typeface="Gill Sans MT"/>
            </a:rPr>
            <a:t>Podría ser una declaración como</a:t>
          </a:r>
          <a:r>
            <a:rPr lang="en-US" sz="3900" b="0" kern="1200" dirty="0">
              <a:solidFill>
                <a:schemeClr val="tx1"/>
              </a:solidFill>
              <a:latin typeface="Gill Sans MT"/>
            </a:rPr>
            <a:t>: </a:t>
          </a:r>
          <a:r>
            <a:rPr lang="en-US" sz="3900" b="0" kern="1200" dirty="0" err="1">
              <a:solidFill>
                <a:schemeClr val="tx1"/>
              </a:solidFill>
              <a:latin typeface="Impact"/>
            </a:rPr>
            <a:t>Debí</a:t>
          </a:r>
          <a:r>
            <a:rPr lang="en-US" sz="3900" b="0" kern="1200" dirty="0">
              <a:solidFill>
                <a:schemeClr val="tx1"/>
              </a:solidFill>
              <a:latin typeface="Impact"/>
            </a:rPr>
            <a:t> </a:t>
          </a:r>
          <a:r>
            <a:rPr lang="es-ES" sz="3900" b="0" kern="1200" dirty="0">
              <a:solidFill>
                <a:schemeClr val="tx1"/>
              </a:solidFill>
              <a:latin typeface="Gill Sans MT"/>
            </a:rPr>
            <a:t>dejar que mis compañeros se copiaran de mis tareas para caerles mejor</a:t>
          </a:r>
          <a:r>
            <a:rPr lang="en-US" sz="3900" b="0" kern="1200" dirty="0">
              <a:solidFill>
                <a:schemeClr val="tx1"/>
              </a:solidFill>
              <a:latin typeface="Gill Sans MT"/>
            </a:rPr>
            <a:t>.</a:t>
          </a:r>
        </a:p>
      </dsp:txBody>
      <dsp:txXfrm>
        <a:off x="0" y="2704432"/>
        <a:ext cx="6254749" cy="270443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D94D4-02D3-7F45-AB0E-3E27975D61CE}">
      <dsp:nvSpPr>
        <dsp:cNvPr id="0" name=""/>
        <dsp:cNvSpPr/>
      </dsp:nvSpPr>
      <dsp:spPr>
        <a:xfrm>
          <a:off x="220729" y="1526318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¿ES ESTE UN PENSAMIENTO ÚTIL O INÚTIL?</a:t>
          </a:r>
        </a:p>
      </dsp:txBody>
      <dsp:txXfrm>
        <a:off x="590009" y="1895598"/>
        <a:ext cx="1783044" cy="1783044"/>
      </dsp:txXfrm>
    </dsp:sp>
    <dsp:sp modelId="{13625239-C8EE-884A-877D-109000947448}">
      <dsp:nvSpPr>
        <dsp:cNvPr id="0" name=""/>
        <dsp:cNvSpPr/>
      </dsp:nvSpPr>
      <dsp:spPr>
        <a:xfrm rot="5399538">
          <a:off x="2837086" y="2511055"/>
          <a:ext cx="882561" cy="551646"/>
        </a:xfrm>
        <a:prstGeom prst="triangl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C4BC8-D11F-914A-96E9-5AF7436C7F1B}">
      <dsp:nvSpPr>
        <dsp:cNvPr id="0" name=""/>
        <dsp:cNvSpPr/>
      </dsp:nvSpPr>
      <dsp:spPr>
        <a:xfrm>
          <a:off x="3783176" y="1525839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Me siento mejor cuando pienso en mis lugares favoritos</a:t>
          </a:r>
          <a:r>
            <a:rPr lang="en-US" sz="2000" kern="1200" dirty="0"/>
            <a:t>.</a:t>
          </a:r>
        </a:p>
      </dsp:txBody>
      <dsp:txXfrm>
        <a:off x="4152456" y="1895119"/>
        <a:ext cx="1783044" cy="17830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4EDFC0-BAE0-F343-B403-AEB7C2D067BF}">
      <dsp:nvSpPr>
        <dsp:cNvPr id="0" name=""/>
        <dsp:cNvSpPr/>
      </dsp:nvSpPr>
      <dsp:spPr>
        <a:xfrm>
          <a:off x="0" y="0"/>
          <a:ext cx="625474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8DFA6-E996-6C4E-86D9-04EDEF024A2F}">
      <dsp:nvSpPr>
        <dsp:cNvPr id="0" name=""/>
        <dsp:cNvSpPr/>
      </dsp:nvSpPr>
      <dsp:spPr>
        <a:xfrm>
          <a:off x="0" y="0"/>
          <a:ext cx="6254749" cy="270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Da un </a:t>
          </a:r>
          <a:r>
            <a:rPr lang="en-US" sz="4200" kern="1200" dirty="0" err="1"/>
            <a:t>ejemplo</a:t>
          </a:r>
          <a:r>
            <a:rPr lang="en-US" sz="4200" kern="1200" dirty="0"/>
            <a:t> de un </a:t>
          </a:r>
          <a:r>
            <a:rPr lang="en-US" sz="4200" kern="1200" dirty="0">
              <a:latin typeface="+mj-lt"/>
            </a:rPr>
            <a:t>“</a:t>
          </a:r>
          <a:r>
            <a:rPr lang="en-US" sz="4200" b="1" kern="1200" dirty="0" err="1">
              <a:latin typeface="+mj-lt"/>
            </a:rPr>
            <a:t>Pensamiento</a:t>
          </a:r>
          <a:r>
            <a:rPr lang="en-US" sz="4200" b="1" kern="1200" dirty="0">
              <a:latin typeface="+mj-lt"/>
            </a:rPr>
            <a:t> Todo o Nada</a:t>
          </a:r>
          <a:r>
            <a:rPr lang="en-US" sz="4200" kern="1200" dirty="0">
              <a:latin typeface="+mj-lt"/>
            </a:rPr>
            <a:t>.”</a:t>
          </a:r>
        </a:p>
      </dsp:txBody>
      <dsp:txXfrm>
        <a:off x="0" y="0"/>
        <a:ext cx="6254749" cy="2704432"/>
      </dsp:txXfrm>
    </dsp:sp>
    <dsp:sp modelId="{75940C82-39B4-0644-8EB8-D33A1C1901E7}">
      <dsp:nvSpPr>
        <dsp:cNvPr id="0" name=""/>
        <dsp:cNvSpPr/>
      </dsp:nvSpPr>
      <dsp:spPr>
        <a:xfrm>
          <a:off x="0" y="2704432"/>
          <a:ext cx="6254749" cy="0"/>
        </a:xfrm>
        <a:prstGeom prst="line">
          <a:avLst/>
        </a:prstGeom>
        <a:solidFill>
          <a:schemeClr val="accent5">
            <a:hueOff val="15978386"/>
            <a:satOff val="-38879"/>
            <a:lumOff val="-9019"/>
            <a:alphaOff val="0"/>
          </a:schemeClr>
        </a:solidFill>
        <a:ln w="12700" cap="flat" cmpd="sng" algn="in">
          <a:solidFill>
            <a:schemeClr val="accent5">
              <a:hueOff val="15978386"/>
              <a:satOff val="-38879"/>
              <a:lumOff val="-90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C1BB6-519B-464B-9A53-A78986D1352D}">
      <dsp:nvSpPr>
        <dsp:cNvPr id="0" name=""/>
        <dsp:cNvSpPr/>
      </dsp:nvSpPr>
      <dsp:spPr>
        <a:xfrm>
          <a:off x="0" y="2704432"/>
          <a:ext cx="6254749" cy="270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200" kern="1200" dirty="0">
              <a:latin typeface="Gill Sans MT"/>
            </a:rPr>
            <a:t>Podría ser una declaración como</a:t>
          </a:r>
          <a:r>
            <a:rPr lang="en-US" sz="4200" kern="1200" dirty="0">
              <a:latin typeface="Gill Sans MT"/>
            </a:rPr>
            <a:t>: </a:t>
          </a:r>
          <a:r>
            <a:rPr lang="es-ES" sz="4200" kern="1200" dirty="0">
              <a:latin typeface="Gill Sans MT"/>
            </a:rPr>
            <a:t>Si no soy perfecto/a, ni siquiera debería participar en el concurso</a:t>
          </a:r>
          <a:r>
            <a:rPr lang="en-US" sz="4200" kern="1200" dirty="0">
              <a:latin typeface="Gill Sans MT"/>
            </a:rPr>
            <a:t>.  </a:t>
          </a:r>
        </a:p>
      </dsp:txBody>
      <dsp:txXfrm>
        <a:off x="0" y="2704432"/>
        <a:ext cx="6254749" cy="27044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F874CD-8D52-5D49-96D6-089F5AA8AC5C}">
      <dsp:nvSpPr>
        <dsp:cNvPr id="0" name=""/>
        <dsp:cNvSpPr/>
      </dsp:nvSpPr>
      <dsp:spPr>
        <a:xfrm>
          <a:off x="0" y="0"/>
          <a:ext cx="649214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E2CC34-0F6B-2E4F-8C14-B9134A4263D5}">
      <dsp:nvSpPr>
        <dsp:cNvPr id="0" name=""/>
        <dsp:cNvSpPr/>
      </dsp:nvSpPr>
      <dsp:spPr>
        <a:xfrm>
          <a:off x="0" y="0"/>
          <a:ext cx="6492142" cy="270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Da un </a:t>
          </a:r>
          <a:r>
            <a:rPr lang="en-US" sz="4800" kern="1200" dirty="0" err="1"/>
            <a:t>ejemplo</a:t>
          </a:r>
          <a:r>
            <a:rPr lang="en-US" sz="4800" kern="1200" dirty="0"/>
            <a:t> de</a:t>
          </a:r>
          <a:r>
            <a:rPr lang="en-US" sz="4800" kern="1200" dirty="0">
              <a:latin typeface="Impact" panose="020B0806030902050204"/>
            </a:rPr>
            <a:t> </a:t>
          </a:r>
          <a:r>
            <a:rPr lang="en-US" sz="4800" kern="1200" dirty="0" err="1">
              <a:latin typeface="Gill Sans MT"/>
            </a:rPr>
            <a:t>una</a:t>
          </a:r>
          <a:r>
            <a:rPr lang="en-US" sz="4800" kern="1200" dirty="0">
              <a:latin typeface="Gill Sans MT"/>
            </a:rPr>
            <a:t> </a:t>
          </a:r>
          <a:r>
            <a:rPr lang="en-US" sz="4500" kern="1200" dirty="0">
              <a:latin typeface="+mj-lt"/>
            </a:rPr>
            <a:t>“</a:t>
          </a:r>
          <a:r>
            <a:rPr lang="en-US" sz="4500" kern="1200" dirty="0" err="1">
              <a:latin typeface="+mj-lt"/>
            </a:rPr>
            <a:t>sobre</a:t>
          </a:r>
          <a:r>
            <a:rPr lang="en-US" sz="4500" b="1" kern="1200" dirty="0" err="1">
              <a:latin typeface="Impact" panose="020B0806030902050204"/>
            </a:rPr>
            <a:t>generalización</a:t>
          </a:r>
          <a:r>
            <a:rPr lang="en-US" sz="4500" kern="1200" dirty="0">
              <a:latin typeface="Impact" panose="020B0806030902050204"/>
            </a:rPr>
            <a:t>.”</a:t>
          </a:r>
          <a:endParaRPr lang="en-US" sz="4500" kern="1200" dirty="0"/>
        </a:p>
      </dsp:txBody>
      <dsp:txXfrm>
        <a:off x="0" y="0"/>
        <a:ext cx="6492142" cy="2704432"/>
      </dsp:txXfrm>
    </dsp:sp>
    <dsp:sp modelId="{021F111A-DB9A-8441-BC17-A525493D0FFD}">
      <dsp:nvSpPr>
        <dsp:cNvPr id="0" name=""/>
        <dsp:cNvSpPr/>
      </dsp:nvSpPr>
      <dsp:spPr>
        <a:xfrm>
          <a:off x="0" y="2704432"/>
          <a:ext cx="6492142" cy="0"/>
        </a:xfrm>
        <a:prstGeom prst="line">
          <a:avLst/>
        </a:prstGeom>
        <a:solidFill>
          <a:schemeClr val="accent5">
            <a:hueOff val="15978386"/>
            <a:satOff val="-38879"/>
            <a:lumOff val="-9019"/>
            <a:alphaOff val="0"/>
          </a:schemeClr>
        </a:solidFill>
        <a:ln w="12700" cap="flat" cmpd="sng" algn="in">
          <a:solidFill>
            <a:schemeClr val="accent5">
              <a:hueOff val="15978386"/>
              <a:satOff val="-38879"/>
              <a:lumOff val="-90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252EE7-30C8-F04F-831C-4643A138A836}">
      <dsp:nvSpPr>
        <dsp:cNvPr id="0" name=""/>
        <dsp:cNvSpPr/>
      </dsp:nvSpPr>
      <dsp:spPr>
        <a:xfrm>
          <a:off x="0" y="2704432"/>
          <a:ext cx="6492142" cy="270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300" kern="1200" dirty="0"/>
            <a:t>Podría ser una declaración como</a:t>
          </a:r>
          <a:r>
            <a:rPr lang="en-US" sz="4300" kern="1200" dirty="0"/>
            <a:t>: </a:t>
          </a:r>
          <a:r>
            <a:rPr lang="es-ES" sz="4300" kern="1200" dirty="0"/>
            <a:t>Me caí de la bicicleta</a:t>
          </a:r>
          <a:r>
            <a:rPr lang="en-US" sz="4300" kern="1200" dirty="0">
              <a:latin typeface="Impact" panose="020B0806030902050204"/>
            </a:rPr>
            <a:t>. NUNCA</a:t>
          </a:r>
          <a:r>
            <a:rPr lang="en-US" sz="4300" kern="1200" dirty="0"/>
            <a:t> </a:t>
          </a:r>
          <a:r>
            <a:rPr lang="es-ES" sz="4300" kern="1200" dirty="0"/>
            <a:t>voy a aprender a montarla</a:t>
          </a:r>
          <a:r>
            <a:rPr lang="en-US" sz="4300" kern="1200" dirty="0">
              <a:latin typeface="Gill Sans MT"/>
            </a:rPr>
            <a:t>. </a:t>
          </a:r>
        </a:p>
      </dsp:txBody>
      <dsp:txXfrm>
        <a:off x="0" y="2704432"/>
        <a:ext cx="6492142" cy="27044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B281AB-8171-AB4F-B06C-F7ECE78F0208}">
      <dsp:nvSpPr>
        <dsp:cNvPr id="0" name=""/>
        <dsp:cNvSpPr/>
      </dsp:nvSpPr>
      <dsp:spPr>
        <a:xfrm>
          <a:off x="0" y="0"/>
          <a:ext cx="625474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0A8651-3AC9-6F41-80E0-471F79EADFF4}">
      <dsp:nvSpPr>
        <dsp:cNvPr id="0" name=""/>
        <dsp:cNvSpPr/>
      </dsp:nvSpPr>
      <dsp:spPr>
        <a:xfrm>
          <a:off x="0" y="0"/>
          <a:ext cx="6254749" cy="270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Da un </a:t>
          </a:r>
          <a:r>
            <a:rPr lang="en-US" sz="4300" kern="1200" dirty="0" err="1"/>
            <a:t>ejemplo</a:t>
          </a:r>
          <a:r>
            <a:rPr lang="en-US" sz="4300" kern="1200" dirty="0"/>
            <a:t> de </a:t>
          </a:r>
          <a:r>
            <a:rPr lang="en-US" sz="4300" kern="1200" dirty="0">
              <a:latin typeface="+mj-lt"/>
            </a:rPr>
            <a:t>“</a:t>
          </a:r>
          <a:r>
            <a:rPr lang="en-US" sz="4300" kern="1200" dirty="0" err="1">
              <a:latin typeface="+mj-lt"/>
            </a:rPr>
            <a:t>conclusiones</a:t>
          </a:r>
          <a:r>
            <a:rPr lang="en-US" sz="4300" kern="1200" dirty="0">
              <a:latin typeface="+mj-lt"/>
            </a:rPr>
            <a:t> </a:t>
          </a:r>
          <a:r>
            <a:rPr lang="en-US" sz="4300" kern="1200" dirty="0" err="1">
              <a:latin typeface="+mj-lt"/>
            </a:rPr>
            <a:t>precipitadas</a:t>
          </a:r>
          <a:r>
            <a:rPr lang="en-US" sz="4300" kern="1200" dirty="0">
              <a:latin typeface="+mj-lt"/>
            </a:rPr>
            <a:t>.”</a:t>
          </a:r>
        </a:p>
      </dsp:txBody>
      <dsp:txXfrm>
        <a:off x="0" y="0"/>
        <a:ext cx="6254749" cy="2704432"/>
      </dsp:txXfrm>
    </dsp:sp>
    <dsp:sp modelId="{A59E1A54-C59F-4C1C-88BA-472D21C61599}">
      <dsp:nvSpPr>
        <dsp:cNvPr id="0" name=""/>
        <dsp:cNvSpPr/>
      </dsp:nvSpPr>
      <dsp:spPr>
        <a:xfrm>
          <a:off x="0" y="2704432"/>
          <a:ext cx="6254749" cy="0"/>
        </a:xfrm>
        <a:prstGeom prst="line">
          <a:avLst/>
        </a:prstGeom>
        <a:solidFill>
          <a:schemeClr val="accent5">
            <a:hueOff val="15978386"/>
            <a:satOff val="-38879"/>
            <a:lumOff val="-9019"/>
            <a:alphaOff val="0"/>
          </a:schemeClr>
        </a:solidFill>
        <a:ln w="12700" cap="flat" cmpd="sng" algn="in">
          <a:solidFill>
            <a:schemeClr val="accent5">
              <a:hueOff val="15978386"/>
              <a:satOff val="-38879"/>
              <a:lumOff val="-90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471BE5-86CA-4BC0-9A72-AA251D6D2585}">
      <dsp:nvSpPr>
        <dsp:cNvPr id="0" name=""/>
        <dsp:cNvSpPr/>
      </dsp:nvSpPr>
      <dsp:spPr>
        <a:xfrm>
          <a:off x="0" y="2704432"/>
          <a:ext cx="6254749" cy="270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300" kern="1200" dirty="0"/>
            <a:t>Podría ser una declaración como</a:t>
          </a:r>
          <a:r>
            <a:rPr lang="en-US" sz="4300" kern="1200" dirty="0"/>
            <a:t>: </a:t>
          </a:r>
          <a:r>
            <a:rPr lang="es-ES" sz="4300" kern="1200" dirty="0"/>
            <a:t>Les vi mirarme mientras se reían. Sé que se reían de mí</a:t>
          </a:r>
          <a:r>
            <a:rPr lang="en-US" sz="4300" kern="1200" dirty="0"/>
            <a:t>.</a:t>
          </a:r>
          <a:endParaRPr lang="en-US" sz="4300" kern="1200" dirty="0">
            <a:latin typeface="+mj-lt"/>
          </a:endParaRPr>
        </a:p>
      </dsp:txBody>
      <dsp:txXfrm>
        <a:off x="0" y="2704432"/>
        <a:ext cx="6254749" cy="27044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8C08FB-ACB4-5C47-9A3F-A2A776638483}">
      <dsp:nvSpPr>
        <dsp:cNvPr id="0" name=""/>
        <dsp:cNvSpPr/>
      </dsp:nvSpPr>
      <dsp:spPr>
        <a:xfrm>
          <a:off x="0" y="0"/>
          <a:ext cx="59944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61516E-E0DB-DB41-BA03-20F55C27885D}">
      <dsp:nvSpPr>
        <dsp:cNvPr id="0" name=""/>
        <dsp:cNvSpPr/>
      </dsp:nvSpPr>
      <dsp:spPr>
        <a:xfrm>
          <a:off x="0" y="0"/>
          <a:ext cx="5994400" cy="2704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Da un </a:t>
          </a:r>
          <a:r>
            <a:rPr lang="en-US" sz="4100" kern="1200" dirty="0" err="1"/>
            <a:t>ejemplo</a:t>
          </a:r>
          <a:r>
            <a:rPr lang="en-US" sz="4100" kern="1200" dirty="0"/>
            <a:t> de </a:t>
          </a:r>
          <a:r>
            <a:rPr lang="en-US" sz="4100" kern="1200" dirty="0">
              <a:latin typeface="+mj-lt"/>
            </a:rPr>
            <a:t>“</a:t>
          </a:r>
          <a:r>
            <a:rPr lang="en-US" sz="4100" b="1" kern="1200" dirty="0" err="1">
              <a:latin typeface="+mj-lt"/>
            </a:rPr>
            <a:t>Razonamiento</a:t>
          </a:r>
          <a:r>
            <a:rPr lang="en-US" sz="4100" b="1" kern="1200" dirty="0">
              <a:latin typeface="+mj-lt"/>
            </a:rPr>
            <a:t> </a:t>
          </a:r>
          <a:r>
            <a:rPr lang="en-US" sz="4100" b="1" kern="1200" dirty="0" err="1">
              <a:latin typeface="+mj-lt"/>
            </a:rPr>
            <a:t>Emocional</a:t>
          </a:r>
          <a:r>
            <a:rPr lang="en-US" sz="4100" b="1" kern="1200" dirty="0">
              <a:latin typeface="+mj-lt"/>
            </a:rPr>
            <a:t>.”</a:t>
          </a:r>
          <a:endParaRPr lang="en-US" sz="4100" kern="1200" dirty="0">
            <a:latin typeface="+mj-lt"/>
          </a:endParaRPr>
        </a:p>
      </dsp:txBody>
      <dsp:txXfrm>
        <a:off x="0" y="0"/>
        <a:ext cx="5994400" cy="2704710"/>
      </dsp:txXfrm>
    </dsp:sp>
    <dsp:sp modelId="{C1201406-BF7E-924D-9CEB-E52F3711E042}">
      <dsp:nvSpPr>
        <dsp:cNvPr id="0" name=""/>
        <dsp:cNvSpPr/>
      </dsp:nvSpPr>
      <dsp:spPr>
        <a:xfrm>
          <a:off x="0" y="2704710"/>
          <a:ext cx="5994400" cy="0"/>
        </a:xfrm>
        <a:prstGeom prst="line">
          <a:avLst/>
        </a:prstGeom>
        <a:solidFill>
          <a:schemeClr val="accent5">
            <a:hueOff val="15978386"/>
            <a:satOff val="-38879"/>
            <a:lumOff val="-9019"/>
            <a:alphaOff val="0"/>
          </a:schemeClr>
        </a:solidFill>
        <a:ln w="12700" cap="flat" cmpd="sng" algn="in">
          <a:solidFill>
            <a:schemeClr val="accent5">
              <a:hueOff val="15978386"/>
              <a:satOff val="-38879"/>
              <a:lumOff val="-90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71BDAA-4E6D-2A4C-BD66-204645FDC150}">
      <dsp:nvSpPr>
        <dsp:cNvPr id="0" name=""/>
        <dsp:cNvSpPr/>
      </dsp:nvSpPr>
      <dsp:spPr>
        <a:xfrm>
          <a:off x="0" y="2704710"/>
          <a:ext cx="5994400" cy="2704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100" kern="1200" dirty="0">
              <a:latin typeface="+mn-lt"/>
            </a:rPr>
            <a:t>Podría ser una declaración como</a:t>
          </a:r>
          <a:r>
            <a:rPr lang="en-US" sz="4100" kern="1200" dirty="0">
              <a:latin typeface="+mn-lt"/>
            </a:rPr>
            <a:t>: </a:t>
          </a:r>
          <a:r>
            <a:rPr lang="es-ES" sz="4100" kern="1200" dirty="0">
              <a:latin typeface="+mn-lt"/>
            </a:rPr>
            <a:t>Me siento solo/a. Seguramente no tengo amigos</a:t>
          </a:r>
          <a:r>
            <a:rPr lang="en-US" sz="4100" kern="1200" dirty="0">
              <a:latin typeface="+mn-lt"/>
            </a:rPr>
            <a:t>.</a:t>
          </a:r>
        </a:p>
      </dsp:txBody>
      <dsp:txXfrm>
        <a:off x="0" y="2704710"/>
        <a:ext cx="5994400" cy="27047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D94D4-02D3-7F45-AB0E-3E27975D61CE}">
      <dsp:nvSpPr>
        <dsp:cNvPr id="0" name=""/>
        <dsp:cNvSpPr/>
      </dsp:nvSpPr>
      <dsp:spPr>
        <a:xfrm>
          <a:off x="220729" y="1526318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¿ES ESTE UN PENSAMIENTO ÚTIL O INÚTIL?</a:t>
          </a:r>
        </a:p>
      </dsp:txBody>
      <dsp:txXfrm>
        <a:off x="590009" y="1895598"/>
        <a:ext cx="1783044" cy="1783044"/>
      </dsp:txXfrm>
    </dsp:sp>
    <dsp:sp modelId="{13625239-C8EE-884A-877D-109000947448}">
      <dsp:nvSpPr>
        <dsp:cNvPr id="0" name=""/>
        <dsp:cNvSpPr/>
      </dsp:nvSpPr>
      <dsp:spPr>
        <a:xfrm rot="5399538">
          <a:off x="2837086" y="2511055"/>
          <a:ext cx="882561" cy="551646"/>
        </a:xfrm>
        <a:prstGeom prst="triangl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C4BC8-D11F-914A-96E9-5AF7436C7F1B}">
      <dsp:nvSpPr>
        <dsp:cNvPr id="0" name=""/>
        <dsp:cNvSpPr/>
      </dsp:nvSpPr>
      <dsp:spPr>
        <a:xfrm>
          <a:off x="3783176" y="1525839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Soy un fracaso porque sigo saliendo mal en los exámenes</a:t>
          </a:r>
          <a:r>
            <a:rPr lang="en-US" sz="2000" kern="1200" dirty="0"/>
            <a:t>.</a:t>
          </a:r>
        </a:p>
      </dsp:txBody>
      <dsp:txXfrm>
        <a:off x="4152456" y="1895119"/>
        <a:ext cx="1783044" cy="17830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D94D4-02D3-7F45-AB0E-3E27975D61CE}">
      <dsp:nvSpPr>
        <dsp:cNvPr id="0" name=""/>
        <dsp:cNvSpPr/>
      </dsp:nvSpPr>
      <dsp:spPr>
        <a:xfrm>
          <a:off x="220729" y="1526318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¿ES ESTE UN PENSAMIENTO ÚTIL O INÚTIL?</a:t>
          </a:r>
        </a:p>
      </dsp:txBody>
      <dsp:txXfrm>
        <a:off x="590009" y="1895598"/>
        <a:ext cx="1783044" cy="1783044"/>
      </dsp:txXfrm>
    </dsp:sp>
    <dsp:sp modelId="{13625239-C8EE-884A-877D-109000947448}">
      <dsp:nvSpPr>
        <dsp:cNvPr id="0" name=""/>
        <dsp:cNvSpPr/>
      </dsp:nvSpPr>
      <dsp:spPr>
        <a:xfrm rot="5399538">
          <a:off x="2837086" y="2511055"/>
          <a:ext cx="882561" cy="551646"/>
        </a:xfrm>
        <a:prstGeom prst="triangl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C4BC8-D11F-914A-96E9-5AF7436C7F1B}">
      <dsp:nvSpPr>
        <dsp:cNvPr id="0" name=""/>
        <dsp:cNvSpPr/>
      </dsp:nvSpPr>
      <dsp:spPr>
        <a:xfrm>
          <a:off x="3783176" y="1525839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Estoy ilusionado/a por el concierto</a:t>
          </a:r>
          <a:r>
            <a:rPr lang="en-US" sz="2000" kern="1200" dirty="0"/>
            <a:t>.</a:t>
          </a:r>
        </a:p>
      </dsp:txBody>
      <dsp:txXfrm>
        <a:off x="4152456" y="1895119"/>
        <a:ext cx="1783044" cy="17830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D94D4-02D3-7F45-AB0E-3E27975D61CE}">
      <dsp:nvSpPr>
        <dsp:cNvPr id="0" name=""/>
        <dsp:cNvSpPr/>
      </dsp:nvSpPr>
      <dsp:spPr>
        <a:xfrm>
          <a:off x="220729" y="1526318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prstClr val="white"/>
              </a:solidFill>
              <a:latin typeface="Gill Sans MT" panose="020B0502020104020203"/>
              <a:ea typeface="+mn-ea"/>
              <a:cs typeface="+mn-cs"/>
            </a:rPr>
            <a:t>¿ES ESTE UN PENSAMIENTO ÚTIL O INÚTIL?</a:t>
          </a:r>
        </a:p>
      </dsp:txBody>
      <dsp:txXfrm>
        <a:off x="590009" y="1895598"/>
        <a:ext cx="1783044" cy="1783044"/>
      </dsp:txXfrm>
    </dsp:sp>
    <dsp:sp modelId="{13625239-C8EE-884A-877D-109000947448}">
      <dsp:nvSpPr>
        <dsp:cNvPr id="0" name=""/>
        <dsp:cNvSpPr/>
      </dsp:nvSpPr>
      <dsp:spPr>
        <a:xfrm rot="5399538">
          <a:off x="2837086" y="2511055"/>
          <a:ext cx="882561" cy="551646"/>
        </a:xfrm>
        <a:prstGeom prst="triangl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C4BC8-D11F-914A-96E9-5AF7436C7F1B}">
      <dsp:nvSpPr>
        <dsp:cNvPr id="0" name=""/>
        <dsp:cNvSpPr/>
      </dsp:nvSpPr>
      <dsp:spPr>
        <a:xfrm>
          <a:off x="3783176" y="1525839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No les caigo bien a los niños del colegio</a:t>
          </a:r>
          <a:r>
            <a:rPr lang="en-US" sz="2400" kern="1200" dirty="0"/>
            <a:t>.</a:t>
          </a:r>
        </a:p>
      </dsp:txBody>
      <dsp:txXfrm>
        <a:off x="4152456" y="1895119"/>
        <a:ext cx="1783044" cy="178304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D94D4-02D3-7F45-AB0E-3E27975D61CE}">
      <dsp:nvSpPr>
        <dsp:cNvPr id="0" name=""/>
        <dsp:cNvSpPr/>
      </dsp:nvSpPr>
      <dsp:spPr>
        <a:xfrm>
          <a:off x="220729" y="1526318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¿ES ESTE UN PENSAMIENTO ÚTIL O INÚTIL?</a:t>
          </a:r>
        </a:p>
      </dsp:txBody>
      <dsp:txXfrm>
        <a:off x="590009" y="1895598"/>
        <a:ext cx="1783044" cy="1783044"/>
      </dsp:txXfrm>
    </dsp:sp>
    <dsp:sp modelId="{13625239-C8EE-884A-877D-109000947448}">
      <dsp:nvSpPr>
        <dsp:cNvPr id="0" name=""/>
        <dsp:cNvSpPr/>
      </dsp:nvSpPr>
      <dsp:spPr>
        <a:xfrm rot="5399538">
          <a:off x="2837086" y="2511055"/>
          <a:ext cx="882561" cy="551646"/>
        </a:xfrm>
        <a:prstGeom prst="triangl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C4BC8-D11F-914A-96E9-5AF7436C7F1B}">
      <dsp:nvSpPr>
        <dsp:cNvPr id="0" name=""/>
        <dsp:cNvSpPr/>
      </dsp:nvSpPr>
      <dsp:spPr>
        <a:xfrm>
          <a:off x="3783176" y="1525839"/>
          <a:ext cx="2521604" cy="25216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Puedo preparar un plan para utilizarlo si me siento nervioso/a</a:t>
          </a:r>
          <a:r>
            <a:rPr lang="en-US" sz="2000" kern="1200" dirty="0"/>
            <a:t>.</a:t>
          </a:r>
        </a:p>
      </dsp:txBody>
      <dsp:txXfrm>
        <a:off x="4152456" y="1895119"/>
        <a:ext cx="1783044" cy="1783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4A234-7F54-7641-982E-C57E85D37AB1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46499-3475-6146-9A8F-B0C78392F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23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74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131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739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64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589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833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352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477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695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063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1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20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958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117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00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254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757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955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090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809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46499-3475-6146-9A8F-B0C78392F89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70712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0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91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399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703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77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80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90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46499-3475-6146-9A8F-B0C78392F89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3872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7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92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93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499-3475-6146-9A8F-B0C78392F89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4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31D2B-E9A9-574E-94E3-052AE7011BF1}" type="datetime1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6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F131-A4DE-F844-BE28-24A1EF1DBD7F}" type="datetime1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3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88CB-E937-1846-887B-C1CBED4BF7F3}" type="datetime1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31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AAB6C0D-A4E3-E641-B702-3159B95E8DB3}" type="datetime1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ction Button: Hom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BF45B9A-B481-B749-8B02-157C2FF7E70C}"/>
              </a:ext>
            </a:extLst>
          </p:cNvPr>
          <p:cNvSpPr/>
          <p:nvPr userDrawn="1"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Forward or Next 9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6BADF916-95C2-324D-B99F-045E20714AB2}"/>
              </a:ext>
            </a:extLst>
          </p:cNvPr>
          <p:cNvSpPr/>
          <p:nvPr userDrawn="1"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2890898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D9F3-2FDB-2D4D-B628-D2A584B6A8AD}" type="datetime1">
              <a:rPr lang="en-US" smtClean="0"/>
              <a:t>3/5/2024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144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857B456-E959-DF46-A139-9A7E4BFEFA46}" type="datetime1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10" name="Action Button: Home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F942338-3B21-7D41-8134-5FD1095374F5}"/>
              </a:ext>
            </a:extLst>
          </p:cNvPr>
          <p:cNvSpPr/>
          <p:nvPr userDrawn="1"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Forward or Next 1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5B175DA-89B5-1447-9FEF-2C3EB47024EF}"/>
              </a:ext>
            </a:extLst>
          </p:cNvPr>
          <p:cNvSpPr/>
          <p:nvPr userDrawn="1"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39847645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AFB1-B582-A04F-8FA4-AB488160A491}" type="datetime1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596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5F36-FC0D-844F-8723-A148F39542CC}" type="datetime1">
              <a:rPr lang="en-US" smtClean="0"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317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7CB8-B107-934B-9287-2950D79C2E33}" type="datetime1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315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9F1A-1095-4A47-AF8F-D63C9B61E240}" type="datetime1">
              <a:rPr lang="en-US" smtClean="0"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46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1AC39AE-DDD1-5A4A-AEF0-6C6B9ECCF973}" type="datetime1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ction Button: Home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0E90D9B-01C6-8B40-8D66-A00E529D452A}"/>
              </a:ext>
            </a:extLst>
          </p:cNvPr>
          <p:cNvSpPr/>
          <p:nvPr userDrawn="1"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Forward or Next 1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6D825E94-5AA4-D047-9AAB-B6E31C4F68A1}"/>
              </a:ext>
            </a:extLst>
          </p:cNvPr>
          <p:cNvSpPr/>
          <p:nvPr userDrawn="1"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1487942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19DAC-3E2B-BE4C-8C8D-90AAB63B37CA}" type="datetime1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000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682D5E9D-EA45-C94B-AFEA-54884DF3D484}" type="datetime1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Action Button: Home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96237D7-D0E6-CB4D-9CA7-5C690850046E}"/>
              </a:ext>
            </a:extLst>
          </p:cNvPr>
          <p:cNvSpPr/>
          <p:nvPr userDrawn="1"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Forward or Next 1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23962F7-DF76-5E40-8310-567EF358262D}"/>
              </a:ext>
            </a:extLst>
          </p:cNvPr>
          <p:cNvSpPr/>
          <p:nvPr userDrawn="1"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37640166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2D80-66A7-D041-B70B-82637DD0D936}" type="datetime1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79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F2E3-D84D-6345-AA44-3D1525EBF67C}" type="datetime1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3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40A01-1A24-3D43-8B6E-32478CF4A085}" type="datetime1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2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0A17-A160-0C48-912B-FDC9FC548196}" type="datetime1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0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7598-E4AB-1648-9B42-29D4271C0277}" type="datetime1">
              <a:rPr lang="en-US" smtClean="0"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95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0751-F374-2B43-A447-79C126B4856D}" type="datetime1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18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5EBC-BF4F-8B44-9245-EBB42FA7206B}" type="datetime1">
              <a:rPr lang="en-US" smtClean="0"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0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EDDE-A2C5-AF44-ABAF-7660AA35362D}" type="datetime1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1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D330-0353-DA43-BF92-C4958F117CCC}" type="datetime1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Resource created by the MUSC Telehealth Outreach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0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4B387-D32A-6047-863F-171ADEF4EF1D}" type="datetime1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Action Button: Home 6">
            <a:hlinkClick r:id="rId13" action="ppaction://hlinksldjump" highlightClick="1"/>
            <a:extLst>
              <a:ext uri="{FF2B5EF4-FFF2-40B4-BE49-F238E27FC236}">
                <a16:creationId xmlns:a16="http://schemas.microsoft.com/office/drawing/2014/main" id="{06211FE2-C59E-DE43-8DFC-74CF7D04BBDB}"/>
              </a:ext>
            </a:extLst>
          </p:cNvPr>
          <p:cNvSpPr/>
          <p:nvPr userDrawn="1"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Forward or Next 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A93D47B-EB6B-F741-A4DB-579399F95AB0}"/>
              </a:ext>
            </a:extLst>
          </p:cNvPr>
          <p:cNvSpPr/>
          <p:nvPr userDrawn="1"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847228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F34B387-D32A-6047-863F-171ADEF4EF1D}" type="datetime1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Resource created by the MUSC Telehealth Outreach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3AD817A-223D-D444-BFC7-77470489545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ction Button: Home 8">
            <a:hlinkClick r:id="rId13" action="ppaction://hlinksldjump" highlightClick="1"/>
            <a:extLst>
              <a:ext uri="{FF2B5EF4-FFF2-40B4-BE49-F238E27FC236}">
                <a16:creationId xmlns:a16="http://schemas.microsoft.com/office/drawing/2014/main" id="{81C072AB-B1EB-8446-9E27-44221AD9C1D6}"/>
              </a:ext>
            </a:extLst>
          </p:cNvPr>
          <p:cNvSpPr/>
          <p:nvPr userDrawn="1"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Forward or Next 9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6B2CEF0-BD14-F74B-8436-23854386BA6E}"/>
              </a:ext>
            </a:extLst>
          </p:cNvPr>
          <p:cNvSpPr/>
          <p:nvPr userDrawn="1"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1100895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Relationship Id="rId9" Type="http://schemas.openxmlformats.org/officeDocument/2006/relationships/slide" Target="slide3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9.xml"/><Relationship Id="rId9" Type="http://schemas.openxmlformats.org/officeDocument/2006/relationships/slide" Target="slide3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Relationship Id="rId9" Type="http://schemas.openxmlformats.org/officeDocument/2006/relationships/slide" Target="slide3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9.xml"/><Relationship Id="rId5" Type="http://schemas.openxmlformats.org/officeDocument/2006/relationships/slide" Target="slide2.xml"/><Relationship Id="rId4" Type="http://schemas.openxmlformats.org/officeDocument/2006/relationships/image" Target="../media/image5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30.xml"/><Relationship Id="rId5" Type="http://schemas.openxmlformats.org/officeDocument/2006/relationships/slide" Target="slide2.xml"/><Relationship Id="rId4" Type="http://schemas.openxmlformats.org/officeDocument/2006/relationships/image" Target="../media/image5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31.xml"/><Relationship Id="rId5" Type="http://schemas.openxmlformats.org/officeDocument/2006/relationships/slide" Target="slide2.xml"/><Relationship Id="rId4" Type="http://schemas.openxmlformats.org/officeDocument/2006/relationships/image" Target="../media/image5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32.xml"/><Relationship Id="rId5" Type="http://schemas.openxmlformats.org/officeDocument/2006/relationships/slide" Target="slide2.xml"/><Relationship Id="rId4" Type="http://schemas.openxmlformats.org/officeDocument/2006/relationships/image" Target="../media/image5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33.xml"/><Relationship Id="rId5" Type="http://schemas.openxmlformats.org/officeDocument/2006/relationships/slide" Target="slide2.xml"/><Relationship Id="rId4" Type="http://schemas.openxmlformats.org/officeDocument/2006/relationships/image" Target="../media/image5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3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0.xml"/><Relationship Id="rId18" Type="http://schemas.openxmlformats.org/officeDocument/2006/relationships/slide" Target="slide11.xml"/><Relationship Id="rId26" Type="http://schemas.openxmlformats.org/officeDocument/2006/relationships/slide" Target="slide27.xml"/><Relationship Id="rId3" Type="http://schemas.openxmlformats.org/officeDocument/2006/relationships/slide" Target="slide8.xml"/><Relationship Id="rId21" Type="http://schemas.openxmlformats.org/officeDocument/2006/relationships/slide" Target="slide26.xml"/><Relationship Id="rId7" Type="http://schemas.openxmlformats.org/officeDocument/2006/relationships/slide" Target="slide4.xml"/><Relationship Id="rId12" Type="http://schemas.openxmlformats.org/officeDocument/2006/relationships/slide" Target="slide5.xml"/><Relationship Id="rId17" Type="http://schemas.openxmlformats.org/officeDocument/2006/relationships/slide" Target="slide6.xml"/><Relationship Id="rId25" Type="http://schemas.openxmlformats.org/officeDocument/2006/relationships/slide" Target="slide22.xml"/><Relationship Id="rId2" Type="http://schemas.openxmlformats.org/officeDocument/2006/relationships/notesSlide" Target="../notesSlides/notesSlide2.xml"/><Relationship Id="rId16" Type="http://schemas.openxmlformats.org/officeDocument/2006/relationships/slide" Target="slide25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3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18.xml"/><Relationship Id="rId15" Type="http://schemas.openxmlformats.org/officeDocument/2006/relationships/slide" Target="slide20.xml"/><Relationship Id="rId23" Type="http://schemas.openxmlformats.org/officeDocument/2006/relationships/slide" Target="slide12.xml"/><Relationship Id="rId10" Type="http://schemas.openxmlformats.org/officeDocument/2006/relationships/slide" Target="slide19.xml"/><Relationship Id="rId19" Type="http://schemas.openxmlformats.org/officeDocument/2006/relationships/slide" Target="slide16.xml"/><Relationship Id="rId4" Type="http://schemas.openxmlformats.org/officeDocument/2006/relationships/slide" Target="slide13.xml"/><Relationship Id="rId9" Type="http://schemas.openxmlformats.org/officeDocument/2006/relationships/slide" Target="slide14.xml"/><Relationship Id="rId14" Type="http://schemas.openxmlformats.org/officeDocument/2006/relationships/slide" Target="slide15.xml"/><Relationship Id="rId22" Type="http://schemas.openxmlformats.org/officeDocument/2006/relationships/slide" Target="slide7.xml"/><Relationship Id="rId27" Type="http://schemas.openxmlformats.org/officeDocument/2006/relationships/slide" Target="slide2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3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slide" Target="slide3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3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2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3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3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slide" Target="slide3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33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1.bin"/><Relationship Id="rId7" Type="http://schemas.openxmlformats.org/officeDocument/2006/relationships/image" Target="../media/image9.sv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33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slide" Target="slide2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Relationship Id="rId9" Type="http://schemas.openxmlformats.org/officeDocument/2006/relationships/slide" Target="slide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7700" y="852376"/>
            <a:ext cx="4690858" cy="4374850"/>
          </a:xfrm>
        </p:spPr>
        <p:txBody>
          <a:bodyPr>
            <a:normAutofit/>
          </a:bodyPr>
          <a:lstStyle/>
          <a:p>
            <a:r>
              <a:rPr lang="en-US" sz="4200" dirty="0"/>
              <a:t>TRIVIA DE PENSAMIENTOS VIVOS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85E8CF-9C47-1140-8FBF-11419C2D2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3282" y="6178102"/>
            <a:ext cx="4262924" cy="345796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err="1"/>
              <a:t>Recurso</a:t>
            </a:r>
            <a:r>
              <a:rPr lang="en-US" dirty="0"/>
              <a:t> </a:t>
            </a:r>
            <a:r>
              <a:rPr lang="en-US" dirty="0" err="1"/>
              <a:t>creado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MUSC Telehealth Outreach Program, </a:t>
            </a:r>
            <a:br>
              <a:rPr lang="en-US" dirty="0"/>
            </a:br>
            <a:r>
              <a:rPr lang="en-US" dirty="0"/>
              <a:t>CACND Telehealth Outreach Program, MACA</a:t>
            </a:r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2EF74E10-075E-4E6A-9CF1-B726FDD427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8712" y="201676"/>
            <a:ext cx="5574989" cy="557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747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1" y="482322"/>
            <a:ext cx="4392168" cy="5571624"/>
          </a:xfrm>
        </p:spPr>
        <p:txBody>
          <a:bodyPr anchor="ctr">
            <a:normAutofit/>
          </a:bodyPr>
          <a:lstStyle/>
          <a:p>
            <a:r>
              <a:rPr lang="en-US" dirty="0"/>
              <a:t>¿PENSAMIENTO ÚTIL O INÚTIL?</a:t>
            </a:r>
            <a:br>
              <a:rPr lang="en-US" dirty="0"/>
            </a:br>
            <a:r>
              <a:rPr lang="en-US" dirty="0"/>
              <a:t>30 pts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6AFEA26-9DF9-416D-B6C7-E4D466C069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296361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Action Button: Home 7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2D02CFBE-1879-224E-854A-044CBD36F92B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Forward or Next 9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3453753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2543" y="482322"/>
            <a:ext cx="4424825" cy="5571624"/>
          </a:xfrm>
        </p:spPr>
        <p:txBody>
          <a:bodyPr anchor="ctr">
            <a:normAutofit/>
          </a:bodyPr>
          <a:lstStyle/>
          <a:p>
            <a:r>
              <a:rPr lang="en-US" dirty="0"/>
              <a:t>¿PENSAMIENTO ÚTIL O INÚTIL?</a:t>
            </a:r>
            <a:br>
              <a:rPr lang="en-US" dirty="0"/>
            </a:br>
            <a:r>
              <a:rPr lang="en-US" dirty="0"/>
              <a:t>40 pts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6AFEA26-9DF9-416D-B6C7-E4D466C069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278843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Action Button: Home 7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2D02CFBE-1879-224E-854A-044CBD36F92B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00343" y="6109323"/>
            <a:ext cx="1499746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184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8871" y="482322"/>
            <a:ext cx="4408497" cy="5571624"/>
          </a:xfrm>
        </p:spPr>
        <p:txBody>
          <a:bodyPr anchor="ctr">
            <a:normAutofit/>
          </a:bodyPr>
          <a:lstStyle/>
          <a:p>
            <a:r>
              <a:rPr lang="en-US" dirty="0"/>
              <a:t>¿PENSAMIENTO ÚTIL O INÚTIL?</a:t>
            </a:r>
            <a:br>
              <a:rPr lang="en-US" dirty="0"/>
            </a:br>
            <a:r>
              <a:rPr lang="en-US" dirty="0"/>
              <a:t>50 pts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6AFEA26-9DF9-416D-B6C7-E4D466C069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481411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Action Button: Home 7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2D02CFBE-1879-224E-854A-044CBD36F92B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Forward or Next 11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BA0C1CFF-3594-F847-8291-228E0DD932E6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1349147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36" y="1243533"/>
            <a:ext cx="3437290" cy="4374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spc="800" dirty="0" err="1"/>
              <a:t>Hecho</a:t>
            </a:r>
            <a:r>
              <a:rPr lang="en-US" sz="6000" spc="800" dirty="0"/>
              <a:t> u </a:t>
            </a:r>
            <a:r>
              <a:rPr lang="en-US" sz="6000" spc="800" dirty="0" err="1"/>
              <a:t>opinión</a:t>
            </a:r>
            <a:br>
              <a:rPr lang="en-US" sz="6000" spc="800" dirty="0"/>
            </a:br>
            <a:r>
              <a:rPr lang="en-US" sz="6000" spc="800" dirty="0"/>
              <a:t>10 PUNTOS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836" y="5347180"/>
            <a:ext cx="3437290" cy="10761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2400" b="1" cap="all" spc="400" dirty="0">
                <a:solidFill>
                  <a:schemeClr val="tx2"/>
                </a:solidFill>
              </a:rPr>
              <a:t>1+2=3</a:t>
            </a:r>
            <a:endParaRPr lang="en-US" sz="2400" b="1" cap="all" spc="400" dirty="0">
              <a:solidFill>
                <a:schemeClr val="bg2"/>
              </a:solidFill>
            </a:endParaRP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082E80F6-7AAF-42CB-9915-7F0492DE8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62968" y="643464"/>
            <a:ext cx="5574989" cy="5574989"/>
          </a:xfrm>
          <a:prstGeom prst="rect">
            <a:avLst/>
          </a:prstGeom>
        </p:spPr>
      </p:pic>
      <p:sp>
        <p:nvSpPr>
          <p:cNvPr id="11" name="Action Button: Home 10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EC4FE998-2629-764D-A8A9-D2135C83CA75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Forward or Next 12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 RESPUESTA</a:t>
            </a:r>
          </a:p>
        </p:txBody>
      </p:sp>
    </p:spTree>
    <p:extLst>
      <p:ext uri="{BB962C8B-B14F-4D97-AF65-F5344CB8AC3E}">
        <p14:creationId xmlns:p14="http://schemas.microsoft.com/office/powerpoint/2010/main" val="241909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36" y="1243533"/>
            <a:ext cx="3437290" cy="4374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spc="800" dirty="0" err="1"/>
              <a:t>Hecho</a:t>
            </a:r>
            <a:r>
              <a:rPr lang="en-US" sz="6000" spc="800" dirty="0"/>
              <a:t> u </a:t>
            </a:r>
            <a:r>
              <a:rPr lang="en-US" sz="6000" spc="800" dirty="0" err="1"/>
              <a:t>opinión</a:t>
            </a:r>
            <a:br>
              <a:rPr lang="en-US" sz="6000" spc="800" dirty="0"/>
            </a:br>
            <a:r>
              <a:rPr lang="en-US" sz="6000" spc="800" dirty="0"/>
              <a:t>20 PUNTOS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836" y="5347180"/>
            <a:ext cx="3437290" cy="107611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400" b="1" cap="all" spc="400" dirty="0">
                <a:solidFill>
                  <a:schemeClr val="tx2"/>
                </a:solidFill>
              </a:rPr>
              <a:t>¡El helado de chocolate sabe increíble</a:t>
            </a:r>
            <a:r>
              <a:rPr lang="en-US" sz="2400" b="1" cap="all" spc="400" dirty="0">
                <a:solidFill>
                  <a:schemeClr val="tx2"/>
                </a:solidFill>
              </a:rPr>
              <a:t>!</a:t>
            </a:r>
            <a:endParaRPr lang="en-US" sz="2400" b="1" cap="all" spc="400" dirty="0">
              <a:solidFill>
                <a:schemeClr val="bg2"/>
              </a:solidFill>
            </a:endParaRP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082E80F6-7AAF-42CB-9915-7F0492DE8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62968" y="643464"/>
            <a:ext cx="5574989" cy="5574989"/>
          </a:xfrm>
          <a:prstGeom prst="rect">
            <a:avLst/>
          </a:prstGeom>
        </p:spPr>
      </p:pic>
      <p:sp>
        <p:nvSpPr>
          <p:cNvPr id="11" name="Action Button: Home 10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EC4FE998-2629-764D-A8A9-D2135C83CA75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Forward or Next 12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3696071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36" y="1243533"/>
            <a:ext cx="3437290" cy="4374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spc="800" dirty="0" err="1"/>
              <a:t>Hecho</a:t>
            </a:r>
            <a:r>
              <a:rPr lang="en-US" sz="6000" spc="800" dirty="0"/>
              <a:t> u </a:t>
            </a:r>
            <a:r>
              <a:rPr lang="en-US" sz="6000" spc="800" dirty="0" err="1"/>
              <a:t>opinión</a:t>
            </a:r>
            <a:br>
              <a:rPr lang="en-US" sz="6000" spc="800" dirty="0"/>
            </a:br>
            <a:r>
              <a:rPr lang="en-US" sz="6000" spc="800" dirty="0"/>
              <a:t>30 PUNTOS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836" y="5347180"/>
            <a:ext cx="3437290" cy="1076114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400" b="1" cap="all" spc="400" dirty="0">
                <a:solidFill>
                  <a:schemeClr val="tx2"/>
                </a:solidFill>
              </a:rPr>
              <a:t>La clase de matemáticas es súper aburrida</a:t>
            </a:r>
            <a:r>
              <a:rPr lang="en-US" sz="2400" b="1" cap="all" spc="400" dirty="0">
                <a:solidFill>
                  <a:schemeClr val="tx2"/>
                </a:solidFill>
              </a:rPr>
              <a:t>.</a:t>
            </a:r>
            <a:endParaRPr lang="en-US" sz="2400" b="1" cap="all" spc="400" dirty="0">
              <a:solidFill>
                <a:schemeClr val="bg2"/>
              </a:solidFill>
            </a:endParaRP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082E80F6-7AAF-42CB-9915-7F0492DE8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62968" y="643464"/>
            <a:ext cx="5574989" cy="5574989"/>
          </a:xfrm>
          <a:prstGeom prst="rect">
            <a:avLst/>
          </a:prstGeom>
        </p:spPr>
      </p:pic>
      <p:sp>
        <p:nvSpPr>
          <p:cNvPr id="11" name="Action Button: Home 10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EC4FE998-2629-764D-A8A9-D2135C83CA75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Forward or Next 12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2216265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36" y="1243533"/>
            <a:ext cx="3437290" cy="4374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spc="800" dirty="0" err="1"/>
              <a:t>Hecho</a:t>
            </a:r>
            <a:r>
              <a:rPr lang="en-US" sz="6000" spc="800" dirty="0"/>
              <a:t> u </a:t>
            </a:r>
            <a:r>
              <a:rPr lang="en-US" sz="6000" spc="800" dirty="0" err="1"/>
              <a:t>opinión</a:t>
            </a:r>
            <a:br>
              <a:rPr lang="en-US" sz="6000" spc="800" dirty="0"/>
            </a:br>
            <a:r>
              <a:rPr lang="en-US" sz="6000" spc="800" dirty="0"/>
              <a:t>40 PUNTOS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836" y="5347180"/>
            <a:ext cx="3437290" cy="1076114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400" b="1" cap="all" spc="400" dirty="0">
                <a:solidFill>
                  <a:schemeClr val="tx2"/>
                </a:solidFill>
              </a:rPr>
              <a:t>Más del 70% de la superficie de la Tierra son océanos</a:t>
            </a:r>
            <a:r>
              <a:rPr lang="en-US" sz="2400" b="1" cap="all" spc="400" dirty="0">
                <a:solidFill>
                  <a:schemeClr val="tx2"/>
                </a:solidFill>
              </a:rPr>
              <a:t>.</a:t>
            </a:r>
            <a:endParaRPr lang="en-US" sz="2400" b="1" cap="all" spc="400" dirty="0">
              <a:solidFill>
                <a:schemeClr val="bg2"/>
              </a:solidFill>
            </a:endParaRP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082E80F6-7AAF-42CB-9915-7F0492DE8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62968" y="643464"/>
            <a:ext cx="5574989" cy="5574989"/>
          </a:xfrm>
          <a:prstGeom prst="rect">
            <a:avLst/>
          </a:prstGeom>
        </p:spPr>
      </p:pic>
      <p:sp>
        <p:nvSpPr>
          <p:cNvPr id="11" name="Action Button: Home 10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EC4FE998-2629-764D-A8A9-D2135C83CA75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00343" y="6109323"/>
            <a:ext cx="1499746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791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36" y="1243533"/>
            <a:ext cx="3437290" cy="4374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spc="800" dirty="0" err="1"/>
              <a:t>Hecho</a:t>
            </a:r>
            <a:r>
              <a:rPr lang="en-US" sz="6000" spc="800" dirty="0"/>
              <a:t> u </a:t>
            </a:r>
            <a:r>
              <a:rPr lang="en-US" sz="6000" spc="800" dirty="0" err="1"/>
              <a:t>opinión</a:t>
            </a:r>
            <a:br>
              <a:rPr lang="en-US" sz="6000" spc="800" dirty="0"/>
            </a:br>
            <a:r>
              <a:rPr lang="en-US" sz="6000" spc="800" dirty="0"/>
              <a:t>50 PUNTOS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836" y="5347180"/>
            <a:ext cx="3437290" cy="1076114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400" b="1" cap="all" spc="400" dirty="0">
                <a:solidFill>
                  <a:schemeClr val="tx2"/>
                </a:solidFill>
              </a:rPr>
              <a:t>Las computadoras Apple funcionan mejor que las PC de Windows</a:t>
            </a:r>
            <a:r>
              <a:rPr lang="en-US" sz="2400" b="1" cap="all" spc="400" dirty="0">
                <a:solidFill>
                  <a:schemeClr val="tx2"/>
                </a:solidFill>
              </a:rPr>
              <a:t>.</a:t>
            </a:r>
            <a:endParaRPr lang="en-US" sz="2400" b="1" cap="all" spc="400" dirty="0">
              <a:solidFill>
                <a:schemeClr val="bg2"/>
              </a:solidFill>
            </a:endParaRP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082E80F6-7AAF-42CB-9915-7F0492DE8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62968" y="643464"/>
            <a:ext cx="5574989" cy="5574989"/>
          </a:xfrm>
          <a:prstGeom prst="rect">
            <a:avLst/>
          </a:prstGeom>
        </p:spPr>
      </p:pic>
      <p:sp>
        <p:nvSpPr>
          <p:cNvPr id="11" name="Action Button: Home 10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EC4FE998-2629-764D-A8A9-D2135C83CA75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Forward or Next 11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BA0C1CFF-3594-F847-8291-228E0DD932E6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2785320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251" y="1231506"/>
            <a:ext cx="6338958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ES" sz="4600" spc="800" dirty="0"/>
              <a:t>PENSAMIENTO, EMOCIÓN O COMPORTAMIENTO/ACCIÓN</a:t>
            </a:r>
            <a:r>
              <a:rPr lang="en-US" sz="4600" spc="800" dirty="0"/>
              <a:t>?</a:t>
            </a:r>
            <a:br>
              <a:rPr lang="en-US" sz="4600" spc="800" dirty="0"/>
            </a:br>
            <a:r>
              <a:rPr lang="en-US" sz="4600" spc="800" dirty="0"/>
              <a:t>10 PUNTOS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889" y="1565556"/>
            <a:ext cx="3112442" cy="37268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s-ES" sz="2800" b="1" cap="all" spc="400" dirty="0">
                <a:solidFill>
                  <a:schemeClr val="tx2"/>
                </a:solidFill>
              </a:rPr>
              <a:t>Estoy triste porque mi amigo/a no me puede visitar</a:t>
            </a:r>
            <a:r>
              <a:rPr lang="en-US" sz="2800" b="1" cap="all" spc="400" dirty="0">
                <a:solidFill>
                  <a:schemeClr val="tx2"/>
                </a:solidFill>
              </a:rPr>
              <a:t>. 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1289DC7-7B52-2648-AC6B-DC44673BE11C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Forward or Next 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 RESPUESTA</a:t>
            </a:r>
          </a:p>
        </p:txBody>
      </p:sp>
    </p:spTree>
    <p:extLst>
      <p:ext uri="{BB962C8B-B14F-4D97-AF65-F5344CB8AC3E}">
        <p14:creationId xmlns:p14="http://schemas.microsoft.com/office/powerpoint/2010/main" val="104152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251" y="1231506"/>
            <a:ext cx="6338958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ES" sz="4600" spc="800" dirty="0"/>
              <a:t>PENSAMIENTO, EMOCIÓN O COMPORTAMIENTO/ACCIÓN</a:t>
            </a:r>
            <a:r>
              <a:rPr lang="en-US" sz="4600" spc="800" dirty="0"/>
              <a:t>?</a:t>
            </a:r>
            <a:br>
              <a:rPr lang="en-US" sz="4600" spc="800" dirty="0"/>
            </a:br>
            <a:r>
              <a:rPr lang="en-US" sz="4600" spc="800" dirty="0"/>
              <a:t>20 PUNTOS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889" y="1566081"/>
            <a:ext cx="3112442" cy="37268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s-ES" sz="2800" b="1" cap="all" spc="400" dirty="0">
                <a:solidFill>
                  <a:schemeClr val="tx2"/>
                </a:solidFill>
              </a:rPr>
              <a:t>Esta mañana he paseado en bicicleta</a:t>
            </a:r>
            <a:r>
              <a:rPr lang="en-US" sz="2800" b="1" cap="all" spc="4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0995904-FC2B-F44F-99EC-51A8DF45C0F8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1287859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373729"/>
              </p:ext>
            </p:extLst>
          </p:nvPr>
        </p:nvGraphicFramePr>
        <p:xfrm>
          <a:off x="1330081" y="165755"/>
          <a:ext cx="9753380" cy="5645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0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06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5779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Distorciones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Cognitivas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¿Pensamiento </a:t>
                      </a:r>
                      <a:r>
                        <a:rPr lang="en-US" dirty="0" err="1"/>
                        <a:t>útil</a:t>
                      </a:r>
                      <a:r>
                        <a:rPr lang="en-US" dirty="0"/>
                        <a:t> o </a:t>
                      </a:r>
                      <a:r>
                        <a:rPr lang="en-US" dirty="0" err="1"/>
                        <a:t>inútil</a:t>
                      </a:r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Hechos</a:t>
                      </a:r>
                      <a:r>
                        <a:rPr lang="en-US" dirty="0"/>
                        <a:t> u </a:t>
                      </a:r>
                      <a:r>
                        <a:rPr lang="en-US" dirty="0" err="1"/>
                        <a:t>Opiniones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Pensamientos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Emociones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Comportamientos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Invierte los Pensamientos para que sean Útiles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77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" action="ppaction://hlinkshowjump?jump=nextslide"/>
                        </a:rPr>
                        <a:t>10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3" action="ppaction://hlinksldjump"/>
                        </a:rPr>
                        <a:t>10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4" action="ppaction://hlinksldjump"/>
                        </a:rPr>
                        <a:t>10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5" action="ppaction://hlinksldjump"/>
                        </a:rPr>
                        <a:t>10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6" action="ppaction://hlinksldjump"/>
                        </a:rPr>
                        <a:t>10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577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7" action="ppaction://hlinksldjump"/>
                        </a:rPr>
                        <a:t>20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8" action="ppaction://hlinksldjump"/>
                        </a:rPr>
                        <a:t>20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9" action="ppaction://hlinksldjump"/>
                        </a:rPr>
                        <a:t>20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0" action="ppaction://hlinksldjump"/>
                        </a:rPr>
                        <a:t>20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1" action="ppaction://hlinksldjump"/>
                        </a:rPr>
                        <a:t>20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77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2" action="ppaction://hlinksldjump"/>
                        </a:rPr>
                        <a:t>30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3" action="ppaction://hlinksldjump"/>
                        </a:rPr>
                        <a:t>30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4" action="ppaction://hlinksldjump"/>
                        </a:rPr>
                        <a:t>30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5" action="ppaction://hlinksldjump"/>
                        </a:rPr>
                        <a:t>30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6" action="ppaction://hlinksldjump"/>
                        </a:rPr>
                        <a:t>30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577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7" action="ppaction://hlinksldjump"/>
                        </a:rPr>
                        <a:t>40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8" action="ppaction://hlinksldjump"/>
                        </a:rPr>
                        <a:t>40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19" action="ppaction://hlinksldjump"/>
                        </a:rPr>
                        <a:t>40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0" action="ppaction://hlinksldjump"/>
                        </a:rPr>
                        <a:t>40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1" action="ppaction://hlinksldjump"/>
                        </a:rPr>
                        <a:t>40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577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2" action="ppaction://hlinksldjump"/>
                        </a:rPr>
                        <a:t>50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3" action="ppaction://hlinksldjump"/>
                        </a:rPr>
                        <a:t>50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4" action="ppaction://hlinksldjump"/>
                        </a:rPr>
                        <a:t>50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5" action="ppaction://hlinksldjump"/>
                        </a:rPr>
                        <a:t>50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hlinkClick r:id="rId26" action="ppaction://hlinksldjump"/>
                        </a:rPr>
                        <a:t>50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Explosion 1 4">
            <a:hlinkClick r:id="rId27" action="ppaction://hlinksldjump"/>
          </p:cNvPr>
          <p:cNvSpPr/>
          <p:nvPr/>
        </p:nvSpPr>
        <p:spPr>
          <a:xfrm>
            <a:off x="10937632" y="5959747"/>
            <a:ext cx="1020187" cy="75613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51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251" y="1231506"/>
            <a:ext cx="6338958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ES" sz="4600" spc="800" dirty="0"/>
              <a:t>PENSAMIENTO, EMOCIÓN O COMPORTAMIENTO/ACCIÓN</a:t>
            </a:r>
            <a:r>
              <a:rPr lang="en-US" sz="4600" spc="800" dirty="0"/>
              <a:t>?</a:t>
            </a:r>
            <a:br>
              <a:rPr lang="en-US" sz="4600" spc="800" dirty="0"/>
            </a:br>
            <a:r>
              <a:rPr lang="en-US" sz="4600" spc="800" dirty="0"/>
              <a:t>30 PUNTOS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013" y="1574874"/>
            <a:ext cx="3561318" cy="37268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s-ES" sz="2800" b="1" cap="all" spc="400" dirty="0">
                <a:solidFill>
                  <a:schemeClr val="tx2"/>
                </a:solidFill>
              </a:rPr>
              <a:t>¡Tengo ganas de ir al parque</a:t>
            </a:r>
            <a:r>
              <a:rPr lang="en-US" sz="2800" b="1" cap="all" spc="400" dirty="0">
                <a:solidFill>
                  <a:schemeClr val="tx2"/>
                </a:solidFill>
              </a:rPr>
              <a:t>!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9F6CE0B-179D-8649-98B9-60481E14BF33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1204754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251" y="1231506"/>
            <a:ext cx="6338958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ES" sz="4600" spc="800" dirty="0"/>
              <a:t>PENSAMIENTO, EMOCIÓN O COMPORTAMIENTO/ACCIÓN</a:t>
            </a:r>
            <a:r>
              <a:rPr lang="en-US" sz="4600" spc="800" dirty="0"/>
              <a:t>?</a:t>
            </a:r>
            <a:br>
              <a:rPr lang="en-US" sz="4600" spc="800" dirty="0"/>
            </a:br>
            <a:r>
              <a:rPr lang="en-US" sz="4600" spc="800" dirty="0"/>
              <a:t>40 PUNTOS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571" y="1565556"/>
            <a:ext cx="3358760" cy="37268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b="1" cap="all" spc="400" dirty="0">
                <a:solidFill>
                  <a:schemeClr val="tx2"/>
                </a:solidFill>
              </a:rPr>
              <a:t>Hoy no </a:t>
            </a:r>
            <a:r>
              <a:rPr lang="en-US" sz="2800" b="1" cap="all" spc="400" dirty="0" err="1">
                <a:solidFill>
                  <a:schemeClr val="tx2"/>
                </a:solidFill>
              </a:rPr>
              <a:t>quiero</a:t>
            </a:r>
            <a:r>
              <a:rPr lang="en-US" sz="2800" b="1" cap="all" spc="400" dirty="0">
                <a:solidFill>
                  <a:schemeClr val="tx2"/>
                </a:solidFill>
              </a:rPr>
              <a:t> </a:t>
            </a:r>
            <a:r>
              <a:rPr lang="en-US" sz="2800" b="1" cap="all" spc="400" dirty="0" err="1">
                <a:solidFill>
                  <a:schemeClr val="tx2"/>
                </a:solidFill>
              </a:rPr>
              <a:t>ir</a:t>
            </a:r>
            <a:r>
              <a:rPr lang="en-US" sz="2800" b="1" cap="all" spc="400" dirty="0">
                <a:solidFill>
                  <a:schemeClr val="tx2"/>
                </a:solidFill>
              </a:rPr>
              <a:t> a la </a:t>
            </a:r>
            <a:r>
              <a:rPr lang="en-US" sz="2800" b="1" cap="all" spc="400" dirty="0" err="1">
                <a:solidFill>
                  <a:schemeClr val="tx2"/>
                </a:solidFill>
              </a:rPr>
              <a:t>escuela</a:t>
            </a:r>
            <a:r>
              <a:rPr lang="en-US" sz="2800" b="1" cap="all" spc="4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B42484A-9DE2-5346-96D4-950E1C5D59EC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9135" y="6118115"/>
            <a:ext cx="1499746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107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251" y="1231506"/>
            <a:ext cx="6338958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ES" sz="4600" spc="800" dirty="0"/>
              <a:t>PENSAMIENTO, EMOCIÓN O COMPORTAMIENTO/ACCIÓN</a:t>
            </a:r>
            <a:r>
              <a:rPr lang="en-US" sz="4600" spc="800" dirty="0"/>
              <a:t>?</a:t>
            </a:r>
            <a:br>
              <a:rPr lang="en-US" sz="4600" spc="800" dirty="0"/>
            </a:br>
            <a:r>
              <a:rPr lang="en-US" sz="4600" spc="800" dirty="0"/>
              <a:t>50 PUNTOS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889" y="1565556"/>
            <a:ext cx="3112442" cy="37268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b="1" cap="all" spc="400" dirty="0">
                <a:solidFill>
                  <a:schemeClr val="tx2"/>
                </a:solidFill>
              </a:rPr>
              <a:t>Me </a:t>
            </a:r>
            <a:r>
              <a:rPr lang="en-US" sz="2800" b="1" cap="all" spc="400" dirty="0" err="1">
                <a:solidFill>
                  <a:schemeClr val="tx2"/>
                </a:solidFill>
              </a:rPr>
              <a:t>gustaría</a:t>
            </a:r>
            <a:r>
              <a:rPr lang="en-US" sz="2800" b="1" cap="all" spc="400" dirty="0">
                <a:solidFill>
                  <a:schemeClr val="tx2"/>
                </a:solidFill>
              </a:rPr>
              <a:t> </a:t>
            </a:r>
            <a:r>
              <a:rPr lang="en-US" sz="2800" b="1" cap="all" spc="400" dirty="0" err="1">
                <a:solidFill>
                  <a:schemeClr val="tx2"/>
                </a:solidFill>
              </a:rPr>
              <a:t>estar</a:t>
            </a:r>
            <a:r>
              <a:rPr lang="en-US" sz="2800" b="1" cap="all" spc="400" dirty="0">
                <a:solidFill>
                  <a:schemeClr val="tx2"/>
                </a:solidFill>
              </a:rPr>
              <a:t> </a:t>
            </a:r>
            <a:r>
              <a:rPr lang="en-US" sz="2800" b="1" cap="all" spc="400" dirty="0" err="1">
                <a:solidFill>
                  <a:schemeClr val="tx2"/>
                </a:solidFill>
              </a:rPr>
              <a:t>en</a:t>
            </a:r>
            <a:r>
              <a:rPr lang="en-US" sz="2800" b="1" cap="all" spc="400" dirty="0">
                <a:solidFill>
                  <a:schemeClr val="tx2"/>
                </a:solidFill>
              </a:rPr>
              <a:t> </a:t>
            </a:r>
            <a:r>
              <a:rPr lang="en-US" sz="2800" b="1" cap="all" spc="400" dirty="0" err="1">
                <a:solidFill>
                  <a:schemeClr val="tx2"/>
                </a:solidFill>
              </a:rPr>
              <a:t>el</a:t>
            </a:r>
            <a:r>
              <a:rPr lang="en-US" sz="2800" b="1" cap="all" spc="400" dirty="0">
                <a:solidFill>
                  <a:schemeClr val="tx2"/>
                </a:solidFill>
              </a:rPr>
              <a:t> </a:t>
            </a:r>
            <a:r>
              <a:rPr lang="en-US" sz="2800" b="1" cap="all" spc="400" dirty="0" err="1">
                <a:solidFill>
                  <a:schemeClr val="tx2"/>
                </a:solidFill>
              </a:rPr>
              <a:t>equipo</a:t>
            </a:r>
            <a:r>
              <a:rPr lang="en-US" sz="2800" b="1" cap="all" spc="400" dirty="0">
                <a:solidFill>
                  <a:schemeClr val="tx2"/>
                </a:solidFill>
              </a:rPr>
              <a:t> de </a:t>
            </a:r>
            <a:r>
              <a:rPr lang="en-US" sz="2800" b="1" cap="all" spc="400" dirty="0" err="1">
                <a:solidFill>
                  <a:schemeClr val="tx2"/>
                </a:solidFill>
              </a:rPr>
              <a:t>fútbol</a:t>
            </a:r>
            <a:r>
              <a:rPr lang="en-US" sz="2800" b="1" cap="all" spc="4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1541BF3-1797-F449-83DE-2C1BCBCD6288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Forward or Next 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BA0C1CFF-3594-F847-8291-228E0DD932E6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  <p:sp>
        <p:nvSpPr>
          <p:cNvPr id="11" name="Action Button: Forward or Next 10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BA0C1CFF-3594-F847-8291-228E0DD932E6}"/>
              </a:ext>
            </a:extLst>
          </p:cNvPr>
          <p:cNvSpPr/>
          <p:nvPr/>
        </p:nvSpPr>
        <p:spPr>
          <a:xfrm>
            <a:off x="8312899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1043388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2943" y="1068755"/>
            <a:ext cx="6666286" cy="47204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 spc="800" dirty="0">
                <a:solidFill>
                  <a:schemeClr val="tx1"/>
                </a:solidFill>
              </a:rPr>
              <a:t>¡INVIERTE EL PENSAMIENTO!</a:t>
            </a:r>
            <a:br>
              <a:rPr lang="en-US" sz="7200" spc="800" dirty="0">
                <a:solidFill>
                  <a:schemeClr val="tx1"/>
                </a:solidFill>
              </a:rPr>
            </a:br>
            <a:r>
              <a:rPr lang="en-US" sz="7200" spc="800" dirty="0">
                <a:solidFill>
                  <a:schemeClr val="tx1"/>
                </a:solidFill>
              </a:rPr>
              <a:t>10 PUNTOS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361" y="1306286"/>
            <a:ext cx="2566235" cy="42454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cap="all" spc="400" dirty="0">
                <a:solidFill>
                  <a:schemeClr val="tx2"/>
                </a:solidFill>
              </a:rPr>
              <a:t>No le </a:t>
            </a:r>
            <a:r>
              <a:rPr lang="en-US" b="1" cap="all" spc="400" dirty="0" err="1">
                <a:solidFill>
                  <a:schemeClr val="tx2"/>
                </a:solidFill>
              </a:rPr>
              <a:t>caigo</a:t>
            </a:r>
            <a:r>
              <a:rPr lang="en-US" b="1" cap="all" spc="400" dirty="0">
                <a:solidFill>
                  <a:schemeClr val="tx2"/>
                </a:solidFill>
              </a:rPr>
              <a:t> bien a </a:t>
            </a:r>
            <a:r>
              <a:rPr lang="en-US" b="1" cap="all" spc="400" dirty="0" err="1">
                <a:solidFill>
                  <a:schemeClr val="tx2"/>
                </a:solidFill>
              </a:rPr>
              <a:t>nadie</a:t>
            </a:r>
            <a:r>
              <a:rPr lang="en-US" b="1" cap="all" spc="400" dirty="0">
                <a:solidFill>
                  <a:schemeClr val="tx2"/>
                </a:solidFill>
              </a:rPr>
              <a:t> </a:t>
            </a:r>
            <a:r>
              <a:rPr lang="en-US" b="1" cap="all" spc="400" dirty="0" err="1">
                <a:solidFill>
                  <a:schemeClr val="tx2"/>
                </a:solidFill>
              </a:rPr>
              <a:t>en</a:t>
            </a:r>
            <a:r>
              <a:rPr lang="en-US" b="1" cap="all" spc="400" dirty="0">
                <a:solidFill>
                  <a:schemeClr val="tx2"/>
                </a:solidFill>
              </a:rPr>
              <a:t> la </a:t>
            </a:r>
            <a:r>
              <a:rPr lang="en-US" b="1" cap="all" spc="400" dirty="0" err="1">
                <a:solidFill>
                  <a:schemeClr val="tx2"/>
                </a:solidFill>
              </a:rPr>
              <a:t>escuela</a:t>
            </a:r>
            <a:r>
              <a:rPr lang="en-US" b="1" cap="all" spc="4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8452926-C608-EB4C-9845-98EA35A90253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Forward or Next 8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  RESPUESTA</a:t>
            </a:r>
          </a:p>
        </p:txBody>
      </p:sp>
    </p:spTree>
    <p:extLst>
      <p:ext uri="{BB962C8B-B14F-4D97-AF65-F5344CB8AC3E}">
        <p14:creationId xmlns:p14="http://schemas.microsoft.com/office/powerpoint/2010/main" val="13693566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2943" y="1068755"/>
            <a:ext cx="6731600" cy="47204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 spc="800" dirty="0">
                <a:solidFill>
                  <a:schemeClr val="tx1"/>
                </a:solidFill>
              </a:rPr>
              <a:t>¡INVIERTE EL PENSAMIENTO!</a:t>
            </a:r>
            <a:br>
              <a:rPr lang="en-US" sz="7200" spc="800" dirty="0">
                <a:solidFill>
                  <a:schemeClr val="tx1"/>
                </a:solidFill>
              </a:rPr>
            </a:br>
            <a:r>
              <a:rPr lang="en-US" sz="7200" spc="800" dirty="0">
                <a:solidFill>
                  <a:schemeClr val="tx1"/>
                </a:solidFill>
              </a:rPr>
              <a:t>20 PUNTOS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361" y="1306286"/>
            <a:ext cx="2566235" cy="42454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cap="all" spc="400" dirty="0">
                <a:solidFill>
                  <a:schemeClr val="tx2"/>
                </a:solidFill>
              </a:rPr>
              <a:t>No </a:t>
            </a:r>
            <a:r>
              <a:rPr lang="en-US" b="1" cap="all" spc="400" dirty="0" err="1">
                <a:solidFill>
                  <a:schemeClr val="tx2"/>
                </a:solidFill>
              </a:rPr>
              <a:t>sirvo</a:t>
            </a:r>
            <a:r>
              <a:rPr lang="en-US" b="1" cap="all" spc="400" dirty="0">
                <a:solidFill>
                  <a:schemeClr val="tx2"/>
                </a:solidFill>
              </a:rPr>
              <a:t> para nada.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23D7F2C-1036-5642-B795-92484DCEC35A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420687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2943" y="1068755"/>
            <a:ext cx="6666286" cy="47204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 spc="800" dirty="0">
                <a:solidFill>
                  <a:schemeClr val="tx1"/>
                </a:solidFill>
              </a:rPr>
              <a:t>¡INVIERTE EL PENSAMIENTO!</a:t>
            </a:r>
            <a:br>
              <a:rPr lang="en-US" sz="7200" spc="800" dirty="0">
                <a:solidFill>
                  <a:schemeClr val="tx1"/>
                </a:solidFill>
              </a:rPr>
            </a:br>
            <a:r>
              <a:rPr lang="en-US" sz="7200" spc="800" dirty="0">
                <a:solidFill>
                  <a:schemeClr val="tx1"/>
                </a:solidFill>
              </a:rPr>
              <a:t>30 PUNTOS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361" y="1306286"/>
            <a:ext cx="2566235" cy="42454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cap="all" spc="400" dirty="0">
                <a:solidFill>
                  <a:schemeClr val="tx2"/>
                </a:solidFill>
              </a:rPr>
              <a:t>Soy </a:t>
            </a:r>
            <a:r>
              <a:rPr lang="en-US" b="1" cap="all" spc="400" dirty="0" err="1">
                <a:solidFill>
                  <a:schemeClr val="tx2"/>
                </a:solidFill>
              </a:rPr>
              <a:t>una</a:t>
            </a:r>
            <a:r>
              <a:rPr lang="en-US" b="1" cap="all" spc="400" dirty="0">
                <a:solidFill>
                  <a:schemeClr val="tx2"/>
                </a:solidFill>
              </a:rPr>
              <a:t> persona mala.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5FDEB6B-22D5-DA4F-AD7F-B07C771DC1C2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5000375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2943" y="1068755"/>
            <a:ext cx="6747928" cy="47204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 spc="800" dirty="0">
                <a:solidFill>
                  <a:schemeClr val="tx1"/>
                </a:solidFill>
              </a:rPr>
              <a:t>¡INVIERTE EL PENSAMIENTO!</a:t>
            </a:r>
            <a:br>
              <a:rPr lang="en-US" sz="7200" spc="800" dirty="0">
                <a:solidFill>
                  <a:schemeClr val="tx1"/>
                </a:solidFill>
              </a:rPr>
            </a:br>
            <a:r>
              <a:rPr lang="en-US" sz="7200" spc="800" dirty="0">
                <a:solidFill>
                  <a:schemeClr val="tx1"/>
                </a:solidFill>
              </a:rPr>
              <a:t>40 PUNTOS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361" y="1306286"/>
            <a:ext cx="2566235" cy="42454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cap="all" spc="400" dirty="0" err="1">
                <a:solidFill>
                  <a:schemeClr val="tx2"/>
                </a:solidFill>
              </a:rPr>
              <a:t>Nunca</a:t>
            </a:r>
            <a:r>
              <a:rPr lang="en-US" b="1" cap="all" spc="400" dirty="0">
                <a:solidFill>
                  <a:schemeClr val="tx2"/>
                </a:solidFill>
              </a:rPr>
              <a:t> </a:t>
            </a:r>
            <a:r>
              <a:rPr lang="en-US" b="1" cap="all" spc="400" dirty="0" err="1">
                <a:solidFill>
                  <a:schemeClr val="tx2"/>
                </a:solidFill>
              </a:rPr>
              <a:t>salgo</a:t>
            </a:r>
            <a:r>
              <a:rPr lang="en-US" b="1" cap="all" spc="400" dirty="0">
                <a:solidFill>
                  <a:schemeClr val="tx2"/>
                </a:solidFill>
              </a:rPr>
              <a:t> bien </a:t>
            </a:r>
            <a:r>
              <a:rPr lang="en-US" b="1" cap="all" spc="400" dirty="0" err="1">
                <a:solidFill>
                  <a:schemeClr val="tx2"/>
                </a:solidFill>
              </a:rPr>
              <a:t>en</a:t>
            </a:r>
            <a:r>
              <a:rPr lang="en-US" b="1" cap="all" spc="400" dirty="0">
                <a:solidFill>
                  <a:schemeClr val="tx2"/>
                </a:solidFill>
              </a:rPr>
              <a:t> </a:t>
            </a:r>
            <a:r>
              <a:rPr lang="en-US" b="1" cap="all" spc="400" dirty="0" err="1">
                <a:solidFill>
                  <a:schemeClr val="tx2"/>
                </a:solidFill>
              </a:rPr>
              <a:t>los</a:t>
            </a:r>
            <a:r>
              <a:rPr lang="en-US" b="1" cap="all" spc="400" dirty="0">
                <a:solidFill>
                  <a:schemeClr val="tx2"/>
                </a:solidFill>
              </a:rPr>
              <a:t> </a:t>
            </a:r>
            <a:r>
              <a:rPr lang="en-US" b="1" cap="all" spc="400" dirty="0" err="1">
                <a:solidFill>
                  <a:schemeClr val="tx2"/>
                </a:solidFill>
              </a:rPr>
              <a:t>exámenes</a:t>
            </a:r>
            <a:r>
              <a:rPr lang="en-US" b="1" cap="all" spc="4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FD0C274F-B8BD-BA4C-AC58-B0E96B74769F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9135" y="6118115"/>
            <a:ext cx="1499746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4186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2942" y="1068755"/>
            <a:ext cx="6764257" cy="47204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 spc="800" dirty="0">
                <a:solidFill>
                  <a:schemeClr val="tx1"/>
                </a:solidFill>
              </a:rPr>
              <a:t>¡INVIERTE EL PENSAMIENTO!</a:t>
            </a:r>
            <a:br>
              <a:rPr lang="en-US" sz="7200" spc="800" dirty="0">
                <a:solidFill>
                  <a:schemeClr val="tx1"/>
                </a:solidFill>
              </a:rPr>
            </a:br>
            <a:r>
              <a:rPr lang="en-US" sz="7200" spc="800" dirty="0">
                <a:solidFill>
                  <a:schemeClr val="tx1"/>
                </a:solidFill>
              </a:rPr>
              <a:t>50 PUNTOS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361" y="1306286"/>
            <a:ext cx="2566235" cy="42454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cap="all" spc="400" dirty="0">
                <a:solidFill>
                  <a:schemeClr val="tx2"/>
                </a:solidFill>
              </a:rPr>
              <a:t>No </a:t>
            </a:r>
            <a:r>
              <a:rPr lang="en-US" b="1" cap="all" spc="400" dirty="0" err="1">
                <a:solidFill>
                  <a:schemeClr val="tx2"/>
                </a:solidFill>
              </a:rPr>
              <a:t>confío</a:t>
            </a:r>
            <a:r>
              <a:rPr lang="en-US" b="1" cap="all" spc="400" dirty="0">
                <a:solidFill>
                  <a:schemeClr val="tx2"/>
                </a:solidFill>
              </a:rPr>
              <a:t> </a:t>
            </a:r>
            <a:r>
              <a:rPr lang="en-US" b="1" cap="all" spc="400" dirty="0" err="1">
                <a:solidFill>
                  <a:schemeClr val="tx2"/>
                </a:solidFill>
              </a:rPr>
              <a:t>en</a:t>
            </a:r>
            <a:r>
              <a:rPr lang="en-US" b="1" cap="all" spc="400" dirty="0">
                <a:solidFill>
                  <a:schemeClr val="tx2"/>
                </a:solidFill>
              </a:rPr>
              <a:t> </a:t>
            </a:r>
            <a:r>
              <a:rPr lang="en-US" b="1" cap="all" spc="400" dirty="0" err="1">
                <a:solidFill>
                  <a:schemeClr val="tx2"/>
                </a:solidFill>
              </a:rPr>
              <a:t>nadie</a:t>
            </a:r>
            <a:r>
              <a:rPr lang="en-US" b="1" cap="all" spc="4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0" name="Action Button: Home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AC81DD1-A7CE-4F4C-A688-CE5A2E4023ED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Forward or Next 8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BA0C1CFF-3594-F847-8291-228E0DD932E6}"/>
              </a:ext>
            </a:extLst>
          </p:cNvPr>
          <p:cNvSpPr/>
          <p:nvPr/>
        </p:nvSpPr>
        <p:spPr>
          <a:xfrm>
            <a:off x="8312899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2864485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solidDmnd">
          <a:fgClr>
            <a:schemeClr val="accent1">
              <a:lumMod val="60000"/>
              <a:lumOff val="40000"/>
            </a:schemeClr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692" y="53"/>
            <a:ext cx="10318418" cy="3015863"/>
          </a:xfrm>
        </p:spPr>
        <p:txBody>
          <a:bodyPr>
            <a:normAutofit/>
          </a:bodyPr>
          <a:lstStyle/>
          <a:p>
            <a:r>
              <a:rPr lang="en-US" sz="8000" dirty="0"/>
              <a:t>¡¡¡CELEBRA!!!</a:t>
            </a:r>
          </a:p>
        </p:txBody>
      </p:sp>
      <p:pic>
        <p:nvPicPr>
          <p:cNvPr id="5" name="Graphic 4" descr="Fireworks">
            <a:extLst>
              <a:ext uri="{FF2B5EF4-FFF2-40B4-BE49-F238E27FC236}">
                <a16:creationId xmlns:a16="http://schemas.microsoft.com/office/drawing/2014/main" id="{9B36459B-716E-9B46-B033-18885ED1F3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53574" y="1780673"/>
            <a:ext cx="3296653" cy="3296653"/>
          </a:xfrm>
          <a:prstGeom prst="rect">
            <a:avLst/>
          </a:prstGeom>
        </p:spPr>
      </p:pic>
      <p:pic>
        <p:nvPicPr>
          <p:cNvPr id="9" name="Graphic 8" descr="Confetti ball">
            <a:extLst>
              <a:ext uri="{FF2B5EF4-FFF2-40B4-BE49-F238E27FC236}">
                <a16:creationId xmlns:a16="http://schemas.microsoft.com/office/drawing/2014/main" id="{BD8B5263-5CEC-B54C-925F-156E9EE460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57207" y="1776661"/>
            <a:ext cx="3296653" cy="3296653"/>
          </a:xfrm>
          <a:prstGeom prst="rect">
            <a:avLst/>
          </a:prstGeom>
        </p:spPr>
      </p:pic>
      <p:pic>
        <p:nvPicPr>
          <p:cNvPr id="11" name="Graphic 10" descr="Balloons">
            <a:extLst>
              <a:ext uri="{FF2B5EF4-FFF2-40B4-BE49-F238E27FC236}">
                <a16:creationId xmlns:a16="http://schemas.microsoft.com/office/drawing/2014/main" id="{A9B5CBD2-8904-704A-AC7D-E386C1E1B0E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0683" y="1867397"/>
            <a:ext cx="3570875" cy="357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66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 Roll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¡MUY BIEN!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100" dirty="0">
                <a:solidFill>
                  <a:schemeClr val="tx2"/>
                </a:solidFill>
                <a:latin typeface="+mj-lt"/>
              </a:rPr>
              <a:t>¡</a:t>
            </a:r>
            <a:r>
              <a:rPr lang="en-US" sz="5100" dirty="0" err="1">
                <a:solidFill>
                  <a:schemeClr val="tx2"/>
                </a:solidFill>
                <a:latin typeface="+mj-lt"/>
              </a:rPr>
              <a:t>Te</a:t>
            </a:r>
            <a:r>
              <a:rPr lang="en-US" sz="51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5100" dirty="0" err="1">
                <a:solidFill>
                  <a:schemeClr val="tx2"/>
                </a:solidFill>
                <a:latin typeface="+mj-lt"/>
              </a:rPr>
              <a:t>ganaste</a:t>
            </a:r>
            <a:r>
              <a:rPr lang="en-US" sz="5100" dirty="0">
                <a:solidFill>
                  <a:schemeClr val="tx2"/>
                </a:solidFill>
                <a:latin typeface="+mj-lt"/>
              </a:rPr>
              <a:t> 10 PUNTOS!</a:t>
            </a:r>
          </a:p>
        </p:txBody>
      </p:sp>
    </p:spTree>
    <p:extLst>
      <p:ext uri="{BB962C8B-B14F-4D97-AF65-F5344CB8AC3E}">
        <p14:creationId xmlns:p14="http://schemas.microsoft.com/office/powerpoint/2010/main" val="968878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015" y="645107"/>
            <a:ext cx="3541994" cy="5408284"/>
          </a:xfrm>
        </p:spPr>
        <p:txBody>
          <a:bodyPr anchor="ctr">
            <a:normAutofit/>
          </a:bodyPr>
          <a:lstStyle/>
          <a:p>
            <a:r>
              <a:rPr lang="en-US" sz="4000" dirty="0" err="1"/>
              <a:t>Distorciones</a:t>
            </a:r>
            <a:r>
              <a:rPr lang="en-US" sz="4000" dirty="0"/>
              <a:t> </a:t>
            </a:r>
            <a:r>
              <a:rPr lang="en-US" sz="4000" dirty="0" err="1"/>
              <a:t>Cognitivas</a:t>
            </a:r>
            <a:br>
              <a:rPr lang="en-US" sz="4000" dirty="0"/>
            </a:br>
            <a:r>
              <a:rPr lang="en-US" sz="4000" dirty="0"/>
              <a:t>10 PUNTOS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26FB2AE1-A4C1-45F4-9B43-DC7A7FB2A1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270065"/>
              </p:ext>
            </p:extLst>
          </p:nvPr>
        </p:nvGraphicFramePr>
        <p:xfrm>
          <a:off x="5175250" y="644525"/>
          <a:ext cx="6254750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hlinkClick r:id="rId8" action="ppaction://hlinksldjump"/>
          </p:cNvPr>
          <p:cNvSpPr txBox="1"/>
          <p:nvPr/>
        </p:nvSpPr>
        <p:spPr>
          <a:xfrm>
            <a:off x="8302625" y="6224954"/>
            <a:ext cx="149469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687031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¡</a:t>
            </a:r>
            <a:r>
              <a:rPr lang="en-US" dirty="0" err="1"/>
              <a:t>ExcelentE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100">
                <a:solidFill>
                  <a:schemeClr val="tx2"/>
                </a:solidFill>
                <a:latin typeface="+mj-lt"/>
              </a:rPr>
              <a:t>¡Te ganaste </a:t>
            </a:r>
            <a:r>
              <a:rPr lang="en-US" sz="5100" dirty="0">
                <a:solidFill>
                  <a:schemeClr val="tx2"/>
                </a:solidFill>
                <a:latin typeface="+mj-lt"/>
              </a:rPr>
              <a:t>20 PUNTOS!</a:t>
            </a:r>
          </a:p>
        </p:txBody>
      </p:sp>
    </p:spTree>
    <p:extLst>
      <p:ext uri="{BB962C8B-B14F-4D97-AF65-F5344CB8AC3E}">
        <p14:creationId xmlns:p14="http://schemas.microsoft.com/office/powerpoint/2010/main" val="11083294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¡</a:t>
            </a:r>
            <a:r>
              <a:rPr lang="en-US" dirty="0" err="1"/>
              <a:t>maravilloso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100">
                <a:solidFill>
                  <a:schemeClr val="tx2"/>
                </a:solidFill>
                <a:latin typeface="+mj-lt"/>
              </a:rPr>
              <a:t>¡Te ganaste </a:t>
            </a:r>
            <a:r>
              <a:rPr lang="en-US" sz="5100" dirty="0">
                <a:solidFill>
                  <a:schemeClr val="tx2"/>
                </a:solidFill>
                <a:latin typeface="+mj-lt"/>
              </a:rPr>
              <a:t>30 PUNTOS!</a:t>
            </a:r>
          </a:p>
        </p:txBody>
      </p:sp>
    </p:spTree>
    <p:extLst>
      <p:ext uri="{BB962C8B-B14F-4D97-AF65-F5344CB8AC3E}">
        <p14:creationId xmlns:p14="http://schemas.microsoft.com/office/powerpoint/2010/main" val="37752480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¡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fantástico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100">
                <a:solidFill>
                  <a:schemeClr val="tx2"/>
                </a:solidFill>
                <a:latin typeface="+mj-lt"/>
              </a:rPr>
              <a:t>¡Te ganaste </a:t>
            </a:r>
            <a:r>
              <a:rPr lang="en-US" sz="5100" dirty="0">
                <a:solidFill>
                  <a:schemeClr val="tx2"/>
                </a:solidFill>
                <a:latin typeface="+mj-lt"/>
              </a:rPr>
              <a:t>40 PUNTOS!</a:t>
            </a:r>
          </a:p>
        </p:txBody>
      </p:sp>
    </p:spTree>
    <p:extLst>
      <p:ext uri="{BB962C8B-B14F-4D97-AF65-F5344CB8AC3E}">
        <p14:creationId xmlns:p14="http://schemas.microsoft.com/office/powerpoint/2010/main" val="30062418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¡</a:t>
            </a:r>
            <a:r>
              <a:rPr lang="en-US" dirty="0" err="1"/>
              <a:t>eres</a:t>
            </a:r>
            <a:r>
              <a:rPr lang="en-US" dirty="0"/>
              <a:t> </a:t>
            </a:r>
            <a:r>
              <a:rPr lang="en-US" dirty="0" err="1"/>
              <a:t>increíble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100">
                <a:solidFill>
                  <a:schemeClr val="tx2"/>
                </a:solidFill>
                <a:latin typeface="+mj-lt"/>
              </a:rPr>
              <a:t>¡Te ganaste </a:t>
            </a:r>
            <a:r>
              <a:rPr lang="en-US" sz="5100" dirty="0">
                <a:solidFill>
                  <a:schemeClr val="tx2"/>
                </a:solidFill>
                <a:latin typeface="+mj-lt"/>
              </a:rPr>
              <a:t>50 PUNTOS!</a:t>
            </a:r>
          </a:p>
        </p:txBody>
      </p:sp>
    </p:spTree>
    <p:extLst>
      <p:ext uri="{BB962C8B-B14F-4D97-AF65-F5344CB8AC3E}">
        <p14:creationId xmlns:p14="http://schemas.microsoft.com/office/powerpoint/2010/main" val="1532654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7687" y="645107"/>
            <a:ext cx="3558322" cy="5408284"/>
          </a:xfrm>
        </p:spPr>
        <p:txBody>
          <a:bodyPr anchor="ctr">
            <a:normAutofit/>
          </a:bodyPr>
          <a:lstStyle/>
          <a:p>
            <a:r>
              <a:rPr lang="en-US" sz="4000" dirty="0" err="1"/>
              <a:t>Distorciones</a:t>
            </a:r>
            <a:r>
              <a:rPr lang="en-US" sz="4000" dirty="0"/>
              <a:t> </a:t>
            </a:r>
            <a:r>
              <a:rPr lang="en-US" sz="4000" dirty="0" err="1"/>
              <a:t>Cognitivas</a:t>
            </a:r>
            <a:br>
              <a:rPr lang="en-US" sz="4000" dirty="0"/>
            </a:br>
            <a:r>
              <a:rPr lang="en-US" sz="4000" dirty="0"/>
              <a:t>20 PUNTOS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A490E84-4F52-4DE3-9261-D975E428DF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5077398"/>
              </p:ext>
            </p:extLst>
          </p:nvPr>
        </p:nvGraphicFramePr>
        <p:xfrm>
          <a:off x="5175250" y="644525"/>
          <a:ext cx="6254750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hlinkClick r:id="rId8" action="ppaction://hlinksldjump"/>
          </p:cNvPr>
          <p:cNvSpPr txBox="1"/>
          <p:nvPr/>
        </p:nvSpPr>
        <p:spPr>
          <a:xfrm>
            <a:off x="8308731" y="6145823"/>
            <a:ext cx="1494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3423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9" y="645107"/>
            <a:ext cx="3597907" cy="5408284"/>
          </a:xfrm>
        </p:spPr>
        <p:txBody>
          <a:bodyPr anchor="ctr">
            <a:normAutofit/>
          </a:bodyPr>
          <a:lstStyle/>
          <a:p>
            <a:r>
              <a:rPr lang="en-US" sz="4000" dirty="0" err="1"/>
              <a:t>Distorciones</a:t>
            </a:r>
            <a:r>
              <a:rPr lang="en-US" sz="4000" dirty="0"/>
              <a:t> </a:t>
            </a:r>
            <a:r>
              <a:rPr lang="en-US" sz="4000" dirty="0" err="1"/>
              <a:t>Cognitivas</a:t>
            </a:r>
            <a:br>
              <a:rPr lang="en-US" sz="4000" dirty="0"/>
            </a:br>
            <a:r>
              <a:rPr lang="en-US" sz="4000" dirty="0"/>
              <a:t>30 PUNTOS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26FB2AE1-A4C1-45F4-9B43-DC7A7FB2A1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967341"/>
              </p:ext>
            </p:extLst>
          </p:nvPr>
        </p:nvGraphicFramePr>
        <p:xfrm>
          <a:off x="5175250" y="644525"/>
          <a:ext cx="6492142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hlinkClick r:id="rId8" action="ppaction://hlinksldjump"/>
          </p:cNvPr>
          <p:cNvSpPr txBox="1"/>
          <p:nvPr/>
        </p:nvSpPr>
        <p:spPr>
          <a:xfrm>
            <a:off x="8343900" y="6198577"/>
            <a:ext cx="1441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23364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9" y="645107"/>
            <a:ext cx="3548921" cy="5408284"/>
          </a:xfrm>
        </p:spPr>
        <p:txBody>
          <a:bodyPr anchor="ctr">
            <a:normAutofit/>
          </a:bodyPr>
          <a:lstStyle/>
          <a:p>
            <a:r>
              <a:rPr lang="en-US" sz="4000" dirty="0" err="1"/>
              <a:t>Distorciones</a:t>
            </a:r>
            <a:r>
              <a:rPr lang="en-US" sz="4000" dirty="0"/>
              <a:t> </a:t>
            </a:r>
            <a:r>
              <a:rPr lang="en-US" sz="4000" dirty="0" err="1"/>
              <a:t>Cognitivas</a:t>
            </a:r>
            <a:br>
              <a:rPr lang="en-US" sz="4000" dirty="0"/>
            </a:br>
            <a:r>
              <a:rPr lang="en-US" sz="4000" dirty="0"/>
              <a:t>40 PUNTOS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49C33E6-0336-4C42-84A4-B1A62B04D8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235816"/>
              </p:ext>
            </p:extLst>
          </p:nvPr>
        </p:nvGraphicFramePr>
        <p:xfrm>
          <a:off x="5175250" y="644525"/>
          <a:ext cx="6254750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hlinkClick r:id="rId8" action="ppaction://hlinksldjump"/>
          </p:cNvPr>
          <p:cNvSpPr txBox="1"/>
          <p:nvPr/>
        </p:nvSpPr>
        <p:spPr>
          <a:xfrm>
            <a:off x="8370277" y="6207369"/>
            <a:ext cx="1389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89804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9" y="645107"/>
            <a:ext cx="3646892" cy="5421436"/>
          </a:xfrm>
        </p:spPr>
        <p:txBody>
          <a:bodyPr anchor="ctr">
            <a:normAutofit/>
          </a:bodyPr>
          <a:lstStyle/>
          <a:p>
            <a:r>
              <a:rPr lang="en-US" sz="4000" dirty="0" err="1"/>
              <a:t>Distorciones</a:t>
            </a:r>
            <a:r>
              <a:rPr lang="en-US" sz="4000" dirty="0"/>
              <a:t> </a:t>
            </a:r>
            <a:r>
              <a:rPr lang="en-US" sz="4000" dirty="0" err="1"/>
              <a:t>Cognitivas</a:t>
            </a:r>
            <a:br>
              <a:rPr lang="en-US" sz="4000" dirty="0"/>
            </a:br>
            <a:r>
              <a:rPr lang="en-US" sz="4000" dirty="0"/>
              <a:t>50 PUNTOS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2E92BBAB-42C7-4917-A8E1-CCF540CBE7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107997"/>
              </p:ext>
            </p:extLst>
          </p:nvPr>
        </p:nvGraphicFramePr>
        <p:xfrm>
          <a:off x="5280025" y="644525"/>
          <a:ext cx="5994400" cy="5409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Action Button: Forward or Next 6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BA0C1CFF-3594-F847-8291-228E0DD932E6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1012836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8871" y="482322"/>
            <a:ext cx="4408497" cy="5571624"/>
          </a:xfrm>
        </p:spPr>
        <p:txBody>
          <a:bodyPr anchor="ctr">
            <a:normAutofit/>
          </a:bodyPr>
          <a:lstStyle/>
          <a:p>
            <a:r>
              <a:rPr lang="en-US" dirty="0"/>
              <a:t>¿PENSAMIENTO ÚTIL O INÚTIL?</a:t>
            </a:r>
            <a:br>
              <a:rPr lang="en-US" dirty="0"/>
            </a:br>
            <a:r>
              <a:rPr lang="en-US" dirty="0"/>
              <a:t>10 pts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6AFEA26-9DF9-416D-B6C7-E4D466C069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9834554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Action Button: Home 7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2D02CFBE-1879-224E-854A-044CBD36F92B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Forward or Next 6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 RESPUESTA</a:t>
            </a:r>
          </a:p>
        </p:txBody>
      </p:sp>
    </p:spTree>
    <p:extLst>
      <p:ext uri="{BB962C8B-B14F-4D97-AF65-F5344CB8AC3E}">
        <p14:creationId xmlns:p14="http://schemas.microsoft.com/office/powerpoint/2010/main" val="70788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6215" y="482322"/>
            <a:ext cx="4441154" cy="5571624"/>
          </a:xfrm>
        </p:spPr>
        <p:txBody>
          <a:bodyPr anchor="ctr">
            <a:normAutofit/>
          </a:bodyPr>
          <a:lstStyle/>
          <a:p>
            <a:r>
              <a:rPr lang="en-US" dirty="0"/>
              <a:t>¿PENSAMIENTO ÚTIL O INÚTIL?</a:t>
            </a:r>
            <a:br>
              <a:rPr lang="en-US" dirty="0"/>
            </a:br>
            <a:r>
              <a:rPr lang="en-US" dirty="0"/>
              <a:t>20 pts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6AFEA26-9DF9-416D-B6C7-E4D466C069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297454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Action Button: Home 7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2D02CFBE-1879-224E-854A-044CBD36F92B}"/>
              </a:ext>
            </a:extLst>
          </p:cNvPr>
          <p:cNvSpPr/>
          <p:nvPr/>
        </p:nvSpPr>
        <p:spPr>
          <a:xfrm>
            <a:off x="9919076" y="6108970"/>
            <a:ext cx="1734659" cy="61250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Forward or Next 9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FC72E871-BC36-AF4A-A0A5-021961E4E31B}"/>
              </a:ext>
            </a:extLst>
          </p:cNvPr>
          <p:cNvSpPr/>
          <p:nvPr/>
        </p:nvSpPr>
        <p:spPr>
          <a:xfrm>
            <a:off x="8312900" y="6117042"/>
            <a:ext cx="1487853" cy="6125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RESPUESTA</a:t>
            </a:r>
          </a:p>
        </p:txBody>
      </p:sp>
    </p:spTree>
    <p:extLst>
      <p:ext uri="{BB962C8B-B14F-4D97-AF65-F5344CB8AC3E}">
        <p14:creationId xmlns:p14="http://schemas.microsoft.com/office/powerpoint/2010/main" val="343533321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727</Words>
  <Application>Microsoft Office PowerPoint</Application>
  <PresentationFormat>Widescreen</PresentationFormat>
  <Paragraphs>158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Gill Sans MT</vt:lpstr>
      <vt:lpstr>Impact</vt:lpstr>
      <vt:lpstr>Custom Design</vt:lpstr>
      <vt:lpstr>2_Badge</vt:lpstr>
      <vt:lpstr>TRIVIA DE PENSAMIENTOS VIVOS</vt:lpstr>
      <vt:lpstr>PowerPoint Presentation</vt:lpstr>
      <vt:lpstr>Distorciones Cognitivas 10 PUNTOS</vt:lpstr>
      <vt:lpstr>Distorciones Cognitivas 20 PUNTOS</vt:lpstr>
      <vt:lpstr>Distorciones Cognitivas 30 PUNTOS</vt:lpstr>
      <vt:lpstr>Distorciones Cognitivas 40 PUNTOS</vt:lpstr>
      <vt:lpstr>Distorciones Cognitivas 50 PUNTOS</vt:lpstr>
      <vt:lpstr>¿PENSAMIENTO ÚTIL O INÚTIL? 10 pts</vt:lpstr>
      <vt:lpstr>¿PENSAMIENTO ÚTIL O INÚTIL? 20 pts</vt:lpstr>
      <vt:lpstr>¿PENSAMIENTO ÚTIL O INÚTIL? 30 pts</vt:lpstr>
      <vt:lpstr>¿PENSAMIENTO ÚTIL O INÚTIL? 40 pts</vt:lpstr>
      <vt:lpstr>¿PENSAMIENTO ÚTIL O INÚTIL? 50 pts</vt:lpstr>
      <vt:lpstr>Hecho u opinión 10 PUNTOS</vt:lpstr>
      <vt:lpstr>Hecho u opinión 20 PUNTOS</vt:lpstr>
      <vt:lpstr>Hecho u opinión 30 PUNTOS</vt:lpstr>
      <vt:lpstr>Hecho u opinión 40 PUNTOS</vt:lpstr>
      <vt:lpstr>Hecho u opinión 50 PUNTOS</vt:lpstr>
      <vt:lpstr>PENSAMIENTO, EMOCIÓN O COMPORTAMIENTO/ACCIÓN? 10 PUNTOS</vt:lpstr>
      <vt:lpstr>PENSAMIENTO, EMOCIÓN O COMPORTAMIENTO/ACCIÓN? 20 PUNTOS</vt:lpstr>
      <vt:lpstr>PENSAMIENTO, EMOCIÓN O COMPORTAMIENTO/ACCIÓN? 30 PUNTOS</vt:lpstr>
      <vt:lpstr>PENSAMIENTO, EMOCIÓN O COMPORTAMIENTO/ACCIÓN? 40 PUNTOS</vt:lpstr>
      <vt:lpstr>PENSAMIENTO, EMOCIÓN O COMPORTAMIENTO/ACCIÓN? 50 PUNTOS</vt:lpstr>
      <vt:lpstr>¡INVIERTE EL PENSAMIENTO! 10 PUNTOS </vt:lpstr>
      <vt:lpstr>¡INVIERTE EL PENSAMIENTO! 20 PUNTOS </vt:lpstr>
      <vt:lpstr>¡INVIERTE EL PENSAMIENTO! 30 PUNTOS </vt:lpstr>
      <vt:lpstr>¡INVIERTE EL PENSAMIENTO! 40 PUNTOS </vt:lpstr>
      <vt:lpstr>¡INVIERTE EL PENSAMIENTO! 50 PUNTOS </vt:lpstr>
      <vt:lpstr>¡¡¡CELEBRA!!!</vt:lpstr>
      <vt:lpstr>¡MUY BIEN!</vt:lpstr>
      <vt:lpstr>¡ExcelentE!</vt:lpstr>
      <vt:lpstr>¡maravilloso!</vt:lpstr>
      <vt:lpstr>¡qué fantástico!</vt:lpstr>
      <vt:lpstr>¡eres increíble!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THOUGHTS ALIVE jeopardy</dc:title>
  <dc:creator>Nicola Herting</dc:creator>
  <cp:lastModifiedBy>Cruz Aguayo, Natalia</cp:lastModifiedBy>
  <cp:revision>142</cp:revision>
  <dcterms:created xsi:type="dcterms:W3CDTF">2020-10-28T19:41:35Z</dcterms:created>
  <dcterms:modified xsi:type="dcterms:W3CDTF">2024-03-06T02:20:18Z</dcterms:modified>
</cp:coreProperties>
</file>