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4" r:id="rId9"/>
    <p:sldId id="263" r:id="rId10"/>
    <p:sldId id="26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26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96A35EAA-ED80-4FF1-942C-82B1D483AF60}"/>
              </a:ext>
            </a:extLst>
          </p:cNvPr>
          <p:cNvSpPr/>
          <p:nvPr/>
        </p:nvSpPr>
        <p:spPr>
          <a:xfrm rot="21133683" flipH="1">
            <a:off x="977627" y="481134"/>
            <a:ext cx="9378187" cy="5238589"/>
          </a:xfrm>
          <a:custGeom>
            <a:avLst/>
            <a:gdLst>
              <a:gd name="connsiteX0" fmla="*/ 628580 w 1248448"/>
              <a:gd name="connsiteY0" fmla="*/ 873029 h 873038"/>
              <a:gd name="connsiteX1" fmla="*/ 820985 w 1248448"/>
              <a:gd name="connsiteY1" fmla="*/ 803115 h 873038"/>
              <a:gd name="connsiteX2" fmla="*/ 1179791 w 1248448"/>
              <a:gd name="connsiteY2" fmla="*/ 630332 h 873038"/>
              <a:gd name="connsiteX3" fmla="*/ 1178744 w 1248448"/>
              <a:gd name="connsiteY3" fmla="*/ 192753 h 873038"/>
              <a:gd name="connsiteX4" fmla="*/ 459416 w 1248448"/>
              <a:gd name="connsiteY4" fmla="*/ 32447 h 873038"/>
              <a:gd name="connsiteX5" fmla="*/ 7264 w 1248448"/>
              <a:gd name="connsiteY5" fmla="*/ 595184 h 873038"/>
              <a:gd name="connsiteX6" fmla="*/ 545617 w 1248448"/>
              <a:gd name="connsiteY6" fmla="*/ 737202 h 873038"/>
              <a:gd name="connsiteX7" fmla="*/ 628580 w 1248448"/>
              <a:gd name="connsiteY7" fmla="*/ 873029 h 873038"/>
              <a:gd name="connsiteX0" fmla="*/ 628618 w 1248446"/>
              <a:gd name="connsiteY0" fmla="*/ 873038 h 873038"/>
              <a:gd name="connsiteX1" fmla="*/ 821023 w 1248446"/>
              <a:gd name="connsiteY1" fmla="*/ 803124 h 873038"/>
              <a:gd name="connsiteX2" fmla="*/ 1179829 w 1248446"/>
              <a:gd name="connsiteY2" fmla="*/ 630341 h 873038"/>
              <a:gd name="connsiteX3" fmla="*/ 1178782 w 1248446"/>
              <a:gd name="connsiteY3" fmla="*/ 192762 h 873038"/>
              <a:gd name="connsiteX4" fmla="*/ 459454 w 1248446"/>
              <a:gd name="connsiteY4" fmla="*/ 32456 h 873038"/>
              <a:gd name="connsiteX5" fmla="*/ 7302 w 1248446"/>
              <a:gd name="connsiteY5" fmla="*/ 595193 h 873038"/>
              <a:gd name="connsiteX6" fmla="*/ 547734 w 1248446"/>
              <a:gd name="connsiteY6" fmla="*/ 751246 h 873038"/>
              <a:gd name="connsiteX7" fmla="*/ 628618 w 1248446"/>
              <a:gd name="connsiteY7" fmla="*/ 873038 h 873038"/>
              <a:gd name="connsiteX0" fmla="*/ 635867 w 1255695"/>
              <a:gd name="connsiteY0" fmla="*/ 873038 h 873038"/>
              <a:gd name="connsiteX1" fmla="*/ 828272 w 1255695"/>
              <a:gd name="connsiteY1" fmla="*/ 803124 h 873038"/>
              <a:gd name="connsiteX2" fmla="*/ 1187078 w 1255695"/>
              <a:gd name="connsiteY2" fmla="*/ 630341 h 873038"/>
              <a:gd name="connsiteX3" fmla="*/ 1186031 w 1255695"/>
              <a:gd name="connsiteY3" fmla="*/ 192762 h 873038"/>
              <a:gd name="connsiteX4" fmla="*/ 466703 w 1255695"/>
              <a:gd name="connsiteY4" fmla="*/ 32456 h 873038"/>
              <a:gd name="connsiteX5" fmla="*/ 14551 w 1255695"/>
              <a:gd name="connsiteY5" fmla="*/ 595193 h 873038"/>
              <a:gd name="connsiteX6" fmla="*/ 554983 w 1255695"/>
              <a:gd name="connsiteY6" fmla="*/ 751246 h 873038"/>
              <a:gd name="connsiteX7" fmla="*/ 635867 w 1255695"/>
              <a:gd name="connsiteY7" fmla="*/ 873038 h 873038"/>
              <a:gd name="connsiteX0" fmla="*/ 635867 w 1255695"/>
              <a:gd name="connsiteY0" fmla="*/ 873038 h 873038"/>
              <a:gd name="connsiteX1" fmla="*/ 828272 w 1255695"/>
              <a:gd name="connsiteY1" fmla="*/ 803124 h 873038"/>
              <a:gd name="connsiteX2" fmla="*/ 1187078 w 1255695"/>
              <a:gd name="connsiteY2" fmla="*/ 630341 h 873038"/>
              <a:gd name="connsiteX3" fmla="*/ 1186031 w 1255695"/>
              <a:gd name="connsiteY3" fmla="*/ 192762 h 873038"/>
              <a:gd name="connsiteX4" fmla="*/ 466703 w 1255695"/>
              <a:gd name="connsiteY4" fmla="*/ 32456 h 873038"/>
              <a:gd name="connsiteX5" fmla="*/ 14551 w 1255695"/>
              <a:gd name="connsiteY5" fmla="*/ 595193 h 873038"/>
              <a:gd name="connsiteX6" fmla="*/ 554983 w 1255695"/>
              <a:gd name="connsiteY6" fmla="*/ 751246 h 873038"/>
              <a:gd name="connsiteX7" fmla="*/ 635867 w 1255695"/>
              <a:gd name="connsiteY7" fmla="*/ 873038 h 873038"/>
              <a:gd name="connsiteX0" fmla="*/ 635867 w 1249939"/>
              <a:gd name="connsiteY0" fmla="*/ 873038 h 873038"/>
              <a:gd name="connsiteX1" fmla="*/ 828272 w 1249939"/>
              <a:gd name="connsiteY1" fmla="*/ 793767 h 873038"/>
              <a:gd name="connsiteX2" fmla="*/ 1187078 w 1249939"/>
              <a:gd name="connsiteY2" fmla="*/ 630341 h 873038"/>
              <a:gd name="connsiteX3" fmla="*/ 1186031 w 1249939"/>
              <a:gd name="connsiteY3" fmla="*/ 192762 h 873038"/>
              <a:gd name="connsiteX4" fmla="*/ 466703 w 1249939"/>
              <a:gd name="connsiteY4" fmla="*/ 32456 h 873038"/>
              <a:gd name="connsiteX5" fmla="*/ 14551 w 1249939"/>
              <a:gd name="connsiteY5" fmla="*/ 595193 h 873038"/>
              <a:gd name="connsiteX6" fmla="*/ 554983 w 1249939"/>
              <a:gd name="connsiteY6" fmla="*/ 751246 h 873038"/>
              <a:gd name="connsiteX7" fmla="*/ 635867 w 1249939"/>
              <a:gd name="connsiteY7" fmla="*/ 873038 h 873038"/>
              <a:gd name="connsiteX0" fmla="*/ 615218 w 1229290"/>
              <a:gd name="connsiteY0" fmla="*/ 861281 h 861281"/>
              <a:gd name="connsiteX1" fmla="*/ 807623 w 1229290"/>
              <a:gd name="connsiteY1" fmla="*/ 782010 h 861281"/>
              <a:gd name="connsiteX2" fmla="*/ 1166429 w 1229290"/>
              <a:gd name="connsiteY2" fmla="*/ 618584 h 861281"/>
              <a:gd name="connsiteX3" fmla="*/ 1165382 w 1229290"/>
              <a:gd name="connsiteY3" fmla="*/ 181005 h 861281"/>
              <a:gd name="connsiteX4" fmla="*/ 446054 w 1229290"/>
              <a:gd name="connsiteY4" fmla="*/ 20699 h 861281"/>
              <a:gd name="connsiteX5" fmla="*/ 5663 w 1229290"/>
              <a:gd name="connsiteY5" fmla="*/ 576828 h 861281"/>
              <a:gd name="connsiteX6" fmla="*/ 534334 w 1229290"/>
              <a:gd name="connsiteY6" fmla="*/ 739489 h 861281"/>
              <a:gd name="connsiteX7" fmla="*/ 615218 w 1229290"/>
              <a:gd name="connsiteY7" fmla="*/ 861281 h 861281"/>
              <a:gd name="connsiteX0" fmla="*/ 619617 w 1233689"/>
              <a:gd name="connsiteY0" fmla="*/ 861281 h 861281"/>
              <a:gd name="connsiteX1" fmla="*/ 812022 w 1233689"/>
              <a:gd name="connsiteY1" fmla="*/ 782010 h 861281"/>
              <a:gd name="connsiteX2" fmla="*/ 1170828 w 1233689"/>
              <a:gd name="connsiteY2" fmla="*/ 618584 h 861281"/>
              <a:gd name="connsiteX3" fmla="*/ 1169781 w 1233689"/>
              <a:gd name="connsiteY3" fmla="*/ 181005 h 861281"/>
              <a:gd name="connsiteX4" fmla="*/ 450453 w 1233689"/>
              <a:gd name="connsiteY4" fmla="*/ 20699 h 861281"/>
              <a:gd name="connsiteX5" fmla="*/ 10062 w 1233689"/>
              <a:gd name="connsiteY5" fmla="*/ 576828 h 861281"/>
              <a:gd name="connsiteX6" fmla="*/ 538733 w 1233689"/>
              <a:gd name="connsiteY6" fmla="*/ 739489 h 861281"/>
              <a:gd name="connsiteX7" fmla="*/ 619617 w 1233689"/>
              <a:gd name="connsiteY7" fmla="*/ 861281 h 861281"/>
              <a:gd name="connsiteX0" fmla="*/ 619579 w 1239236"/>
              <a:gd name="connsiteY0" fmla="*/ 863398 h 863398"/>
              <a:gd name="connsiteX1" fmla="*/ 811984 w 1239236"/>
              <a:gd name="connsiteY1" fmla="*/ 784127 h 863398"/>
              <a:gd name="connsiteX2" fmla="*/ 1170790 w 1239236"/>
              <a:gd name="connsiteY2" fmla="*/ 620701 h 863398"/>
              <a:gd name="connsiteX3" fmla="*/ 1169743 w 1239236"/>
              <a:gd name="connsiteY3" fmla="*/ 183122 h 863398"/>
              <a:gd name="connsiteX4" fmla="*/ 451887 w 1239236"/>
              <a:gd name="connsiteY4" fmla="*/ 17855 h 863398"/>
              <a:gd name="connsiteX5" fmla="*/ 10024 w 1239236"/>
              <a:gd name="connsiteY5" fmla="*/ 578945 h 863398"/>
              <a:gd name="connsiteX6" fmla="*/ 538695 w 1239236"/>
              <a:gd name="connsiteY6" fmla="*/ 741606 h 863398"/>
              <a:gd name="connsiteX7" fmla="*/ 619579 w 1239236"/>
              <a:gd name="connsiteY7" fmla="*/ 863398 h 863398"/>
              <a:gd name="connsiteX0" fmla="*/ 623569 w 1243226"/>
              <a:gd name="connsiteY0" fmla="*/ 870437 h 870437"/>
              <a:gd name="connsiteX1" fmla="*/ 815974 w 1243226"/>
              <a:gd name="connsiteY1" fmla="*/ 791166 h 870437"/>
              <a:gd name="connsiteX2" fmla="*/ 1174780 w 1243226"/>
              <a:gd name="connsiteY2" fmla="*/ 627740 h 870437"/>
              <a:gd name="connsiteX3" fmla="*/ 1173733 w 1243226"/>
              <a:gd name="connsiteY3" fmla="*/ 190161 h 870437"/>
              <a:gd name="connsiteX4" fmla="*/ 455877 w 1243226"/>
              <a:gd name="connsiteY4" fmla="*/ 24894 h 870437"/>
              <a:gd name="connsiteX5" fmla="*/ 14014 w 1243226"/>
              <a:gd name="connsiteY5" fmla="*/ 585984 h 870437"/>
              <a:gd name="connsiteX6" fmla="*/ 542685 w 1243226"/>
              <a:gd name="connsiteY6" fmla="*/ 748645 h 870437"/>
              <a:gd name="connsiteX7" fmla="*/ 623569 w 1243226"/>
              <a:gd name="connsiteY7" fmla="*/ 870437 h 870437"/>
              <a:gd name="connsiteX0" fmla="*/ 624861 w 1244518"/>
              <a:gd name="connsiteY0" fmla="*/ 869274 h 869274"/>
              <a:gd name="connsiteX1" fmla="*/ 817266 w 1244518"/>
              <a:gd name="connsiteY1" fmla="*/ 790003 h 869274"/>
              <a:gd name="connsiteX2" fmla="*/ 1176072 w 1244518"/>
              <a:gd name="connsiteY2" fmla="*/ 626577 h 869274"/>
              <a:gd name="connsiteX3" fmla="*/ 1175025 w 1244518"/>
              <a:gd name="connsiteY3" fmla="*/ 188998 h 869274"/>
              <a:gd name="connsiteX4" fmla="*/ 457169 w 1244518"/>
              <a:gd name="connsiteY4" fmla="*/ 23731 h 869274"/>
              <a:gd name="connsiteX5" fmla="*/ 15306 w 1244518"/>
              <a:gd name="connsiteY5" fmla="*/ 584821 h 869274"/>
              <a:gd name="connsiteX6" fmla="*/ 543977 w 1244518"/>
              <a:gd name="connsiteY6" fmla="*/ 747482 h 869274"/>
              <a:gd name="connsiteX7" fmla="*/ 624861 w 1244518"/>
              <a:gd name="connsiteY7" fmla="*/ 869274 h 869274"/>
              <a:gd name="connsiteX0" fmla="*/ 619558 w 1235941"/>
              <a:gd name="connsiteY0" fmla="*/ 867295 h 867295"/>
              <a:gd name="connsiteX1" fmla="*/ 811963 w 1235941"/>
              <a:gd name="connsiteY1" fmla="*/ 788024 h 867295"/>
              <a:gd name="connsiteX2" fmla="*/ 1170769 w 1235941"/>
              <a:gd name="connsiteY2" fmla="*/ 624598 h 867295"/>
              <a:gd name="connsiteX3" fmla="*/ 1164738 w 1235941"/>
              <a:gd name="connsiteY3" fmla="*/ 164190 h 867295"/>
              <a:gd name="connsiteX4" fmla="*/ 451866 w 1235941"/>
              <a:gd name="connsiteY4" fmla="*/ 21752 h 867295"/>
              <a:gd name="connsiteX5" fmla="*/ 10003 w 1235941"/>
              <a:gd name="connsiteY5" fmla="*/ 582842 h 867295"/>
              <a:gd name="connsiteX6" fmla="*/ 538674 w 1235941"/>
              <a:gd name="connsiteY6" fmla="*/ 745503 h 867295"/>
              <a:gd name="connsiteX7" fmla="*/ 619558 w 1235941"/>
              <a:gd name="connsiteY7" fmla="*/ 867295 h 867295"/>
              <a:gd name="connsiteX0" fmla="*/ 622435 w 1238818"/>
              <a:gd name="connsiteY0" fmla="*/ 868328 h 868328"/>
              <a:gd name="connsiteX1" fmla="*/ 814840 w 1238818"/>
              <a:gd name="connsiteY1" fmla="*/ 789057 h 868328"/>
              <a:gd name="connsiteX2" fmla="*/ 1173646 w 1238818"/>
              <a:gd name="connsiteY2" fmla="*/ 625631 h 868328"/>
              <a:gd name="connsiteX3" fmla="*/ 1167615 w 1238818"/>
              <a:gd name="connsiteY3" fmla="*/ 165223 h 868328"/>
              <a:gd name="connsiteX4" fmla="*/ 454743 w 1238818"/>
              <a:gd name="connsiteY4" fmla="*/ 22785 h 868328"/>
              <a:gd name="connsiteX5" fmla="*/ 12880 w 1238818"/>
              <a:gd name="connsiteY5" fmla="*/ 583875 h 868328"/>
              <a:gd name="connsiteX6" fmla="*/ 541551 w 1238818"/>
              <a:gd name="connsiteY6" fmla="*/ 746536 h 868328"/>
              <a:gd name="connsiteX7" fmla="*/ 622435 w 1238818"/>
              <a:gd name="connsiteY7" fmla="*/ 868328 h 868328"/>
              <a:gd name="connsiteX0" fmla="*/ 618931 w 1201319"/>
              <a:gd name="connsiteY0" fmla="*/ 879992 h 879992"/>
              <a:gd name="connsiteX1" fmla="*/ 811336 w 1201319"/>
              <a:gd name="connsiteY1" fmla="*/ 800721 h 879992"/>
              <a:gd name="connsiteX2" fmla="*/ 1170142 w 1201319"/>
              <a:gd name="connsiteY2" fmla="*/ 637295 h 879992"/>
              <a:gd name="connsiteX3" fmla="*/ 1164111 w 1201319"/>
              <a:gd name="connsiteY3" fmla="*/ 176887 h 879992"/>
              <a:gd name="connsiteX4" fmla="*/ 1005959 w 1201319"/>
              <a:gd name="connsiteY4" fmla="*/ 73552 h 879992"/>
              <a:gd name="connsiteX5" fmla="*/ 451239 w 1201319"/>
              <a:gd name="connsiteY5" fmla="*/ 34449 h 879992"/>
              <a:gd name="connsiteX6" fmla="*/ 9376 w 1201319"/>
              <a:gd name="connsiteY6" fmla="*/ 595539 h 879992"/>
              <a:gd name="connsiteX7" fmla="*/ 538047 w 1201319"/>
              <a:gd name="connsiteY7" fmla="*/ 758200 h 879992"/>
              <a:gd name="connsiteX8" fmla="*/ 618931 w 1201319"/>
              <a:gd name="connsiteY8" fmla="*/ 879992 h 879992"/>
              <a:gd name="connsiteX0" fmla="*/ 618931 w 1214866"/>
              <a:gd name="connsiteY0" fmla="*/ 879992 h 879992"/>
              <a:gd name="connsiteX1" fmla="*/ 811336 w 1214866"/>
              <a:gd name="connsiteY1" fmla="*/ 800721 h 879992"/>
              <a:gd name="connsiteX2" fmla="*/ 1170142 w 1214866"/>
              <a:gd name="connsiteY2" fmla="*/ 637295 h 879992"/>
              <a:gd name="connsiteX3" fmla="*/ 1164111 w 1214866"/>
              <a:gd name="connsiteY3" fmla="*/ 176887 h 879992"/>
              <a:gd name="connsiteX4" fmla="*/ 1005959 w 1214866"/>
              <a:gd name="connsiteY4" fmla="*/ 73552 h 879992"/>
              <a:gd name="connsiteX5" fmla="*/ 451239 w 1214866"/>
              <a:gd name="connsiteY5" fmla="*/ 34449 h 879992"/>
              <a:gd name="connsiteX6" fmla="*/ 9376 w 1214866"/>
              <a:gd name="connsiteY6" fmla="*/ 595539 h 879992"/>
              <a:gd name="connsiteX7" fmla="*/ 538047 w 1214866"/>
              <a:gd name="connsiteY7" fmla="*/ 758200 h 879992"/>
              <a:gd name="connsiteX8" fmla="*/ 618931 w 1214866"/>
              <a:gd name="connsiteY8" fmla="*/ 879992 h 879992"/>
              <a:gd name="connsiteX0" fmla="*/ 618871 w 1202016"/>
              <a:gd name="connsiteY0" fmla="*/ 888796 h 888796"/>
              <a:gd name="connsiteX1" fmla="*/ 811276 w 1202016"/>
              <a:gd name="connsiteY1" fmla="*/ 809525 h 888796"/>
              <a:gd name="connsiteX2" fmla="*/ 1170082 w 1202016"/>
              <a:gd name="connsiteY2" fmla="*/ 646099 h 888796"/>
              <a:gd name="connsiteX3" fmla="*/ 1164051 w 1202016"/>
              <a:gd name="connsiteY3" fmla="*/ 185691 h 888796"/>
              <a:gd name="connsiteX4" fmla="*/ 989748 w 1202016"/>
              <a:gd name="connsiteY4" fmla="*/ 54225 h 888796"/>
              <a:gd name="connsiteX5" fmla="*/ 451179 w 1202016"/>
              <a:gd name="connsiteY5" fmla="*/ 43253 h 888796"/>
              <a:gd name="connsiteX6" fmla="*/ 9316 w 1202016"/>
              <a:gd name="connsiteY6" fmla="*/ 604343 h 888796"/>
              <a:gd name="connsiteX7" fmla="*/ 537987 w 1202016"/>
              <a:gd name="connsiteY7" fmla="*/ 767004 h 888796"/>
              <a:gd name="connsiteX8" fmla="*/ 618871 w 1202016"/>
              <a:gd name="connsiteY8" fmla="*/ 888796 h 888796"/>
              <a:gd name="connsiteX0" fmla="*/ 618871 w 1202016"/>
              <a:gd name="connsiteY0" fmla="*/ 888796 h 888796"/>
              <a:gd name="connsiteX1" fmla="*/ 811276 w 1202016"/>
              <a:gd name="connsiteY1" fmla="*/ 809525 h 888796"/>
              <a:gd name="connsiteX2" fmla="*/ 1170082 w 1202016"/>
              <a:gd name="connsiteY2" fmla="*/ 646099 h 888796"/>
              <a:gd name="connsiteX3" fmla="*/ 1164051 w 1202016"/>
              <a:gd name="connsiteY3" fmla="*/ 185691 h 888796"/>
              <a:gd name="connsiteX4" fmla="*/ 989748 w 1202016"/>
              <a:gd name="connsiteY4" fmla="*/ 54225 h 888796"/>
              <a:gd name="connsiteX5" fmla="*/ 451179 w 1202016"/>
              <a:gd name="connsiteY5" fmla="*/ 43253 h 888796"/>
              <a:gd name="connsiteX6" fmla="*/ 9316 w 1202016"/>
              <a:gd name="connsiteY6" fmla="*/ 604343 h 888796"/>
              <a:gd name="connsiteX7" fmla="*/ 537987 w 1202016"/>
              <a:gd name="connsiteY7" fmla="*/ 767004 h 888796"/>
              <a:gd name="connsiteX8" fmla="*/ 618871 w 1202016"/>
              <a:gd name="connsiteY8" fmla="*/ 888796 h 888796"/>
              <a:gd name="connsiteX0" fmla="*/ 620039 w 1203184"/>
              <a:gd name="connsiteY0" fmla="*/ 874240 h 874240"/>
              <a:gd name="connsiteX1" fmla="*/ 812444 w 1203184"/>
              <a:gd name="connsiteY1" fmla="*/ 794969 h 874240"/>
              <a:gd name="connsiteX2" fmla="*/ 1171250 w 1203184"/>
              <a:gd name="connsiteY2" fmla="*/ 631543 h 874240"/>
              <a:gd name="connsiteX3" fmla="*/ 1165219 w 1203184"/>
              <a:gd name="connsiteY3" fmla="*/ 171135 h 874240"/>
              <a:gd name="connsiteX4" fmla="*/ 990916 w 1203184"/>
              <a:gd name="connsiteY4" fmla="*/ 39669 h 874240"/>
              <a:gd name="connsiteX5" fmla="*/ 406775 w 1203184"/>
              <a:gd name="connsiteY5" fmla="*/ 50168 h 874240"/>
              <a:gd name="connsiteX6" fmla="*/ 10484 w 1203184"/>
              <a:gd name="connsiteY6" fmla="*/ 589787 h 874240"/>
              <a:gd name="connsiteX7" fmla="*/ 539155 w 1203184"/>
              <a:gd name="connsiteY7" fmla="*/ 752448 h 874240"/>
              <a:gd name="connsiteX8" fmla="*/ 620039 w 1203184"/>
              <a:gd name="connsiteY8" fmla="*/ 874240 h 874240"/>
              <a:gd name="connsiteX0" fmla="*/ 620213 w 1203358"/>
              <a:gd name="connsiteY0" fmla="*/ 867642 h 867642"/>
              <a:gd name="connsiteX1" fmla="*/ 812618 w 1203358"/>
              <a:gd name="connsiteY1" fmla="*/ 788371 h 867642"/>
              <a:gd name="connsiteX2" fmla="*/ 1171424 w 1203358"/>
              <a:gd name="connsiteY2" fmla="*/ 624945 h 867642"/>
              <a:gd name="connsiteX3" fmla="*/ 1165393 w 1203358"/>
              <a:gd name="connsiteY3" fmla="*/ 164537 h 867642"/>
              <a:gd name="connsiteX4" fmla="*/ 991090 w 1203358"/>
              <a:gd name="connsiteY4" fmla="*/ 33071 h 867642"/>
              <a:gd name="connsiteX5" fmla="*/ 406949 w 1203358"/>
              <a:gd name="connsiteY5" fmla="*/ 43570 h 867642"/>
              <a:gd name="connsiteX6" fmla="*/ 10658 w 1203358"/>
              <a:gd name="connsiteY6" fmla="*/ 583189 h 867642"/>
              <a:gd name="connsiteX7" fmla="*/ 539329 w 1203358"/>
              <a:gd name="connsiteY7" fmla="*/ 745850 h 867642"/>
              <a:gd name="connsiteX8" fmla="*/ 620213 w 1203358"/>
              <a:gd name="connsiteY8" fmla="*/ 867642 h 867642"/>
              <a:gd name="connsiteX0" fmla="*/ 621220 w 1204365"/>
              <a:gd name="connsiteY0" fmla="*/ 864871 h 864871"/>
              <a:gd name="connsiteX1" fmla="*/ 813625 w 1204365"/>
              <a:gd name="connsiteY1" fmla="*/ 785600 h 864871"/>
              <a:gd name="connsiteX2" fmla="*/ 1172431 w 1204365"/>
              <a:gd name="connsiteY2" fmla="*/ 622174 h 864871"/>
              <a:gd name="connsiteX3" fmla="*/ 1166400 w 1204365"/>
              <a:gd name="connsiteY3" fmla="*/ 161766 h 864871"/>
              <a:gd name="connsiteX4" fmla="*/ 992097 w 1204365"/>
              <a:gd name="connsiteY4" fmla="*/ 30300 h 864871"/>
              <a:gd name="connsiteX5" fmla="*/ 407956 w 1204365"/>
              <a:gd name="connsiteY5" fmla="*/ 40799 h 864871"/>
              <a:gd name="connsiteX6" fmla="*/ 11665 w 1204365"/>
              <a:gd name="connsiteY6" fmla="*/ 580418 h 864871"/>
              <a:gd name="connsiteX7" fmla="*/ 540336 w 1204365"/>
              <a:gd name="connsiteY7" fmla="*/ 743079 h 864871"/>
              <a:gd name="connsiteX8" fmla="*/ 621220 w 1204365"/>
              <a:gd name="connsiteY8" fmla="*/ 864871 h 864871"/>
              <a:gd name="connsiteX0" fmla="*/ 619935 w 1204190"/>
              <a:gd name="connsiteY0" fmla="*/ 873669 h 873669"/>
              <a:gd name="connsiteX1" fmla="*/ 812340 w 1204190"/>
              <a:gd name="connsiteY1" fmla="*/ 794398 h 873669"/>
              <a:gd name="connsiteX2" fmla="*/ 1171146 w 1204190"/>
              <a:gd name="connsiteY2" fmla="*/ 630972 h 873669"/>
              <a:gd name="connsiteX3" fmla="*/ 1165115 w 1204190"/>
              <a:gd name="connsiteY3" fmla="*/ 170564 h 873669"/>
              <a:gd name="connsiteX4" fmla="*/ 967884 w 1204190"/>
              <a:gd name="connsiteY4" fmla="*/ 40405 h 873669"/>
              <a:gd name="connsiteX5" fmla="*/ 406671 w 1204190"/>
              <a:gd name="connsiteY5" fmla="*/ 49597 h 873669"/>
              <a:gd name="connsiteX6" fmla="*/ 10380 w 1204190"/>
              <a:gd name="connsiteY6" fmla="*/ 589216 h 873669"/>
              <a:gd name="connsiteX7" fmla="*/ 539051 w 1204190"/>
              <a:gd name="connsiteY7" fmla="*/ 751877 h 873669"/>
              <a:gd name="connsiteX8" fmla="*/ 619935 w 1204190"/>
              <a:gd name="connsiteY8" fmla="*/ 873669 h 873669"/>
              <a:gd name="connsiteX0" fmla="*/ 628446 w 1212701"/>
              <a:gd name="connsiteY0" fmla="*/ 842371 h 842371"/>
              <a:gd name="connsiteX1" fmla="*/ 820851 w 1212701"/>
              <a:gd name="connsiteY1" fmla="*/ 763100 h 842371"/>
              <a:gd name="connsiteX2" fmla="*/ 1179657 w 1212701"/>
              <a:gd name="connsiteY2" fmla="*/ 599674 h 842371"/>
              <a:gd name="connsiteX3" fmla="*/ 1173626 w 1212701"/>
              <a:gd name="connsiteY3" fmla="*/ 139266 h 842371"/>
              <a:gd name="connsiteX4" fmla="*/ 976395 w 1212701"/>
              <a:gd name="connsiteY4" fmla="*/ 9107 h 842371"/>
              <a:gd name="connsiteX5" fmla="*/ 246714 w 1212701"/>
              <a:gd name="connsiteY5" fmla="*/ 97247 h 842371"/>
              <a:gd name="connsiteX6" fmla="*/ 18891 w 1212701"/>
              <a:gd name="connsiteY6" fmla="*/ 557918 h 842371"/>
              <a:gd name="connsiteX7" fmla="*/ 547562 w 1212701"/>
              <a:gd name="connsiteY7" fmla="*/ 720579 h 842371"/>
              <a:gd name="connsiteX8" fmla="*/ 628446 w 1212701"/>
              <a:gd name="connsiteY8" fmla="*/ 842371 h 842371"/>
              <a:gd name="connsiteX0" fmla="*/ 628446 w 1211895"/>
              <a:gd name="connsiteY0" fmla="*/ 842371 h 842371"/>
              <a:gd name="connsiteX1" fmla="*/ 820851 w 1211895"/>
              <a:gd name="connsiteY1" fmla="*/ 763100 h 842371"/>
              <a:gd name="connsiteX2" fmla="*/ 1178477 w 1211895"/>
              <a:gd name="connsiteY2" fmla="*/ 606951 h 842371"/>
              <a:gd name="connsiteX3" fmla="*/ 1173626 w 1211895"/>
              <a:gd name="connsiteY3" fmla="*/ 139266 h 842371"/>
              <a:gd name="connsiteX4" fmla="*/ 976395 w 1211895"/>
              <a:gd name="connsiteY4" fmla="*/ 9107 h 842371"/>
              <a:gd name="connsiteX5" fmla="*/ 246714 w 1211895"/>
              <a:gd name="connsiteY5" fmla="*/ 97247 h 842371"/>
              <a:gd name="connsiteX6" fmla="*/ 18891 w 1211895"/>
              <a:gd name="connsiteY6" fmla="*/ 557918 h 842371"/>
              <a:gd name="connsiteX7" fmla="*/ 547562 w 1211895"/>
              <a:gd name="connsiteY7" fmla="*/ 720579 h 842371"/>
              <a:gd name="connsiteX8" fmla="*/ 628446 w 1211895"/>
              <a:gd name="connsiteY8" fmla="*/ 842371 h 842371"/>
              <a:gd name="connsiteX0" fmla="*/ 628446 w 1218918"/>
              <a:gd name="connsiteY0" fmla="*/ 842371 h 842371"/>
              <a:gd name="connsiteX1" fmla="*/ 820851 w 1218918"/>
              <a:gd name="connsiteY1" fmla="*/ 763100 h 842371"/>
              <a:gd name="connsiteX2" fmla="*/ 1178477 w 1218918"/>
              <a:gd name="connsiteY2" fmla="*/ 606951 h 842371"/>
              <a:gd name="connsiteX3" fmla="*/ 1173626 w 1218918"/>
              <a:gd name="connsiteY3" fmla="*/ 139266 h 842371"/>
              <a:gd name="connsiteX4" fmla="*/ 976395 w 1218918"/>
              <a:gd name="connsiteY4" fmla="*/ 9107 h 842371"/>
              <a:gd name="connsiteX5" fmla="*/ 246714 w 1218918"/>
              <a:gd name="connsiteY5" fmla="*/ 97247 h 842371"/>
              <a:gd name="connsiteX6" fmla="*/ 18891 w 1218918"/>
              <a:gd name="connsiteY6" fmla="*/ 557918 h 842371"/>
              <a:gd name="connsiteX7" fmla="*/ 547562 w 1218918"/>
              <a:gd name="connsiteY7" fmla="*/ 720579 h 842371"/>
              <a:gd name="connsiteX8" fmla="*/ 628446 w 1218918"/>
              <a:gd name="connsiteY8" fmla="*/ 842371 h 842371"/>
              <a:gd name="connsiteX0" fmla="*/ 628446 w 1223727"/>
              <a:gd name="connsiteY0" fmla="*/ 842371 h 842371"/>
              <a:gd name="connsiteX1" fmla="*/ 820851 w 1223727"/>
              <a:gd name="connsiteY1" fmla="*/ 763100 h 842371"/>
              <a:gd name="connsiteX2" fmla="*/ 1178477 w 1223727"/>
              <a:gd name="connsiteY2" fmla="*/ 606951 h 842371"/>
              <a:gd name="connsiteX3" fmla="*/ 1173626 w 1223727"/>
              <a:gd name="connsiteY3" fmla="*/ 139266 h 842371"/>
              <a:gd name="connsiteX4" fmla="*/ 976395 w 1223727"/>
              <a:gd name="connsiteY4" fmla="*/ 9107 h 842371"/>
              <a:gd name="connsiteX5" fmla="*/ 246714 w 1223727"/>
              <a:gd name="connsiteY5" fmla="*/ 97247 h 842371"/>
              <a:gd name="connsiteX6" fmla="*/ 18891 w 1223727"/>
              <a:gd name="connsiteY6" fmla="*/ 557918 h 842371"/>
              <a:gd name="connsiteX7" fmla="*/ 547562 w 1223727"/>
              <a:gd name="connsiteY7" fmla="*/ 720579 h 842371"/>
              <a:gd name="connsiteX8" fmla="*/ 628446 w 1223727"/>
              <a:gd name="connsiteY8" fmla="*/ 842371 h 842371"/>
              <a:gd name="connsiteX0" fmla="*/ 628446 w 1232687"/>
              <a:gd name="connsiteY0" fmla="*/ 842371 h 842371"/>
              <a:gd name="connsiteX1" fmla="*/ 820851 w 1232687"/>
              <a:gd name="connsiteY1" fmla="*/ 763100 h 842371"/>
              <a:gd name="connsiteX2" fmla="*/ 1178477 w 1232687"/>
              <a:gd name="connsiteY2" fmla="*/ 606951 h 842371"/>
              <a:gd name="connsiteX3" fmla="*/ 1188606 w 1232687"/>
              <a:gd name="connsiteY3" fmla="*/ 158133 h 842371"/>
              <a:gd name="connsiteX4" fmla="*/ 976395 w 1232687"/>
              <a:gd name="connsiteY4" fmla="*/ 9107 h 842371"/>
              <a:gd name="connsiteX5" fmla="*/ 246714 w 1232687"/>
              <a:gd name="connsiteY5" fmla="*/ 97247 h 842371"/>
              <a:gd name="connsiteX6" fmla="*/ 18891 w 1232687"/>
              <a:gd name="connsiteY6" fmla="*/ 557918 h 842371"/>
              <a:gd name="connsiteX7" fmla="*/ 547562 w 1232687"/>
              <a:gd name="connsiteY7" fmla="*/ 720579 h 842371"/>
              <a:gd name="connsiteX8" fmla="*/ 628446 w 1232687"/>
              <a:gd name="connsiteY8" fmla="*/ 842371 h 842371"/>
              <a:gd name="connsiteX0" fmla="*/ 628446 w 1238631"/>
              <a:gd name="connsiteY0" fmla="*/ 842371 h 842371"/>
              <a:gd name="connsiteX1" fmla="*/ 820851 w 1238631"/>
              <a:gd name="connsiteY1" fmla="*/ 763100 h 842371"/>
              <a:gd name="connsiteX2" fmla="*/ 1178477 w 1238631"/>
              <a:gd name="connsiteY2" fmla="*/ 606951 h 842371"/>
              <a:gd name="connsiteX3" fmla="*/ 1197715 w 1238631"/>
              <a:gd name="connsiteY3" fmla="*/ 163763 h 842371"/>
              <a:gd name="connsiteX4" fmla="*/ 976395 w 1238631"/>
              <a:gd name="connsiteY4" fmla="*/ 9107 h 842371"/>
              <a:gd name="connsiteX5" fmla="*/ 246714 w 1238631"/>
              <a:gd name="connsiteY5" fmla="*/ 97247 h 842371"/>
              <a:gd name="connsiteX6" fmla="*/ 18891 w 1238631"/>
              <a:gd name="connsiteY6" fmla="*/ 557918 h 842371"/>
              <a:gd name="connsiteX7" fmla="*/ 547562 w 1238631"/>
              <a:gd name="connsiteY7" fmla="*/ 720579 h 842371"/>
              <a:gd name="connsiteX8" fmla="*/ 628446 w 1238631"/>
              <a:gd name="connsiteY8" fmla="*/ 842371 h 842371"/>
              <a:gd name="connsiteX0" fmla="*/ 632386 w 1242571"/>
              <a:gd name="connsiteY0" fmla="*/ 846766 h 846766"/>
              <a:gd name="connsiteX1" fmla="*/ 824791 w 1242571"/>
              <a:gd name="connsiteY1" fmla="*/ 767495 h 846766"/>
              <a:gd name="connsiteX2" fmla="*/ 1182417 w 1242571"/>
              <a:gd name="connsiteY2" fmla="*/ 611346 h 846766"/>
              <a:gd name="connsiteX3" fmla="*/ 1201655 w 1242571"/>
              <a:gd name="connsiteY3" fmla="*/ 168158 h 846766"/>
              <a:gd name="connsiteX4" fmla="*/ 980335 w 1242571"/>
              <a:gd name="connsiteY4" fmla="*/ 13502 h 846766"/>
              <a:gd name="connsiteX5" fmla="*/ 250654 w 1242571"/>
              <a:gd name="connsiteY5" fmla="*/ 101642 h 846766"/>
              <a:gd name="connsiteX6" fmla="*/ 22831 w 1242571"/>
              <a:gd name="connsiteY6" fmla="*/ 562313 h 846766"/>
              <a:gd name="connsiteX7" fmla="*/ 551502 w 1242571"/>
              <a:gd name="connsiteY7" fmla="*/ 724974 h 846766"/>
              <a:gd name="connsiteX8" fmla="*/ 632386 w 1242571"/>
              <a:gd name="connsiteY8" fmla="*/ 846766 h 846766"/>
              <a:gd name="connsiteX0" fmla="*/ 633056 w 1243241"/>
              <a:gd name="connsiteY0" fmla="*/ 846832 h 846832"/>
              <a:gd name="connsiteX1" fmla="*/ 825461 w 1243241"/>
              <a:gd name="connsiteY1" fmla="*/ 767561 h 846832"/>
              <a:gd name="connsiteX2" fmla="*/ 1183087 w 1243241"/>
              <a:gd name="connsiteY2" fmla="*/ 611412 h 846832"/>
              <a:gd name="connsiteX3" fmla="*/ 1202325 w 1243241"/>
              <a:gd name="connsiteY3" fmla="*/ 168224 h 846832"/>
              <a:gd name="connsiteX4" fmla="*/ 981005 w 1243241"/>
              <a:gd name="connsiteY4" fmla="*/ 13568 h 846832"/>
              <a:gd name="connsiteX5" fmla="*/ 245994 w 1243241"/>
              <a:gd name="connsiteY5" fmla="*/ 86692 h 846832"/>
              <a:gd name="connsiteX6" fmla="*/ 23501 w 1243241"/>
              <a:gd name="connsiteY6" fmla="*/ 562379 h 846832"/>
              <a:gd name="connsiteX7" fmla="*/ 552172 w 1243241"/>
              <a:gd name="connsiteY7" fmla="*/ 725040 h 846832"/>
              <a:gd name="connsiteX8" fmla="*/ 633056 w 1243241"/>
              <a:gd name="connsiteY8" fmla="*/ 846832 h 846832"/>
              <a:gd name="connsiteX0" fmla="*/ 633056 w 1243241"/>
              <a:gd name="connsiteY0" fmla="*/ 848503 h 848503"/>
              <a:gd name="connsiteX1" fmla="*/ 825461 w 1243241"/>
              <a:gd name="connsiteY1" fmla="*/ 769232 h 848503"/>
              <a:gd name="connsiteX2" fmla="*/ 1183087 w 1243241"/>
              <a:gd name="connsiteY2" fmla="*/ 613083 h 848503"/>
              <a:gd name="connsiteX3" fmla="*/ 1202325 w 1243241"/>
              <a:gd name="connsiteY3" fmla="*/ 169895 h 848503"/>
              <a:gd name="connsiteX4" fmla="*/ 981005 w 1243241"/>
              <a:gd name="connsiteY4" fmla="*/ 15239 h 848503"/>
              <a:gd name="connsiteX5" fmla="*/ 245994 w 1243241"/>
              <a:gd name="connsiteY5" fmla="*/ 88363 h 848503"/>
              <a:gd name="connsiteX6" fmla="*/ 23501 w 1243241"/>
              <a:gd name="connsiteY6" fmla="*/ 564050 h 848503"/>
              <a:gd name="connsiteX7" fmla="*/ 552172 w 1243241"/>
              <a:gd name="connsiteY7" fmla="*/ 726711 h 848503"/>
              <a:gd name="connsiteX8" fmla="*/ 633056 w 1243241"/>
              <a:gd name="connsiteY8" fmla="*/ 848503 h 848503"/>
              <a:gd name="connsiteX0" fmla="*/ 633056 w 1243241"/>
              <a:gd name="connsiteY0" fmla="*/ 852489 h 852489"/>
              <a:gd name="connsiteX1" fmla="*/ 825461 w 1243241"/>
              <a:gd name="connsiteY1" fmla="*/ 773218 h 852489"/>
              <a:gd name="connsiteX2" fmla="*/ 1183087 w 1243241"/>
              <a:gd name="connsiteY2" fmla="*/ 617069 h 852489"/>
              <a:gd name="connsiteX3" fmla="*/ 1202325 w 1243241"/>
              <a:gd name="connsiteY3" fmla="*/ 173881 h 852489"/>
              <a:gd name="connsiteX4" fmla="*/ 981005 w 1243241"/>
              <a:gd name="connsiteY4" fmla="*/ 19225 h 852489"/>
              <a:gd name="connsiteX5" fmla="*/ 245994 w 1243241"/>
              <a:gd name="connsiteY5" fmla="*/ 92349 h 852489"/>
              <a:gd name="connsiteX6" fmla="*/ 23501 w 1243241"/>
              <a:gd name="connsiteY6" fmla="*/ 568036 h 852489"/>
              <a:gd name="connsiteX7" fmla="*/ 552172 w 1243241"/>
              <a:gd name="connsiteY7" fmla="*/ 730697 h 852489"/>
              <a:gd name="connsiteX8" fmla="*/ 633056 w 1243241"/>
              <a:gd name="connsiteY8" fmla="*/ 852489 h 852489"/>
              <a:gd name="connsiteX0" fmla="*/ 633056 w 1238870"/>
              <a:gd name="connsiteY0" fmla="*/ 852489 h 852489"/>
              <a:gd name="connsiteX1" fmla="*/ 825461 w 1238870"/>
              <a:gd name="connsiteY1" fmla="*/ 773218 h 852489"/>
              <a:gd name="connsiteX2" fmla="*/ 1183087 w 1238870"/>
              <a:gd name="connsiteY2" fmla="*/ 617069 h 852489"/>
              <a:gd name="connsiteX3" fmla="*/ 1202325 w 1238870"/>
              <a:gd name="connsiteY3" fmla="*/ 173881 h 852489"/>
              <a:gd name="connsiteX4" fmla="*/ 981005 w 1238870"/>
              <a:gd name="connsiteY4" fmla="*/ 19225 h 852489"/>
              <a:gd name="connsiteX5" fmla="*/ 245994 w 1238870"/>
              <a:gd name="connsiteY5" fmla="*/ 92349 h 852489"/>
              <a:gd name="connsiteX6" fmla="*/ 23501 w 1238870"/>
              <a:gd name="connsiteY6" fmla="*/ 568036 h 852489"/>
              <a:gd name="connsiteX7" fmla="*/ 552172 w 1238870"/>
              <a:gd name="connsiteY7" fmla="*/ 730697 h 852489"/>
              <a:gd name="connsiteX8" fmla="*/ 633056 w 1238870"/>
              <a:gd name="connsiteY8" fmla="*/ 852489 h 852489"/>
              <a:gd name="connsiteX0" fmla="*/ 633056 w 1237972"/>
              <a:gd name="connsiteY0" fmla="*/ 852489 h 852489"/>
              <a:gd name="connsiteX1" fmla="*/ 825461 w 1237972"/>
              <a:gd name="connsiteY1" fmla="*/ 773218 h 852489"/>
              <a:gd name="connsiteX2" fmla="*/ 1183087 w 1237972"/>
              <a:gd name="connsiteY2" fmla="*/ 617069 h 852489"/>
              <a:gd name="connsiteX3" fmla="*/ 1202325 w 1237972"/>
              <a:gd name="connsiteY3" fmla="*/ 173881 h 852489"/>
              <a:gd name="connsiteX4" fmla="*/ 981005 w 1237972"/>
              <a:gd name="connsiteY4" fmla="*/ 19225 h 852489"/>
              <a:gd name="connsiteX5" fmla="*/ 245994 w 1237972"/>
              <a:gd name="connsiteY5" fmla="*/ 92349 h 852489"/>
              <a:gd name="connsiteX6" fmla="*/ 23501 w 1237972"/>
              <a:gd name="connsiteY6" fmla="*/ 568036 h 852489"/>
              <a:gd name="connsiteX7" fmla="*/ 552172 w 1237972"/>
              <a:gd name="connsiteY7" fmla="*/ 730697 h 852489"/>
              <a:gd name="connsiteX8" fmla="*/ 633056 w 1237972"/>
              <a:gd name="connsiteY8" fmla="*/ 852489 h 852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37972" h="852489">
                <a:moveTo>
                  <a:pt x="633056" y="852489"/>
                </a:moveTo>
                <a:cubicBezTo>
                  <a:pt x="716495" y="841059"/>
                  <a:pt x="733789" y="812455"/>
                  <a:pt x="825461" y="773218"/>
                </a:cubicBezTo>
                <a:cubicBezTo>
                  <a:pt x="917133" y="733981"/>
                  <a:pt x="1120276" y="716959"/>
                  <a:pt x="1183087" y="617069"/>
                </a:cubicBezTo>
                <a:cubicBezTo>
                  <a:pt x="1245898" y="517180"/>
                  <a:pt x="1258148" y="283568"/>
                  <a:pt x="1202325" y="173881"/>
                </a:cubicBezTo>
                <a:cubicBezTo>
                  <a:pt x="1146502" y="64194"/>
                  <a:pt x="1083676" y="36572"/>
                  <a:pt x="981005" y="19225"/>
                </a:cubicBezTo>
                <a:cubicBezTo>
                  <a:pt x="823274" y="-7425"/>
                  <a:pt x="446352" y="-23746"/>
                  <a:pt x="245994" y="92349"/>
                </a:cubicBezTo>
                <a:cubicBezTo>
                  <a:pt x="45636" y="208444"/>
                  <a:pt x="-47145" y="246094"/>
                  <a:pt x="23501" y="568036"/>
                </a:cubicBezTo>
                <a:cubicBezTo>
                  <a:pt x="51046" y="756743"/>
                  <a:pt x="510357" y="722029"/>
                  <a:pt x="552172" y="730697"/>
                </a:cubicBezTo>
                <a:cubicBezTo>
                  <a:pt x="733623" y="767368"/>
                  <a:pt x="633056" y="852489"/>
                  <a:pt x="633056" y="852489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415F49B-3CBC-46CF-AFB5-988852D0479E}"/>
              </a:ext>
            </a:extLst>
          </p:cNvPr>
          <p:cNvSpPr/>
          <p:nvPr/>
        </p:nvSpPr>
        <p:spPr>
          <a:xfrm rot="21133683" flipH="1">
            <a:off x="1010574" y="456230"/>
            <a:ext cx="9378187" cy="5238589"/>
          </a:xfrm>
          <a:custGeom>
            <a:avLst/>
            <a:gdLst>
              <a:gd name="connsiteX0" fmla="*/ 628580 w 1248448"/>
              <a:gd name="connsiteY0" fmla="*/ 873029 h 873038"/>
              <a:gd name="connsiteX1" fmla="*/ 820985 w 1248448"/>
              <a:gd name="connsiteY1" fmla="*/ 803115 h 873038"/>
              <a:gd name="connsiteX2" fmla="*/ 1179791 w 1248448"/>
              <a:gd name="connsiteY2" fmla="*/ 630332 h 873038"/>
              <a:gd name="connsiteX3" fmla="*/ 1178744 w 1248448"/>
              <a:gd name="connsiteY3" fmla="*/ 192753 h 873038"/>
              <a:gd name="connsiteX4" fmla="*/ 459416 w 1248448"/>
              <a:gd name="connsiteY4" fmla="*/ 32447 h 873038"/>
              <a:gd name="connsiteX5" fmla="*/ 7264 w 1248448"/>
              <a:gd name="connsiteY5" fmla="*/ 595184 h 873038"/>
              <a:gd name="connsiteX6" fmla="*/ 545617 w 1248448"/>
              <a:gd name="connsiteY6" fmla="*/ 737202 h 873038"/>
              <a:gd name="connsiteX7" fmla="*/ 628580 w 1248448"/>
              <a:gd name="connsiteY7" fmla="*/ 873029 h 873038"/>
              <a:gd name="connsiteX0" fmla="*/ 628618 w 1248446"/>
              <a:gd name="connsiteY0" fmla="*/ 873038 h 873038"/>
              <a:gd name="connsiteX1" fmla="*/ 821023 w 1248446"/>
              <a:gd name="connsiteY1" fmla="*/ 803124 h 873038"/>
              <a:gd name="connsiteX2" fmla="*/ 1179829 w 1248446"/>
              <a:gd name="connsiteY2" fmla="*/ 630341 h 873038"/>
              <a:gd name="connsiteX3" fmla="*/ 1178782 w 1248446"/>
              <a:gd name="connsiteY3" fmla="*/ 192762 h 873038"/>
              <a:gd name="connsiteX4" fmla="*/ 459454 w 1248446"/>
              <a:gd name="connsiteY4" fmla="*/ 32456 h 873038"/>
              <a:gd name="connsiteX5" fmla="*/ 7302 w 1248446"/>
              <a:gd name="connsiteY5" fmla="*/ 595193 h 873038"/>
              <a:gd name="connsiteX6" fmla="*/ 547734 w 1248446"/>
              <a:gd name="connsiteY6" fmla="*/ 751246 h 873038"/>
              <a:gd name="connsiteX7" fmla="*/ 628618 w 1248446"/>
              <a:gd name="connsiteY7" fmla="*/ 873038 h 873038"/>
              <a:gd name="connsiteX0" fmla="*/ 635867 w 1255695"/>
              <a:gd name="connsiteY0" fmla="*/ 873038 h 873038"/>
              <a:gd name="connsiteX1" fmla="*/ 828272 w 1255695"/>
              <a:gd name="connsiteY1" fmla="*/ 803124 h 873038"/>
              <a:gd name="connsiteX2" fmla="*/ 1187078 w 1255695"/>
              <a:gd name="connsiteY2" fmla="*/ 630341 h 873038"/>
              <a:gd name="connsiteX3" fmla="*/ 1186031 w 1255695"/>
              <a:gd name="connsiteY3" fmla="*/ 192762 h 873038"/>
              <a:gd name="connsiteX4" fmla="*/ 466703 w 1255695"/>
              <a:gd name="connsiteY4" fmla="*/ 32456 h 873038"/>
              <a:gd name="connsiteX5" fmla="*/ 14551 w 1255695"/>
              <a:gd name="connsiteY5" fmla="*/ 595193 h 873038"/>
              <a:gd name="connsiteX6" fmla="*/ 554983 w 1255695"/>
              <a:gd name="connsiteY6" fmla="*/ 751246 h 873038"/>
              <a:gd name="connsiteX7" fmla="*/ 635867 w 1255695"/>
              <a:gd name="connsiteY7" fmla="*/ 873038 h 873038"/>
              <a:gd name="connsiteX0" fmla="*/ 635867 w 1255695"/>
              <a:gd name="connsiteY0" fmla="*/ 873038 h 873038"/>
              <a:gd name="connsiteX1" fmla="*/ 828272 w 1255695"/>
              <a:gd name="connsiteY1" fmla="*/ 803124 h 873038"/>
              <a:gd name="connsiteX2" fmla="*/ 1187078 w 1255695"/>
              <a:gd name="connsiteY2" fmla="*/ 630341 h 873038"/>
              <a:gd name="connsiteX3" fmla="*/ 1186031 w 1255695"/>
              <a:gd name="connsiteY3" fmla="*/ 192762 h 873038"/>
              <a:gd name="connsiteX4" fmla="*/ 466703 w 1255695"/>
              <a:gd name="connsiteY4" fmla="*/ 32456 h 873038"/>
              <a:gd name="connsiteX5" fmla="*/ 14551 w 1255695"/>
              <a:gd name="connsiteY5" fmla="*/ 595193 h 873038"/>
              <a:gd name="connsiteX6" fmla="*/ 554983 w 1255695"/>
              <a:gd name="connsiteY6" fmla="*/ 751246 h 873038"/>
              <a:gd name="connsiteX7" fmla="*/ 635867 w 1255695"/>
              <a:gd name="connsiteY7" fmla="*/ 873038 h 873038"/>
              <a:gd name="connsiteX0" fmla="*/ 635867 w 1249939"/>
              <a:gd name="connsiteY0" fmla="*/ 873038 h 873038"/>
              <a:gd name="connsiteX1" fmla="*/ 828272 w 1249939"/>
              <a:gd name="connsiteY1" fmla="*/ 793767 h 873038"/>
              <a:gd name="connsiteX2" fmla="*/ 1187078 w 1249939"/>
              <a:gd name="connsiteY2" fmla="*/ 630341 h 873038"/>
              <a:gd name="connsiteX3" fmla="*/ 1186031 w 1249939"/>
              <a:gd name="connsiteY3" fmla="*/ 192762 h 873038"/>
              <a:gd name="connsiteX4" fmla="*/ 466703 w 1249939"/>
              <a:gd name="connsiteY4" fmla="*/ 32456 h 873038"/>
              <a:gd name="connsiteX5" fmla="*/ 14551 w 1249939"/>
              <a:gd name="connsiteY5" fmla="*/ 595193 h 873038"/>
              <a:gd name="connsiteX6" fmla="*/ 554983 w 1249939"/>
              <a:gd name="connsiteY6" fmla="*/ 751246 h 873038"/>
              <a:gd name="connsiteX7" fmla="*/ 635867 w 1249939"/>
              <a:gd name="connsiteY7" fmla="*/ 873038 h 873038"/>
              <a:gd name="connsiteX0" fmla="*/ 615218 w 1229290"/>
              <a:gd name="connsiteY0" fmla="*/ 861281 h 861281"/>
              <a:gd name="connsiteX1" fmla="*/ 807623 w 1229290"/>
              <a:gd name="connsiteY1" fmla="*/ 782010 h 861281"/>
              <a:gd name="connsiteX2" fmla="*/ 1166429 w 1229290"/>
              <a:gd name="connsiteY2" fmla="*/ 618584 h 861281"/>
              <a:gd name="connsiteX3" fmla="*/ 1165382 w 1229290"/>
              <a:gd name="connsiteY3" fmla="*/ 181005 h 861281"/>
              <a:gd name="connsiteX4" fmla="*/ 446054 w 1229290"/>
              <a:gd name="connsiteY4" fmla="*/ 20699 h 861281"/>
              <a:gd name="connsiteX5" fmla="*/ 5663 w 1229290"/>
              <a:gd name="connsiteY5" fmla="*/ 576828 h 861281"/>
              <a:gd name="connsiteX6" fmla="*/ 534334 w 1229290"/>
              <a:gd name="connsiteY6" fmla="*/ 739489 h 861281"/>
              <a:gd name="connsiteX7" fmla="*/ 615218 w 1229290"/>
              <a:gd name="connsiteY7" fmla="*/ 861281 h 861281"/>
              <a:gd name="connsiteX0" fmla="*/ 619617 w 1233689"/>
              <a:gd name="connsiteY0" fmla="*/ 861281 h 861281"/>
              <a:gd name="connsiteX1" fmla="*/ 812022 w 1233689"/>
              <a:gd name="connsiteY1" fmla="*/ 782010 h 861281"/>
              <a:gd name="connsiteX2" fmla="*/ 1170828 w 1233689"/>
              <a:gd name="connsiteY2" fmla="*/ 618584 h 861281"/>
              <a:gd name="connsiteX3" fmla="*/ 1169781 w 1233689"/>
              <a:gd name="connsiteY3" fmla="*/ 181005 h 861281"/>
              <a:gd name="connsiteX4" fmla="*/ 450453 w 1233689"/>
              <a:gd name="connsiteY4" fmla="*/ 20699 h 861281"/>
              <a:gd name="connsiteX5" fmla="*/ 10062 w 1233689"/>
              <a:gd name="connsiteY5" fmla="*/ 576828 h 861281"/>
              <a:gd name="connsiteX6" fmla="*/ 538733 w 1233689"/>
              <a:gd name="connsiteY6" fmla="*/ 739489 h 861281"/>
              <a:gd name="connsiteX7" fmla="*/ 619617 w 1233689"/>
              <a:gd name="connsiteY7" fmla="*/ 861281 h 861281"/>
              <a:gd name="connsiteX0" fmla="*/ 619579 w 1239236"/>
              <a:gd name="connsiteY0" fmla="*/ 863398 h 863398"/>
              <a:gd name="connsiteX1" fmla="*/ 811984 w 1239236"/>
              <a:gd name="connsiteY1" fmla="*/ 784127 h 863398"/>
              <a:gd name="connsiteX2" fmla="*/ 1170790 w 1239236"/>
              <a:gd name="connsiteY2" fmla="*/ 620701 h 863398"/>
              <a:gd name="connsiteX3" fmla="*/ 1169743 w 1239236"/>
              <a:gd name="connsiteY3" fmla="*/ 183122 h 863398"/>
              <a:gd name="connsiteX4" fmla="*/ 451887 w 1239236"/>
              <a:gd name="connsiteY4" fmla="*/ 17855 h 863398"/>
              <a:gd name="connsiteX5" fmla="*/ 10024 w 1239236"/>
              <a:gd name="connsiteY5" fmla="*/ 578945 h 863398"/>
              <a:gd name="connsiteX6" fmla="*/ 538695 w 1239236"/>
              <a:gd name="connsiteY6" fmla="*/ 741606 h 863398"/>
              <a:gd name="connsiteX7" fmla="*/ 619579 w 1239236"/>
              <a:gd name="connsiteY7" fmla="*/ 863398 h 863398"/>
              <a:gd name="connsiteX0" fmla="*/ 623569 w 1243226"/>
              <a:gd name="connsiteY0" fmla="*/ 870437 h 870437"/>
              <a:gd name="connsiteX1" fmla="*/ 815974 w 1243226"/>
              <a:gd name="connsiteY1" fmla="*/ 791166 h 870437"/>
              <a:gd name="connsiteX2" fmla="*/ 1174780 w 1243226"/>
              <a:gd name="connsiteY2" fmla="*/ 627740 h 870437"/>
              <a:gd name="connsiteX3" fmla="*/ 1173733 w 1243226"/>
              <a:gd name="connsiteY3" fmla="*/ 190161 h 870437"/>
              <a:gd name="connsiteX4" fmla="*/ 455877 w 1243226"/>
              <a:gd name="connsiteY4" fmla="*/ 24894 h 870437"/>
              <a:gd name="connsiteX5" fmla="*/ 14014 w 1243226"/>
              <a:gd name="connsiteY5" fmla="*/ 585984 h 870437"/>
              <a:gd name="connsiteX6" fmla="*/ 542685 w 1243226"/>
              <a:gd name="connsiteY6" fmla="*/ 748645 h 870437"/>
              <a:gd name="connsiteX7" fmla="*/ 623569 w 1243226"/>
              <a:gd name="connsiteY7" fmla="*/ 870437 h 870437"/>
              <a:gd name="connsiteX0" fmla="*/ 624861 w 1244518"/>
              <a:gd name="connsiteY0" fmla="*/ 869274 h 869274"/>
              <a:gd name="connsiteX1" fmla="*/ 817266 w 1244518"/>
              <a:gd name="connsiteY1" fmla="*/ 790003 h 869274"/>
              <a:gd name="connsiteX2" fmla="*/ 1176072 w 1244518"/>
              <a:gd name="connsiteY2" fmla="*/ 626577 h 869274"/>
              <a:gd name="connsiteX3" fmla="*/ 1175025 w 1244518"/>
              <a:gd name="connsiteY3" fmla="*/ 188998 h 869274"/>
              <a:gd name="connsiteX4" fmla="*/ 457169 w 1244518"/>
              <a:gd name="connsiteY4" fmla="*/ 23731 h 869274"/>
              <a:gd name="connsiteX5" fmla="*/ 15306 w 1244518"/>
              <a:gd name="connsiteY5" fmla="*/ 584821 h 869274"/>
              <a:gd name="connsiteX6" fmla="*/ 543977 w 1244518"/>
              <a:gd name="connsiteY6" fmla="*/ 747482 h 869274"/>
              <a:gd name="connsiteX7" fmla="*/ 624861 w 1244518"/>
              <a:gd name="connsiteY7" fmla="*/ 869274 h 869274"/>
              <a:gd name="connsiteX0" fmla="*/ 619558 w 1235941"/>
              <a:gd name="connsiteY0" fmla="*/ 867295 h 867295"/>
              <a:gd name="connsiteX1" fmla="*/ 811963 w 1235941"/>
              <a:gd name="connsiteY1" fmla="*/ 788024 h 867295"/>
              <a:gd name="connsiteX2" fmla="*/ 1170769 w 1235941"/>
              <a:gd name="connsiteY2" fmla="*/ 624598 h 867295"/>
              <a:gd name="connsiteX3" fmla="*/ 1164738 w 1235941"/>
              <a:gd name="connsiteY3" fmla="*/ 164190 h 867295"/>
              <a:gd name="connsiteX4" fmla="*/ 451866 w 1235941"/>
              <a:gd name="connsiteY4" fmla="*/ 21752 h 867295"/>
              <a:gd name="connsiteX5" fmla="*/ 10003 w 1235941"/>
              <a:gd name="connsiteY5" fmla="*/ 582842 h 867295"/>
              <a:gd name="connsiteX6" fmla="*/ 538674 w 1235941"/>
              <a:gd name="connsiteY6" fmla="*/ 745503 h 867295"/>
              <a:gd name="connsiteX7" fmla="*/ 619558 w 1235941"/>
              <a:gd name="connsiteY7" fmla="*/ 867295 h 867295"/>
              <a:gd name="connsiteX0" fmla="*/ 622435 w 1238818"/>
              <a:gd name="connsiteY0" fmla="*/ 868328 h 868328"/>
              <a:gd name="connsiteX1" fmla="*/ 814840 w 1238818"/>
              <a:gd name="connsiteY1" fmla="*/ 789057 h 868328"/>
              <a:gd name="connsiteX2" fmla="*/ 1173646 w 1238818"/>
              <a:gd name="connsiteY2" fmla="*/ 625631 h 868328"/>
              <a:gd name="connsiteX3" fmla="*/ 1167615 w 1238818"/>
              <a:gd name="connsiteY3" fmla="*/ 165223 h 868328"/>
              <a:gd name="connsiteX4" fmla="*/ 454743 w 1238818"/>
              <a:gd name="connsiteY4" fmla="*/ 22785 h 868328"/>
              <a:gd name="connsiteX5" fmla="*/ 12880 w 1238818"/>
              <a:gd name="connsiteY5" fmla="*/ 583875 h 868328"/>
              <a:gd name="connsiteX6" fmla="*/ 541551 w 1238818"/>
              <a:gd name="connsiteY6" fmla="*/ 746536 h 868328"/>
              <a:gd name="connsiteX7" fmla="*/ 622435 w 1238818"/>
              <a:gd name="connsiteY7" fmla="*/ 868328 h 868328"/>
              <a:gd name="connsiteX0" fmla="*/ 618931 w 1201319"/>
              <a:gd name="connsiteY0" fmla="*/ 879992 h 879992"/>
              <a:gd name="connsiteX1" fmla="*/ 811336 w 1201319"/>
              <a:gd name="connsiteY1" fmla="*/ 800721 h 879992"/>
              <a:gd name="connsiteX2" fmla="*/ 1170142 w 1201319"/>
              <a:gd name="connsiteY2" fmla="*/ 637295 h 879992"/>
              <a:gd name="connsiteX3" fmla="*/ 1164111 w 1201319"/>
              <a:gd name="connsiteY3" fmla="*/ 176887 h 879992"/>
              <a:gd name="connsiteX4" fmla="*/ 1005959 w 1201319"/>
              <a:gd name="connsiteY4" fmla="*/ 73552 h 879992"/>
              <a:gd name="connsiteX5" fmla="*/ 451239 w 1201319"/>
              <a:gd name="connsiteY5" fmla="*/ 34449 h 879992"/>
              <a:gd name="connsiteX6" fmla="*/ 9376 w 1201319"/>
              <a:gd name="connsiteY6" fmla="*/ 595539 h 879992"/>
              <a:gd name="connsiteX7" fmla="*/ 538047 w 1201319"/>
              <a:gd name="connsiteY7" fmla="*/ 758200 h 879992"/>
              <a:gd name="connsiteX8" fmla="*/ 618931 w 1201319"/>
              <a:gd name="connsiteY8" fmla="*/ 879992 h 879992"/>
              <a:gd name="connsiteX0" fmla="*/ 618931 w 1214866"/>
              <a:gd name="connsiteY0" fmla="*/ 879992 h 879992"/>
              <a:gd name="connsiteX1" fmla="*/ 811336 w 1214866"/>
              <a:gd name="connsiteY1" fmla="*/ 800721 h 879992"/>
              <a:gd name="connsiteX2" fmla="*/ 1170142 w 1214866"/>
              <a:gd name="connsiteY2" fmla="*/ 637295 h 879992"/>
              <a:gd name="connsiteX3" fmla="*/ 1164111 w 1214866"/>
              <a:gd name="connsiteY3" fmla="*/ 176887 h 879992"/>
              <a:gd name="connsiteX4" fmla="*/ 1005959 w 1214866"/>
              <a:gd name="connsiteY4" fmla="*/ 73552 h 879992"/>
              <a:gd name="connsiteX5" fmla="*/ 451239 w 1214866"/>
              <a:gd name="connsiteY5" fmla="*/ 34449 h 879992"/>
              <a:gd name="connsiteX6" fmla="*/ 9376 w 1214866"/>
              <a:gd name="connsiteY6" fmla="*/ 595539 h 879992"/>
              <a:gd name="connsiteX7" fmla="*/ 538047 w 1214866"/>
              <a:gd name="connsiteY7" fmla="*/ 758200 h 879992"/>
              <a:gd name="connsiteX8" fmla="*/ 618931 w 1214866"/>
              <a:gd name="connsiteY8" fmla="*/ 879992 h 879992"/>
              <a:gd name="connsiteX0" fmla="*/ 618871 w 1202016"/>
              <a:gd name="connsiteY0" fmla="*/ 888796 h 888796"/>
              <a:gd name="connsiteX1" fmla="*/ 811276 w 1202016"/>
              <a:gd name="connsiteY1" fmla="*/ 809525 h 888796"/>
              <a:gd name="connsiteX2" fmla="*/ 1170082 w 1202016"/>
              <a:gd name="connsiteY2" fmla="*/ 646099 h 888796"/>
              <a:gd name="connsiteX3" fmla="*/ 1164051 w 1202016"/>
              <a:gd name="connsiteY3" fmla="*/ 185691 h 888796"/>
              <a:gd name="connsiteX4" fmla="*/ 989748 w 1202016"/>
              <a:gd name="connsiteY4" fmla="*/ 54225 h 888796"/>
              <a:gd name="connsiteX5" fmla="*/ 451179 w 1202016"/>
              <a:gd name="connsiteY5" fmla="*/ 43253 h 888796"/>
              <a:gd name="connsiteX6" fmla="*/ 9316 w 1202016"/>
              <a:gd name="connsiteY6" fmla="*/ 604343 h 888796"/>
              <a:gd name="connsiteX7" fmla="*/ 537987 w 1202016"/>
              <a:gd name="connsiteY7" fmla="*/ 767004 h 888796"/>
              <a:gd name="connsiteX8" fmla="*/ 618871 w 1202016"/>
              <a:gd name="connsiteY8" fmla="*/ 888796 h 888796"/>
              <a:gd name="connsiteX0" fmla="*/ 618871 w 1202016"/>
              <a:gd name="connsiteY0" fmla="*/ 888796 h 888796"/>
              <a:gd name="connsiteX1" fmla="*/ 811276 w 1202016"/>
              <a:gd name="connsiteY1" fmla="*/ 809525 h 888796"/>
              <a:gd name="connsiteX2" fmla="*/ 1170082 w 1202016"/>
              <a:gd name="connsiteY2" fmla="*/ 646099 h 888796"/>
              <a:gd name="connsiteX3" fmla="*/ 1164051 w 1202016"/>
              <a:gd name="connsiteY3" fmla="*/ 185691 h 888796"/>
              <a:gd name="connsiteX4" fmla="*/ 989748 w 1202016"/>
              <a:gd name="connsiteY4" fmla="*/ 54225 h 888796"/>
              <a:gd name="connsiteX5" fmla="*/ 451179 w 1202016"/>
              <a:gd name="connsiteY5" fmla="*/ 43253 h 888796"/>
              <a:gd name="connsiteX6" fmla="*/ 9316 w 1202016"/>
              <a:gd name="connsiteY6" fmla="*/ 604343 h 888796"/>
              <a:gd name="connsiteX7" fmla="*/ 537987 w 1202016"/>
              <a:gd name="connsiteY7" fmla="*/ 767004 h 888796"/>
              <a:gd name="connsiteX8" fmla="*/ 618871 w 1202016"/>
              <a:gd name="connsiteY8" fmla="*/ 888796 h 888796"/>
              <a:gd name="connsiteX0" fmla="*/ 620039 w 1203184"/>
              <a:gd name="connsiteY0" fmla="*/ 874240 h 874240"/>
              <a:gd name="connsiteX1" fmla="*/ 812444 w 1203184"/>
              <a:gd name="connsiteY1" fmla="*/ 794969 h 874240"/>
              <a:gd name="connsiteX2" fmla="*/ 1171250 w 1203184"/>
              <a:gd name="connsiteY2" fmla="*/ 631543 h 874240"/>
              <a:gd name="connsiteX3" fmla="*/ 1165219 w 1203184"/>
              <a:gd name="connsiteY3" fmla="*/ 171135 h 874240"/>
              <a:gd name="connsiteX4" fmla="*/ 990916 w 1203184"/>
              <a:gd name="connsiteY4" fmla="*/ 39669 h 874240"/>
              <a:gd name="connsiteX5" fmla="*/ 406775 w 1203184"/>
              <a:gd name="connsiteY5" fmla="*/ 50168 h 874240"/>
              <a:gd name="connsiteX6" fmla="*/ 10484 w 1203184"/>
              <a:gd name="connsiteY6" fmla="*/ 589787 h 874240"/>
              <a:gd name="connsiteX7" fmla="*/ 539155 w 1203184"/>
              <a:gd name="connsiteY7" fmla="*/ 752448 h 874240"/>
              <a:gd name="connsiteX8" fmla="*/ 620039 w 1203184"/>
              <a:gd name="connsiteY8" fmla="*/ 874240 h 874240"/>
              <a:gd name="connsiteX0" fmla="*/ 620213 w 1203358"/>
              <a:gd name="connsiteY0" fmla="*/ 867642 h 867642"/>
              <a:gd name="connsiteX1" fmla="*/ 812618 w 1203358"/>
              <a:gd name="connsiteY1" fmla="*/ 788371 h 867642"/>
              <a:gd name="connsiteX2" fmla="*/ 1171424 w 1203358"/>
              <a:gd name="connsiteY2" fmla="*/ 624945 h 867642"/>
              <a:gd name="connsiteX3" fmla="*/ 1165393 w 1203358"/>
              <a:gd name="connsiteY3" fmla="*/ 164537 h 867642"/>
              <a:gd name="connsiteX4" fmla="*/ 991090 w 1203358"/>
              <a:gd name="connsiteY4" fmla="*/ 33071 h 867642"/>
              <a:gd name="connsiteX5" fmla="*/ 406949 w 1203358"/>
              <a:gd name="connsiteY5" fmla="*/ 43570 h 867642"/>
              <a:gd name="connsiteX6" fmla="*/ 10658 w 1203358"/>
              <a:gd name="connsiteY6" fmla="*/ 583189 h 867642"/>
              <a:gd name="connsiteX7" fmla="*/ 539329 w 1203358"/>
              <a:gd name="connsiteY7" fmla="*/ 745850 h 867642"/>
              <a:gd name="connsiteX8" fmla="*/ 620213 w 1203358"/>
              <a:gd name="connsiteY8" fmla="*/ 867642 h 867642"/>
              <a:gd name="connsiteX0" fmla="*/ 621220 w 1204365"/>
              <a:gd name="connsiteY0" fmla="*/ 864871 h 864871"/>
              <a:gd name="connsiteX1" fmla="*/ 813625 w 1204365"/>
              <a:gd name="connsiteY1" fmla="*/ 785600 h 864871"/>
              <a:gd name="connsiteX2" fmla="*/ 1172431 w 1204365"/>
              <a:gd name="connsiteY2" fmla="*/ 622174 h 864871"/>
              <a:gd name="connsiteX3" fmla="*/ 1166400 w 1204365"/>
              <a:gd name="connsiteY3" fmla="*/ 161766 h 864871"/>
              <a:gd name="connsiteX4" fmla="*/ 992097 w 1204365"/>
              <a:gd name="connsiteY4" fmla="*/ 30300 h 864871"/>
              <a:gd name="connsiteX5" fmla="*/ 407956 w 1204365"/>
              <a:gd name="connsiteY5" fmla="*/ 40799 h 864871"/>
              <a:gd name="connsiteX6" fmla="*/ 11665 w 1204365"/>
              <a:gd name="connsiteY6" fmla="*/ 580418 h 864871"/>
              <a:gd name="connsiteX7" fmla="*/ 540336 w 1204365"/>
              <a:gd name="connsiteY7" fmla="*/ 743079 h 864871"/>
              <a:gd name="connsiteX8" fmla="*/ 621220 w 1204365"/>
              <a:gd name="connsiteY8" fmla="*/ 864871 h 864871"/>
              <a:gd name="connsiteX0" fmla="*/ 619935 w 1204190"/>
              <a:gd name="connsiteY0" fmla="*/ 873669 h 873669"/>
              <a:gd name="connsiteX1" fmla="*/ 812340 w 1204190"/>
              <a:gd name="connsiteY1" fmla="*/ 794398 h 873669"/>
              <a:gd name="connsiteX2" fmla="*/ 1171146 w 1204190"/>
              <a:gd name="connsiteY2" fmla="*/ 630972 h 873669"/>
              <a:gd name="connsiteX3" fmla="*/ 1165115 w 1204190"/>
              <a:gd name="connsiteY3" fmla="*/ 170564 h 873669"/>
              <a:gd name="connsiteX4" fmla="*/ 967884 w 1204190"/>
              <a:gd name="connsiteY4" fmla="*/ 40405 h 873669"/>
              <a:gd name="connsiteX5" fmla="*/ 406671 w 1204190"/>
              <a:gd name="connsiteY5" fmla="*/ 49597 h 873669"/>
              <a:gd name="connsiteX6" fmla="*/ 10380 w 1204190"/>
              <a:gd name="connsiteY6" fmla="*/ 589216 h 873669"/>
              <a:gd name="connsiteX7" fmla="*/ 539051 w 1204190"/>
              <a:gd name="connsiteY7" fmla="*/ 751877 h 873669"/>
              <a:gd name="connsiteX8" fmla="*/ 619935 w 1204190"/>
              <a:gd name="connsiteY8" fmla="*/ 873669 h 873669"/>
              <a:gd name="connsiteX0" fmla="*/ 628446 w 1212701"/>
              <a:gd name="connsiteY0" fmla="*/ 842371 h 842371"/>
              <a:gd name="connsiteX1" fmla="*/ 820851 w 1212701"/>
              <a:gd name="connsiteY1" fmla="*/ 763100 h 842371"/>
              <a:gd name="connsiteX2" fmla="*/ 1179657 w 1212701"/>
              <a:gd name="connsiteY2" fmla="*/ 599674 h 842371"/>
              <a:gd name="connsiteX3" fmla="*/ 1173626 w 1212701"/>
              <a:gd name="connsiteY3" fmla="*/ 139266 h 842371"/>
              <a:gd name="connsiteX4" fmla="*/ 976395 w 1212701"/>
              <a:gd name="connsiteY4" fmla="*/ 9107 h 842371"/>
              <a:gd name="connsiteX5" fmla="*/ 246714 w 1212701"/>
              <a:gd name="connsiteY5" fmla="*/ 97247 h 842371"/>
              <a:gd name="connsiteX6" fmla="*/ 18891 w 1212701"/>
              <a:gd name="connsiteY6" fmla="*/ 557918 h 842371"/>
              <a:gd name="connsiteX7" fmla="*/ 547562 w 1212701"/>
              <a:gd name="connsiteY7" fmla="*/ 720579 h 842371"/>
              <a:gd name="connsiteX8" fmla="*/ 628446 w 1212701"/>
              <a:gd name="connsiteY8" fmla="*/ 842371 h 842371"/>
              <a:gd name="connsiteX0" fmla="*/ 628446 w 1211895"/>
              <a:gd name="connsiteY0" fmla="*/ 842371 h 842371"/>
              <a:gd name="connsiteX1" fmla="*/ 820851 w 1211895"/>
              <a:gd name="connsiteY1" fmla="*/ 763100 h 842371"/>
              <a:gd name="connsiteX2" fmla="*/ 1178477 w 1211895"/>
              <a:gd name="connsiteY2" fmla="*/ 606951 h 842371"/>
              <a:gd name="connsiteX3" fmla="*/ 1173626 w 1211895"/>
              <a:gd name="connsiteY3" fmla="*/ 139266 h 842371"/>
              <a:gd name="connsiteX4" fmla="*/ 976395 w 1211895"/>
              <a:gd name="connsiteY4" fmla="*/ 9107 h 842371"/>
              <a:gd name="connsiteX5" fmla="*/ 246714 w 1211895"/>
              <a:gd name="connsiteY5" fmla="*/ 97247 h 842371"/>
              <a:gd name="connsiteX6" fmla="*/ 18891 w 1211895"/>
              <a:gd name="connsiteY6" fmla="*/ 557918 h 842371"/>
              <a:gd name="connsiteX7" fmla="*/ 547562 w 1211895"/>
              <a:gd name="connsiteY7" fmla="*/ 720579 h 842371"/>
              <a:gd name="connsiteX8" fmla="*/ 628446 w 1211895"/>
              <a:gd name="connsiteY8" fmla="*/ 842371 h 842371"/>
              <a:gd name="connsiteX0" fmla="*/ 628446 w 1218918"/>
              <a:gd name="connsiteY0" fmla="*/ 842371 h 842371"/>
              <a:gd name="connsiteX1" fmla="*/ 820851 w 1218918"/>
              <a:gd name="connsiteY1" fmla="*/ 763100 h 842371"/>
              <a:gd name="connsiteX2" fmla="*/ 1178477 w 1218918"/>
              <a:gd name="connsiteY2" fmla="*/ 606951 h 842371"/>
              <a:gd name="connsiteX3" fmla="*/ 1173626 w 1218918"/>
              <a:gd name="connsiteY3" fmla="*/ 139266 h 842371"/>
              <a:gd name="connsiteX4" fmla="*/ 976395 w 1218918"/>
              <a:gd name="connsiteY4" fmla="*/ 9107 h 842371"/>
              <a:gd name="connsiteX5" fmla="*/ 246714 w 1218918"/>
              <a:gd name="connsiteY5" fmla="*/ 97247 h 842371"/>
              <a:gd name="connsiteX6" fmla="*/ 18891 w 1218918"/>
              <a:gd name="connsiteY6" fmla="*/ 557918 h 842371"/>
              <a:gd name="connsiteX7" fmla="*/ 547562 w 1218918"/>
              <a:gd name="connsiteY7" fmla="*/ 720579 h 842371"/>
              <a:gd name="connsiteX8" fmla="*/ 628446 w 1218918"/>
              <a:gd name="connsiteY8" fmla="*/ 842371 h 842371"/>
              <a:gd name="connsiteX0" fmla="*/ 628446 w 1223727"/>
              <a:gd name="connsiteY0" fmla="*/ 842371 h 842371"/>
              <a:gd name="connsiteX1" fmla="*/ 820851 w 1223727"/>
              <a:gd name="connsiteY1" fmla="*/ 763100 h 842371"/>
              <a:gd name="connsiteX2" fmla="*/ 1178477 w 1223727"/>
              <a:gd name="connsiteY2" fmla="*/ 606951 h 842371"/>
              <a:gd name="connsiteX3" fmla="*/ 1173626 w 1223727"/>
              <a:gd name="connsiteY3" fmla="*/ 139266 h 842371"/>
              <a:gd name="connsiteX4" fmla="*/ 976395 w 1223727"/>
              <a:gd name="connsiteY4" fmla="*/ 9107 h 842371"/>
              <a:gd name="connsiteX5" fmla="*/ 246714 w 1223727"/>
              <a:gd name="connsiteY5" fmla="*/ 97247 h 842371"/>
              <a:gd name="connsiteX6" fmla="*/ 18891 w 1223727"/>
              <a:gd name="connsiteY6" fmla="*/ 557918 h 842371"/>
              <a:gd name="connsiteX7" fmla="*/ 547562 w 1223727"/>
              <a:gd name="connsiteY7" fmla="*/ 720579 h 842371"/>
              <a:gd name="connsiteX8" fmla="*/ 628446 w 1223727"/>
              <a:gd name="connsiteY8" fmla="*/ 842371 h 842371"/>
              <a:gd name="connsiteX0" fmla="*/ 628446 w 1232687"/>
              <a:gd name="connsiteY0" fmla="*/ 842371 h 842371"/>
              <a:gd name="connsiteX1" fmla="*/ 820851 w 1232687"/>
              <a:gd name="connsiteY1" fmla="*/ 763100 h 842371"/>
              <a:gd name="connsiteX2" fmla="*/ 1178477 w 1232687"/>
              <a:gd name="connsiteY2" fmla="*/ 606951 h 842371"/>
              <a:gd name="connsiteX3" fmla="*/ 1188606 w 1232687"/>
              <a:gd name="connsiteY3" fmla="*/ 158133 h 842371"/>
              <a:gd name="connsiteX4" fmla="*/ 976395 w 1232687"/>
              <a:gd name="connsiteY4" fmla="*/ 9107 h 842371"/>
              <a:gd name="connsiteX5" fmla="*/ 246714 w 1232687"/>
              <a:gd name="connsiteY5" fmla="*/ 97247 h 842371"/>
              <a:gd name="connsiteX6" fmla="*/ 18891 w 1232687"/>
              <a:gd name="connsiteY6" fmla="*/ 557918 h 842371"/>
              <a:gd name="connsiteX7" fmla="*/ 547562 w 1232687"/>
              <a:gd name="connsiteY7" fmla="*/ 720579 h 842371"/>
              <a:gd name="connsiteX8" fmla="*/ 628446 w 1232687"/>
              <a:gd name="connsiteY8" fmla="*/ 842371 h 842371"/>
              <a:gd name="connsiteX0" fmla="*/ 628446 w 1238631"/>
              <a:gd name="connsiteY0" fmla="*/ 842371 h 842371"/>
              <a:gd name="connsiteX1" fmla="*/ 820851 w 1238631"/>
              <a:gd name="connsiteY1" fmla="*/ 763100 h 842371"/>
              <a:gd name="connsiteX2" fmla="*/ 1178477 w 1238631"/>
              <a:gd name="connsiteY2" fmla="*/ 606951 h 842371"/>
              <a:gd name="connsiteX3" fmla="*/ 1197715 w 1238631"/>
              <a:gd name="connsiteY3" fmla="*/ 163763 h 842371"/>
              <a:gd name="connsiteX4" fmla="*/ 976395 w 1238631"/>
              <a:gd name="connsiteY4" fmla="*/ 9107 h 842371"/>
              <a:gd name="connsiteX5" fmla="*/ 246714 w 1238631"/>
              <a:gd name="connsiteY5" fmla="*/ 97247 h 842371"/>
              <a:gd name="connsiteX6" fmla="*/ 18891 w 1238631"/>
              <a:gd name="connsiteY6" fmla="*/ 557918 h 842371"/>
              <a:gd name="connsiteX7" fmla="*/ 547562 w 1238631"/>
              <a:gd name="connsiteY7" fmla="*/ 720579 h 842371"/>
              <a:gd name="connsiteX8" fmla="*/ 628446 w 1238631"/>
              <a:gd name="connsiteY8" fmla="*/ 842371 h 842371"/>
              <a:gd name="connsiteX0" fmla="*/ 632386 w 1242571"/>
              <a:gd name="connsiteY0" fmla="*/ 846766 h 846766"/>
              <a:gd name="connsiteX1" fmla="*/ 824791 w 1242571"/>
              <a:gd name="connsiteY1" fmla="*/ 767495 h 846766"/>
              <a:gd name="connsiteX2" fmla="*/ 1182417 w 1242571"/>
              <a:gd name="connsiteY2" fmla="*/ 611346 h 846766"/>
              <a:gd name="connsiteX3" fmla="*/ 1201655 w 1242571"/>
              <a:gd name="connsiteY3" fmla="*/ 168158 h 846766"/>
              <a:gd name="connsiteX4" fmla="*/ 980335 w 1242571"/>
              <a:gd name="connsiteY4" fmla="*/ 13502 h 846766"/>
              <a:gd name="connsiteX5" fmla="*/ 250654 w 1242571"/>
              <a:gd name="connsiteY5" fmla="*/ 101642 h 846766"/>
              <a:gd name="connsiteX6" fmla="*/ 22831 w 1242571"/>
              <a:gd name="connsiteY6" fmla="*/ 562313 h 846766"/>
              <a:gd name="connsiteX7" fmla="*/ 551502 w 1242571"/>
              <a:gd name="connsiteY7" fmla="*/ 724974 h 846766"/>
              <a:gd name="connsiteX8" fmla="*/ 632386 w 1242571"/>
              <a:gd name="connsiteY8" fmla="*/ 846766 h 846766"/>
              <a:gd name="connsiteX0" fmla="*/ 633056 w 1243241"/>
              <a:gd name="connsiteY0" fmla="*/ 846832 h 846832"/>
              <a:gd name="connsiteX1" fmla="*/ 825461 w 1243241"/>
              <a:gd name="connsiteY1" fmla="*/ 767561 h 846832"/>
              <a:gd name="connsiteX2" fmla="*/ 1183087 w 1243241"/>
              <a:gd name="connsiteY2" fmla="*/ 611412 h 846832"/>
              <a:gd name="connsiteX3" fmla="*/ 1202325 w 1243241"/>
              <a:gd name="connsiteY3" fmla="*/ 168224 h 846832"/>
              <a:gd name="connsiteX4" fmla="*/ 981005 w 1243241"/>
              <a:gd name="connsiteY4" fmla="*/ 13568 h 846832"/>
              <a:gd name="connsiteX5" fmla="*/ 245994 w 1243241"/>
              <a:gd name="connsiteY5" fmla="*/ 86692 h 846832"/>
              <a:gd name="connsiteX6" fmla="*/ 23501 w 1243241"/>
              <a:gd name="connsiteY6" fmla="*/ 562379 h 846832"/>
              <a:gd name="connsiteX7" fmla="*/ 552172 w 1243241"/>
              <a:gd name="connsiteY7" fmla="*/ 725040 h 846832"/>
              <a:gd name="connsiteX8" fmla="*/ 633056 w 1243241"/>
              <a:gd name="connsiteY8" fmla="*/ 846832 h 846832"/>
              <a:gd name="connsiteX0" fmla="*/ 633056 w 1243241"/>
              <a:gd name="connsiteY0" fmla="*/ 848503 h 848503"/>
              <a:gd name="connsiteX1" fmla="*/ 825461 w 1243241"/>
              <a:gd name="connsiteY1" fmla="*/ 769232 h 848503"/>
              <a:gd name="connsiteX2" fmla="*/ 1183087 w 1243241"/>
              <a:gd name="connsiteY2" fmla="*/ 613083 h 848503"/>
              <a:gd name="connsiteX3" fmla="*/ 1202325 w 1243241"/>
              <a:gd name="connsiteY3" fmla="*/ 169895 h 848503"/>
              <a:gd name="connsiteX4" fmla="*/ 981005 w 1243241"/>
              <a:gd name="connsiteY4" fmla="*/ 15239 h 848503"/>
              <a:gd name="connsiteX5" fmla="*/ 245994 w 1243241"/>
              <a:gd name="connsiteY5" fmla="*/ 88363 h 848503"/>
              <a:gd name="connsiteX6" fmla="*/ 23501 w 1243241"/>
              <a:gd name="connsiteY6" fmla="*/ 564050 h 848503"/>
              <a:gd name="connsiteX7" fmla="*/ 552172 w 1243241"/>
              <a:gd name="connsiteY7" fmla="*/ 726711 h 848503"/>
              <a:gd name="connsiteX8" fmla="*/ 633056 w 1243241"/>
              <a:gd name="connsiteY8" fmla="*/ 848503 h 848503"/>
              <a:gd name="connsiteX0" fmla="*/ 633056 w 1243241"/>
              <a:gd name="connsiteY0" fmla="*/ 852489 h 852489"/>
              <a:gd name="connsiteX1" fmla="*/ 825461 w 1243241"/>
              <a:gd name="connsiteY1" fmla="*/ 773218 h 852489"/>
              <a:gd name="connsiteX2" fmla="*/ 1183087 w 1243241"/>
              <a:gd name="connsiteY2" fmla="*/ 617069 h 852489"/>
              <a:gd name="connsiteX3" fmla="*/ 1202325 w 1243241"/>
              <a:gd name="connsiteY3" fmla="*/ 173881 h 852489"/>
              <a:gd name="connsiteX4" fmla="*/ 981005 w 1243241"/>
              <a:gd name="connsiteY4" fmla="*/ 19225 h 852489"/>
              <a:gd name="connsiteX5" fmla="*/ 245994 w 1243241"/>
              <a:gd name="connsiteY5" fmla="*/ 92349 h 852489"/>
              <a:gd name="connsiteX6" fmla="*/ 23501 w 1243241"/>
              <a:gd name="connsiteY6" fmla="*/ 568036 h 852489"/>
              <a:gd name="connsiteX7" fmla="*/ 552172 w 1243241"/>
              <a:gd name="connsiteY7" fmla="*/ 730697 h 852489"/>
              <a:gd name="connsiteX8" fmla="*/ 633056 w 1243241"/>
              <a:gd name="connsiteY8" fmla="*/ 852489 h 852489"/>
              <a:gd name="connsiteX0" fmla="*/ 633056 w 1238870"/>
              <a:gd name="connsiteY0" fmla="*/ 852489 h 852489"/>
              <a:gd name="connsiteX1" fmla="*/ 825461 w 1238870"/>
              <a:gd name="connsiteY1" fmla="*/ 773218 h 852489"/>
              <a:gd name="connsiteX2" fmla="*/ 1183087 w 1238870"/>
              <a:gd name="connsiteY2" fmla="*/ 617069 h 852489"/>
              <a:gd name="connsiteX3" fmla="*/ 1202325 w 1238870"/>
              <a:gd name="connsiteY3" fmla="*/ 173881 h 852489"/>
              <a:gd name="connsiteX4" fmla="*/ 981005 w 1238870"/>
              <a:gd name="connsiteY4" fmla="*/ 19225 h 852489"/>
              <a:gd name="connsiteX5" fmla="*/ 245994 w 1238870"/>
              <a:gd name="connsiteY5" fmla="*/ 92349 h 852489"/>
              <a:gd name="connsiteX6" fmla="*/ 23501 w 1238870"/>
              <a:gd name="connsiteY6" fmla="*/ 568036 h 852489"/>
              <a:gd name="connsiteX7" fmla="*/ 552172 w 1238870"/>
              <a:gd name="connsiteY7" fmla="*/ 730697 h 852489"/>
              <a:gd name="connsiteX8" fmla="*/ 633056 w 1238870"/>
              <a:gd name="connsiteY8" fmla="*/ 852489 h 852489"/>
              <a:gd name="connsiteX0" fmla="*/ 633056 w 1237972"/>
              <a:gd name="connsiteY0" fmla="*/ 852489 h 852489"/>
              <a:gd name="connsiteX1" fmla="*/ 825461 w 1237972"/>
              <a:gd name="connsiteY1" fmla="*/ 773218 h 852489"/>
              <a:gd name="connsiteX2" fmla="*/ 1183087 w 1237972"/>
              <a:gd name="connsiteY2" fmla="*/ 617069 h 852489"/>
              <a:gd name="connsiteX3" fmla="*/ 1202325 w 1237972"/>
              <a:gd name="connsiteY3" fmla="*/ 173881 h 852489"/>
              <a:gd name="connsiteX4" fmla="*/ 981005 w 1237972"/>
              <a:gd name="connsiteY4" fmla="*/ 19225 h 852489"/>
              <a:gd name="connsiteX5" fmla="*/ 245994 w 1237972"/>
              <a:gd name="connsiteY5" fmla="*/ 92349 h 852489"/>
              <a:gd name="connsiteX6" fmla="*/ 23501 w 1237972"/>
              <a:gd name="connsiteY6" fmla="*/ 568036 h 852489"/>
              <a:gd name="connsiteX7" fmla="*/ 552172 w 1237972"/>
              <a:gd name="connsiteY7" fmla="*/ 730697 h 852489"/>
              <a:gd name="connsiteX8" fmla="*/ 633056 w 1237972"/>
              <a:gd name="connsiteY8" fmla="*/ 852489 h 852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37972" h="852489">
                <a:moveTo>
                  <a:pt x="633056" y="852489"/>
                </a:moveTo>
                <a:cubicBezTo>
                  <a:pt x="716495" y="841059"/>
                  <a:pt x="733789" y="812455"/>
                  <a:pt x="825461" y="773218"/>
                </a:cubicBezTo>
                <a:cubicBezTo>
                  <a:pt x="917133" y="733981"/>
                  <a:pt x="1120276" y="716959"/>
                  <a:pt x="1183087" y="617069"/>
                </a:cubicBezTo>
                <a:cubicBezTo>
                  <a:pt x="1245898" y="517180"/>
                  <a:pt x="1258148" y="283568"/>
                  <a:pt x="1202325" y="173881"/>
                </a:cubicBezTo>
                <a:cubicBezTo>
                  <a:pt x="1146502" y="64194"/>
                  <a:pt x="1083676" y="36572"/>
                  <a:pt x="981005" y="19225"/>
                </a:cubicBezTo>
                <a:cubicBezTo>
                  <a:pt x="823274" y="-7425"/>
                  <a:pt x="446352" y="-23746"/>
                  <a:pt x="245994" y="92349"/>
                </a:cubicBezTo>
                <a:cubicBezTo>
                  <a:pt x="45636" y="208444"/>
                  <a:pt x="-47145" y="246094"/>
                  <a:pt x="23501" y="568036"/>
                </a:cubicBezTo>
                <a:cubicBezTo>
                  <a:pt x="51046" y="756743"/>
                  <a:pt x="510357" y="722029"/>
                  <a:pt x="552172" y="730697"/>
                </a:cubicBezTo>
                <a:cubicBezTo>
                  <a:pt x="733623" y="767368"/>
                  <a:pt x="633056" y="852489"/>
                  <a:pt x="633056" y="852489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FF0C0-FC1A-4C5B-9FE5-09BA33FF7E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56392" y="1398181"/>
            <a:ext cx="7134446" cy="2870791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989092-15F8-4341-8D94-9E799301C5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70835" y="5135527"/>
            <a:ext cx="4397164" cy="1057938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7328B-E858-4921-99C2-3B0BE1724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381296-9B7B-4EF3-89B3-8B33E6070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C2FE59-6CD1-4D0F-8A06-10CA2D383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913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139E3-FB89-4585-A22D-15851E8DE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94B498-70D2-4956-A576-83345B38DC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2A84CB-FF9E-43D6-8805-B4ABB520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7EE14-0A60-428B-BC0E-A50951E0E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2A9A22-BBF2-4B23-B17F-B32AC87D2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251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5CC51B-E0BE-4D50-A04A-571F8BCAE2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099550" y="692150"/>
            <a:ext cx="2254250" cy="530993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1F5607-7A89-4981-87F4-98BC7CE0A9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692150"/>
            <a:ext cx="8108950" cy="530993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20D5BE-275A-42D5-BCE1-357D53FC5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25F9A-B406-4028-AC92-D12450519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A70F0A-5147-4274-A0A1-BD2191794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65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AC77D-9BA0-4A3B-B823-2059DC3C3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B811DB-C16F-4CED-97C6-73ABD71F33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E14D3C-7343-4DD7-B816-0D4D66BD6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2409C8-4D7C-40EE-A12E-59CB555C7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1222D5-7193-4F59-83B4-3C19E8B14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812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BEFA1-A4AB-4CF4-B02E-57AAED571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1971" y="1709738"/>
            <a:ext cx="9165772" cy="296327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AB406C-F19A-4393-9AD1-A300A7E45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21971" y="4875028"/>
            <a:ext cx="9165772" cy="1052623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7D7AE7-47F6-4023-8D44-8BA1DAB05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AB32FC-A974-44FC-9804-F871EE51D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59ADE9-F40E-4E3B-AB8D-68CB1F485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832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4D816-3E01-4EFD-AD9C-783D674DA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F53D69-34A7-451D-A902-5F6CD13343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0722" y="2095500"/>
            <a:ext cx="4999077" cy="39732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E1E0E2-7D34-48E0-8795-546D2F00E2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1056" y="2095500"/>
            <a:ext cx="5072743" cy="39732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005476-6B6D-4BA3-919B-5335D6429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DB6D41-07E2-4F6D-BB39-217957FE7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E0CA9C-BFED-484F-B765-EA8CE4B4B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860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74AD2-5208-4201-90A7-F96187619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702129"/>
            <a:ext cx="10326688" cy="11256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A3FF53-BE24-42E9-BA12-BC5863CBFF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8700" y="1827804"/>
            <a:ext cx="4968875" cy="8143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A84776-6678-4D27-9BE9-5D83FC9E88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28700" y="2642191"/>
            <a:ext cx="4968875" cy="340241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BCA2E2-5B30-43B4-8FCD-23015451F2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1054" y="1827804"/>
            <a:ext cx="5087034" cy="8143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A7B7A1-E670-4E7E-AEBA-340893DE8E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81054" y="2642191"/>
            <a:ext cx="5087034" cy="340241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44D3AE-982A-4CC3-8456-4D4B0E35D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FE3087-09F9-4436-8236-8693EA498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8413CB-0E24-4F96-AF8C-EE269ACCE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218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5CAD1C-D319-4A48-8DF9-50699231C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D0181-83E0-4AB1-B372-24D6C075B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50352C-6317-4DD0-84C4-AE7DDAC55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8F340C5-9EBB-43D9-91F5-F767DBD59B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492880">
            <a:off x="2401240" y="1130240"/>
            <a:ext cx="8982171" cy="5009917"/>
          </a:xfrm>
          <a:custGeom>
            <a:avLst/>
            <a:gdLst>
              <a:gd name="connsiteX0" fmla="*/ 284628 w 960507"/>
              <a:gd name="connsiteY0" fmla="*/ 725426 h 725435"/>
              <a:gd name="connsiteX1" fmla="*/ 429979 w 960507"/>
              <a:gd name="connsiteY1" fmla="*/ 636749 h 725435"/>
              <a:gd name="connsiteX2" fmla="*/ 805646 w 960507"/>
              <a:gd name="connsiteY2" fmla="*/ 523401 h 725435"/>
              <a:gd name="connsiteX3" fmla="*/ 954521 w 960507"/>
              <a:gd name="connsiteY3" fmla="*/ 257273 h 725435"/>
              <a:gd name="connsiteX4" fmla="*/ 674486 w 960507"/>
              <a:gd name="connsiteY4" fmla="*/ 5622 h 725435"/>
              <a:gd name="connsiteX5" fmla="*/ 15261 w 960507"/>
              <a:gd name="connsiteY5" fmla="*/ 246605 h 725435"/>
              <a:gd name="connsiteX6" fmla="*/ 217286 w 960507"/>
              <a:gd name="connsiteY6" fmla="*/ 650655 h 725435"/>
              <a:gd name="connsiteX7" fmla="*/ 284628 w 960507"/>
              <a:gd name="connsiteY7" fmla="*/ 725426 h 725435"/>
              <a:gd name="connsiteX0" fmla="*/ 284667 w 961601"/>
              <a:gd name="connsiteY0" fmla="*/ 725435 h 725435"/>
              <a:gd name="connsiteX1" fmla="*/ 430018 w 961601"/>
              <a:gd name="connsiteY1" fmla="*/ 636758 h 725435"/>
              <a:gd name="connsiteX2" fmla="*/ 820834 w 961601"/>
              <a:gd name="connsiteY2" fmla="*/ 548364 h 725435"/>
              <a:gd name="connsiteX3" fmla="*/ 954560 w 961601"/>
              <a:gd name="connsiteY3" fmla="*/ 257282 h 725435"/>
              <a:gd name="connsiteX4" fmla="*/ 674525 w 961601"/>
              <a:gd name="connsiteY4" fmla="*/ 5631 h 725435"/>
              <a:gd name="connsiteX5" fmla="*/ 15300 w 961601"/>
              <a:gd name="connsiteY5" fmla="*/ 246614 h 725435"/>
              <a:gd name="connsiteX6" fmla="*/ 217325 w 961601"/>
              <a:gd name="connsiteY6" fmla="*/ 650664 h 725435"/>
              <a:gd name="connsiteX7" fmla="*/ 284667 w 961601"/>
              <a:gd name="connsiteY7" fmla="*/ 725435 h 725435"/>
              <a:gd name="connsiteX0" fmla="*/ 284667 w 961601"/>
              <a:gd name="connsiteY0" fmla="*/ 725962 h 725962"/>
              <a:gd name="connsiteX1" fmla="*/ 430018 w 961601"/>
              <a:gd name="connsiteY1" fmla="*/ 637285 h 725962"/>
              <a:gd name="connsiteX2" fmla="*/ 820834 w 961601"/>
              <a:gd name="connsiteY2" fmla="*/ 548891 h 725962"/>
              <a:gd name="connsiteX3" fmla="*/ 954560 w 961601"/>
              <a:gd name="connsiteY3" fmla="*/ 257809 h 725962"/>
              <a:gd name="connsiteX4" fmla="*/ 674525 w 961601"/>
              <a:gd name="connsiteY4" fmla="*/ 6158 h 725962"/>
              <a:gd name="connsiteX5" fmla="*/ 15300 w 961601"/>
              <a:gd name="connsiteY5" fmla="*/ 247141 h 725962"/>
              <a:gd name="connsiteX6" fmla="*/ 217325 w 961601"/>
              <a:gd name="connsiteY6" fmla="*/ 651191 h 725962"/>
              <a:gd name="connsiteX7" fmla="*/ 284667 w 961601"/>
              <a:gd name="connsiteY7" fmla="*/ 725962 h 725962"/>
              <a:gd name="connsiteX0" fmla="*/ 410902 w 1087836"/>
              <a:gd name="connsiteY0" fmla="*/ 719810 h 719810"/>
              <a:gd name="connsiteX1" fmla="*/ 556253 w 1087836"/>
              <a:gd name="connsiteY1" fmla="*/ 631133 h 719810"/>
              <a:gd name="connsiteX2" fmla="*/ 947069 w 1087836"/>
              <a:gd name="connsiteY2" fmla="*/ 542739 h 719810"/>
              <a:gd name="connsiteX3" fmla="*/ 1080795 w 1087836"/>
              <a:gd name="connsiteY3" fmla="*/ 251657 h 719810"/>
              <a:gd name="connsiteX4" fmla="*/ 800760 w 1087836"/>
              <a:gd name="connsiteY4" fmla="*/ 6 h 719810"/>
              <a:gd name="connsiteX5" fmla="*/ 5261 w 1087836"/>
              <a:gd name="connsiteY5" fmla="*/ 248982 h 719810"/>
              <a:gd name="connsiteX6" fmla="*/ 343560 w 1087836"/>
              <a:gd name="connsiteY6" fmla="*/ 645039 h 719810"/>
              <a:gd name="connsiteX7" fmla="*/ 410902 w 1087836"/>
              <a:gd name="connsiteY7" fmla="*/ 719810 h 719810"/>
              <a:gd name="connsiteX0" fmla="*/ 412791 w 1089725"/>
              <a:gd name="connsiteY0" fmla="*/ 726835 h 726835"/>
              <a:gd name="connsiteX1" fmla="*/ 558142 w 1089725"/>
              <a:gd name="connsiteY1" fmla="*/ 638158 h 726835"/>
              <a:gd name="connsiteX2" fmla="*/ 948958 w 1089725"/>
              <a:gd name="connsiteY2" fmla="*/ 549764 h 726835"/>
              <a:gd name="connsiteX3" fmla="*/ 1082684 w 1089725"/>
              <a:gd name="connsiteY3" fmla="*/ 258682 h 726835"/>
              <a:gd name="connsiteX4" fmla="*/ 802649 w 1089725"/>
              <a:gd name="connsiteY4" fmla="*/ 7031 h 726835"/>
              <a:gd name="connsiteX5" fmla="*/ 171027 w 1089725"/>
              <a:gd name="connsiteY5" fmla="*/ 85967 h 726835"/>
              <a:gd name="connsiteX6" fmla="*/ 7150 w 1089725"/>
              <a:gd name="connsiteY6" fmla="*/ 256007 h 726835"/>
              <a:gd name="connsiteX7" fmla="*/ 345449 w 1089725"/>
              <a:gd name="connsiteY7" fmla="*/ 652064 h 726835"/>
              <a:gd name="connsiteX8" fmla="*/ 412791 w 1089725"/>
              <a:gd name="connsiteY8" fmla="*/ 726835 h 726835"/>
              <a:gd name="connsiteX0" fmla="*/ 409002 w 1085936"/>
              <a:gd name="connsiteY0" fmla="*/ 726835 h 726835"/>
              <a:gd name="connsiteX1" fmla="*/ 554353 w 1085936"/>
              <a:gd name="connsiteY1" fmla="*/ 638158 h 726835"/>
              <a:gd name="connsiteX2" fmla="*/ 945169 w 1085936"/>
              <a:gd name="connsiteY2" fmla="*/ 549764 h 726835"/>
              <a:gd name="connsiteX3" fmla="*/ 1078895 w 1085936"/>
              <a:gd name="connsiteY3" fmla="*/ 258682 h 726835"/>
              <a:gd name="connsiteX4" fmla="*/ 798860 w 1085936"/>
              <a:gd name="connsiteY4" fmla="*/ 7031 h 726835"/>
              <a:gd name="connsiteX5" fmla="*/ 167238 w 1085936"/>
              <a:gd name="connsiteY5" fmla="*/ 85967 h 726835"/>
              <a:gd name="connsiteX6" fmla="*/ 7460 w 1085936"/>
              <a:gd name="connsiteY6" fmla="*/ 285590 h 726835"/>
              <a:gd name="connsiteX7" fmla="*/ 341660 w 1085936"/>
              <a:gd name="connsiteY7" fmla="*/ 652064 h 726835"/>
              <a:gd name="connsiteX8" fmla="*/ 409002 w 1085936"/>
              <a:gd name="connsiteY8" fmla="*/ 726835 h 726835"/>
              <a:gd name="connsiteX0" fmla="*/ 409002 w 1085936"/>
              <a:gd name="connsiteY0" fmla="*/ 726835 h 726835"/>
              <a:gd name="connsiteX1" fmla="*/ 554353 w 1085936"/>
              <a:gd name="connsiteY1" fmla="*/ 638158 h 726835"/>
              <a:gd name="connsiteX2" fmla="*/ 945169 w 1085936"/>
              <a:gd name="connsiteY2" fmla="*/ 549764 h 726835"/>
              <a:gd name="connsiteX3" fmla="*/ 1078895 w 1085936"/>
              <a:gd name="connsiteY3" fmla="*/ 258682 h 726835"/>
              <a:gd name="connsiteX4" fmla="*/ 798860 w 1085936"/>
              <a:gd name="connsiteY4" fmla="*/ 7031 h 726835"/>
              <a:gd name="connsiteX5" fmla="*/ 167238 w 1085936"/>
              <a:gd name="connsiteY5" fmla="*/ 85967 h 726835"/>
              <a:gd name="connsiteX6" fmla="*/ 7460 w 1085936"/>
              <a:gd name="connsiteY6" fmla="*/ 285590 h 726835"/>
              <a:gd name="connsiteX7" fmla="*/ 341660 w 1085936"/>
              <a:gd name="connsiteY7" fmla="*/ 652064 h 726835"/>
              <a:gd name="connsiteX8" fmla="*/ 409002 w 1085936"/>
              <a:gd name="connsiteY8" fmla="*/ 726835 h 726835"/>
              <a:gd name="connsiteX0" fmla="*/ 407340 w 1084274"/>
              <a:gd name="connsiteY0" fmla="*/ 726835 h 726835"/>
              <a:gd name="connsiteX1" fmla="*/ 552691 w 1084274"/>
              <a:gd name="connsiteY1" fmla="*/ 638158 h 726835"/>
              <a:gd name="connsiteX2" fmla="*/ 943507 w 1084274"/>
              <a:gd name="connsiteY2" fmla="*/ 549764 h 726835"/>
              <a:gd name="connsiteX3" fmla="*/ 1077233 w 1084274"/>
              <a:gd name="connsiteY3" fmla="*/ 258682 h 726835"/>
              <a:gd name="connsiteX4" fmla="*/ 797198 w 1084274"/>
              <a:gd name="connsiteY4" fmla="*/ 7031 h 726835"/>
              <a:gd name="connsiteX5" fmla="*/ 165576 w 1084274"/>
              <a:gd name="connsiteY5" fmla="*/ 85967 h 726835"/>
              <a:gd name="connsiteX6" fmla="*/ 5798 w 1084274"/>
              <a:gd name="connsiteY6" fmla="*/ 285590 h 726835"/>
              <a:gd name="connsiteX7" fmla="*/ 339998 w 1084274"/>
              <a:gd name="connsiteY7" fmla="*/ 652064 h 726835"/>
              <a:gd name="connsiteX8" fmla="*/ 407340 w 1084274"/>
              <a:gd name="connsiteY8" fmla="*/ 726835 h 726835"/>
              <a:gd name="connsiteX0" fmla="*/ 405193 w 1082127"/>
              <a:gd name="connsiteY0" fmla="*/ 726835 h 726835"/>
              <a:gd name="connsiteX1" fmla="*/ 550544 w 1082127"/>
              <a:gd name="connsiteY1" fmla="*/ 638158 h 726835"/>
              <a:gd name="connsiteX2" fmla="*/ 941360 w 1082127"/>
              <a:gd name="connsiteY2" fmla="*/ 549764 h 726835"/>
              <a:gd name="connsiteX3" fmla="*/ 1075086 w 1082127"/>
              <a:gd name="connsiteY3" fmla="*/ 258682 h 726835"/>
              <a:gd name="connsiteX4" fmla="*/ 795051 w 1082127"/>
              <a:gd name="connsiteY4" fmla="*/ 7031 h 726835"/>
              <a:gd name="connsiteX5" fmla="*/ 163429 w 1082127"/>
              <a:gd name="connsiteY5" fmla="*/ 85967 h 726835"/>
              <a:gd name="connsiteX6" fmla="*/ 5959 w 1082127"/>
              <a:gd name="connsiteY6" fmla="*/ 336874 h 726835"/>
              <a:gd name="connsiteX7" fmla="*/ 337851 w 1082127"/>
              <a:gd name="connsiteY7" fmla="*/ 652064 h 726835"/>
              <a:gd name="connsiteX8" fmla="*/ 405193 w 1082127"/>
              <a:gd name="connsiteY8" fmla="*/ 726835 h 726835"/>
              <a:gd name="connsiteX0" fmla="*/ 405097 w 1082031"/>
              <a:gd name="connsiteY0" fmla="*/ 727553 h 727553"/>
              <a:gd name="connsiteX1" fmla="*/ 550448 w 1082031"/>
              <a:gd name="connsiteY1" fmla="*/ 638876 h 727553"/>
              <a:gd name="connsiteX2" fmla="*/ 941264 w 1082031"/>
              <a:gd name="connsiteY2" fmla="*/ 550482 h 727553"/>
              <a:gd name="connsiteX3" fmla="*/ 1074990 w 1082031"/>
              <a:gd name="connsiteY3" fmla="*/ 259400 h 727553"/>
              <a:gd name="connsiteX4" fmla="*/ 794955 w 1082031"/>
              <a:gd name="connsiteY4" fmla="*/ 7749 h 727553"/>
              <a:gd name="connsiteX5" fmla="*/ 164686 w 1082031"/>
              <a:gd name="connsiteY5" fmla="*/ 81610 h 727553"/>
              <a:gd name="connsiteX6" fmla="*/ 5863 w 1082031"/>
              <a:gd name="connsiteY6" fmla="*/ 337592 h 727553"/>
              <a:gd name="connsiteX7" fmla="*/ 337755 w 1082031"/>
              <a:gd name="connsiteY7" fmla="*/ 652782 h 727553"/>
              <a:gd name="connsiteX8" fmla="*/ 405097 w 1082031"/>
              <a:gd name="connsiteY8" fmla="*/ 727553 h 727553"/>
              <a:gd name="connsiteX0" fmla="*/ 427815 w 1104749"/>
              <a:gd name="connsiteY0" fmla="*/ 727553 h 727553"/>
              <a:gd name="connsiteX1" fmla="*/ 573166 w 1104749"/>
              <a:gd name="connsiteY1" fmla="*/ 638876 h 727553"/>
              <a:gd name="connsiteX2" fmla="*/ 963982 w 1104749"/>
              <a:gd name="connsiteY2" fmla="*/ 550482 h 727553"/>
              <a:gd name="connsiteX3" fmla="*/ 1097708 w 1104749"/>
              <a:gd name="connsiteY3" fmla="*/ 259400 h 727553"/>
              <a:gd name="connsiteX4" fmla="*/ 817673 w 1104749"/>
              <a:gd name="connsiteY4" fmla="*/ 7749 h 727553"/>
              <a:gd name="connsiteX5" fmla="*/ 187404 w 1104749"/>
              <a:gd name="connsiteY5" fmla="*/ 81610 h 727553"/>
              <a:gd name="connsiteX6" fmla="*/ 4537 w 1104749"/>
              <a:gd name="connsiteY6" fmla="*/ 344274 h 727553"/>
              <a:gd name="connsiteX7" fmla="*/ 360473 w 1104749"/>
              <a:gd name="connsiteY7" fmla="*/ 652782 h 727553"/>
              <a:gd name="connsiteX8" fmla="*/ 427815 w 1104749"/>
              <a:gd name="connsiteY8" fmla="*/ 727553 h 727553"/>
              <a:gd name="connsiteX0" fmla="*/ 423278 w 1100212"/>
              <a:gd name="connsiteY0" fmla="*/ 727553 h 727553"/>
              <a:gd name="connsiteX1" fmla="*/ 568629 w 1100212"/>
              <a:gd name="connsiteY1" fmla="*/ 638876 h 727553"/>
              <a:gd name="connsiteX2" fmla="*/ 959445 w 1100212"/>
              <a:gd name="connsiteY2" fmla="*/ 550482 h 727553"/>
              <a:gd name="connsiteX3" fmla="*/ 1093171 w 1100212"/>
              <a:gd name="connsiteY3" fmla="*/ 259400 h 727553"/>
              <a:gd name="connsiteX4" fmla="*/ 813136 w 1100212"/>
              <a:gd name="connsiteY4" fmla="*/ 7749 h 727553"/>
              <a:gd name="connsiteX5" fmla="*/ 182867 w 1100212"/>
              <a:gd name="connsiteY5" fmla="*/ 81610 h 727553"/>
              <a:gd name="connsiteX6" fmla="*/ 0 w 1100212"/>
              <a:gd name="connsiteY6" fmla="*/ 344274 h 727553"/>
              <a:gd name="connsiteX7" fmla="*/ 355936 w 1100212"/>
              <a:gd name="connsiteY7" fmla="*/ 652782 h 727553"/>
              <a:gd name="connsiteX8" fmla="*/ 423278 w 1100212"/>
              <a:gd name="connsiteY8" fmla="*/ 727553 h 727553"/>
              <a:gd name="connsiteX0" fmla="*/ 423278 w 1100212"/>
              <a:gd name="connsiteY0" fmla="*/ 727553 h 727553"/>
              <a:gd name="connsiteX1" fmla="*/ 568629 w 1100212"/>
              <a:gd name="connsiteY1" fmla="*/ 638876 h 727553"/>
              <a:gd name="connsiteX2" fmla="*/ 959445 w 1100212"/>
              <a:gd name="connsiteY2" fmla="*/ 550482 h 727553"/>
              <a:gd name="connsiteX3" fmla="*/ 1093171 w 1100212"/>
              <a:gd name="connsiteY3" fmla="*/ 259400 h 727553"/>
              <a:gd name="connsiteX4" fmla="*/ 813136 w 1100212"/>
              <a:gd name="connsiteY4" fmla="*/ 7749 h 727553"/>
              <a:gd name="connsiteX5" fmla="*/ 182867 w 1100212"/>
              <a:gd name="connsiteY5" fmla="*/ 81610 h 727553"/>
              <a:gd name="connsiteX6" fmla="*/ 0 w 1100212"/>
              <a:gd name="connsiteY6" fmla="*/ 344274 h 727553"/>
              <a:gd name="connsiteX7" fmla="*/ 355936 w 1100212"/>
              <a:gd name="connsiteY7" fmla="*/ 652782 h 727553"/>
              <a:gd name="connsiteX8" fmla="*/ 423278 w 1100212"/>
              <a:gd name="connsiteY8" fmla="*/ 727553 h 727553"/>
              <a:gd name="connsiteX0" fmla="*/ 437503 w 1114437"/>
              <a:gd name="connsiteY0" fmla="*/ 727553 h 727553"/>
              <a:gd name="connsiteX1" fmla="*/ 582854 w 1114437"/>
              <a:gd name="connsiteY1" fmla="*/ 638876 h 727553"/>
              <a:gd name="connsiteX2" fmla="*/ 973670 w 1114437"/>
              <a:gd name="connsiteY2" fmla="*/ 550482 h 727553"/>
              <a:gd name="connsiteX3" fmla="*/ 1107396 w 1114437"/>
              <a:gd name="connsiteY3" fmla="*/ 259400 h 727553"/>
              <a:gd name="connsiteX4" fmla="*/ 827361 w 1114437"/>
              <a:gd name="connsiteY4" fmla="*/ 7749 h 727553"/>
              <a:gd name="connsiteX5" fmla="*/ 197092 w 1114437"/>
              <a:gd name="connsiteY5" fmla="*/ 81610 h 727553"/>
              <a:gd name="connsiteX6" fmla="*/ 0 w 1114437"/>
              <a:gd name="connsiteY6" fmla="*/ 341962 h 727553"/>
              <a:gd name="connsiteX7" fmla="*/ 370161 w 1114437"/>
              <a:gd name="connsiteY7" fmla="*/ 652782 h 727553"/>
              <a:gd name="connsiteX8" fmla="*/ 437503 w 1114437"/>
              <a:gd name="connsiteY8" fmla="*/ 727553 h 727553"/>
              <a:gd name="connsiteX0" fmla="*/ 463684 w 1140618"/>
              <a:gd name="connsiteY0" fmla="*/ 727553 h 727553"/>
              <a:gd name="connsiteX1" fmla="*/ 609035 w 1140618"/>
              <a:gd name="connsiteY1" fmla="*/ 638876 h 727553"/>
              <a:gd name="connsiteX2" fmla="*/ 999851 w 1140618"/>
              <a:gd name="connsiteY2" fmla="*/ 550482 h 727553"/>
              <a:gd name="connsiteX3" fmla="*/ 1133577 w 1140618"/>
              <a:gd name="connsiteY3" fmla="*/ 259400 h 727553"/>
              <a:gd name="connsiteX4" fmla="*/ 853542 w 1140618"/>
              <a:gd name="connsiteY4" fmla="*/ 7749 h 727553"/>
              <a:gd name="connsiteX5" fmla="*/ 223273 w 1140618"/>
              <a:gd name="connsiteY5" fmla="*/ 81610 h 727553"/>
              <a:gd name="connsiteX6" fmla="*/ 0 w 1140618"/>
              <a:gd name="connsiteY6" fmla="*/ 343816 h 727553"/>
              <a:gd name="connsiteX7" fmla="*/ 396342 w 1140618"/>
              <a:gd name="connsiteY7" fmla="*/ 652782 h 727553"/>
              <a:gd name="connsiteX8" fmla="*/ 463684 w 1140618"/>
              <a:gd name="connsiteY8" fmla="*/ 727553 h 727553"/>
              <a:gd name="connsiteX0" fmla="*/ 463684 w 1140714"/>
              <a:gd name="connsiteY0" fmla="*/ 719277 h 719277"/>
              <a:gd name="connsiteX1" fmla="*/ 609035 w 1140714"/>
              <a:gd name="connsiteY1" fmla="*/ 630600 h 719277"/>
              <a:gd name="connsiteX2" fmla="*/ 999851 w 1140714"/>
              <a:gd name="connsiteY2" fmla="*/ 542206 h 719277"/>
              <a:gd name="connsiteX3" fmla="*/ 1133577 w 1140714"/>
              <a:gd name="connsiteY3" fmla="*/ 251124 h 719277"/>
              <a:gd name="connsiteX4" fmla="*/ 852002 w 1140714"/>
              <a:gd name="connsiteY4" fmla="*/ 8636 h 719277"/>
              <a:gd name="connsiteX5" fmla="*/ 223273 w 1140714"/>
              <a:gd name="connsiteY5" fmla="*/ 73334 h 719277"/>
              <a:gd name="connsiteX6" fmla="*/ 0 w 1140714"/>
              <a:gd name="connsiteY6" fmla="*/ 335540 h 719277"/>
              <a:gd name="connsiteX7" fmla="*/ 396342 w 1140714"/>
              <a:gd name="connsiteY7" fmla="*/ 644506 h 719277"/>
              <a:gd name="connsiteX8" fmla="*/ 463684 w 1140714"/>
              <a:gd name="connsiteY8" fmla="*/ 719277 h 719277"/>
              <a:gd name="connsiteX0" fmla="*/ 463684 w 1140714"/>
              <a:gd name="connsiteY0" fmla="*/ 721380 h 721380"/>
              <a:gd name="connsiteX1" fmla="*/ 609035 w 1140714"/>
              <a:gd name="connsiteY1" fmla="*/ 632703 h 721380"/>
              <a:gd name="connsiteX2" fmla="*/ 999851 w 1140714"/>
              <a:gd name="connsiteY2" fmla="*/ 544309 h 721380"/>
              <a:gd name="connsiteX3" fmla="*/ 1133577 w 1140714"/>
              <a:gd name="connsiteY3" fmla="*/ 253227 h 721380"/>
              <a:gd name="connsiteX4" fmla="*/ 852002 w 1140714"/>
              <a:gd name="connsiteY4" fmla="*/ 10739 h 721380"/>
              <a:gd name="connsiteX5" fmla="*/ 223273 w 1140714"/>
              <a:gd name="connsiteY5" fmla="*/ 64441 h 721380"/>
              <a:gd name="connsiteX6" fmla="*/ 0 w 1140714"/>
              <a:gd name="connsiteY6" fmla="*/ 337643 h 721380"/>
              <a:gd name="connsiteX7" fmla="*/ 396342 w 1140714"/>
              <a:gd name="connsiteY7" fmla="*/ 646609 h 721380"/>
              <a:gd name="connsiteX8" fmla="*/ 463684 w 1140714"/>
              <a:gd name="connsiteY8" fmla="*/ 721380 h 721380"/>
              <a:gd name="connsiteX0" fmla="*/ 463684 w 1140714"/>
              <a:gd name="connsiteY0" fmla="*/ 721380 h 721380"/>
              <a:gd name="connsiteX1" fmla="*/ 609035 w 1140714"/>
              <a:gd name="connsiteY1" fmla="*/ 632703 h 721380"/>
              <a:gd name="connsiteX2" fmla="*/ 999851 w 1140714"/>
              <a:gd name="connsiteY2" fmla="*/ 544309 h 721380"/>
              <a:gd name="connsiteX3" fmla="*/ 1133577 w 1140714"/>
              <a:gd name="connsiteY3" fmla="*/ 253227 h 721380"/>
              <a:gd name="connsiteX4" fmla="*/ 852002 w 1140714"/>
              <a:gd name="connsiteY4" fmla="*/ 10739 h 721380"/>
              <a:gd name="connsiteX5" fmla="*/ 223273 w 1140714"/>
              <a:gd name="connsiteY5" fmla="*/ 64441 h 721380"/>
              <a:gd name="connsiteX6" fmla="*/ 0 w 1140714"/>
              <a:gd name="connsiteY6" fmla="*/ 337643 h 721380"/>
              <a:gd name="connsiteX7" fmla="*/ 396342 w 1140714"/>
              <a:gd name="connsiteY7" fmla="*/ 646609 h 721380"/>
              <a:gd name="connsiteX8" fmla="*/ 463684 w 1140714"/>
              <a:gd name="connsiteY8" fmla="*/ 721380 h 721380"/>
              <a:gd name="connsiteX0" fmla="*/ 463684 w 1138513"/>
              <a:gd name="connsiteY0" fmla="*/ 721380 h 721380"/>
              <a:gd name="connsiteX1" fmla="*/ 610575 w 1138513"/>
              <a:gd name="connsiteY1" fmla="*/ 643699 h 721380"/>
              <a:gd name="connsiteX2" fmla="*/ 999851 w 1138513"/>
              <a:gd name="connsiteY2" fmla="*/ 544309 h 721380"/>
              <a:gd name="connsiteX3" fmla="*/ 1133577 w 1138513"/>
              <a:gd name="connsiteY3" fmla="*/ 253227 h 721380"/>
              <a:gd name="connsiteX4" fmla="*/ 852002 w 1138513"/>
              <a:gd name="connsiteY4" fmla="*/ 10739 h 721380"/>
              <a:gd name="connsiteX5" fmla="*/ 223273 w 1138513"/>
              <a:gd name="connsiteY5" fmla="*/ 64441 h 721380"/>
              <a:gd name="connsiteX6" fmla="*/ 0 w 1138513"/>
              <a:gd name="connsiteY6" fmla="*/ 337643 h 721380"/>
              <a:gd name="connsiteX7" fmla="*/ 396342 w 1138513"/>
              <a:gd name="connsiteY7" fmla="*/ 646609 h 721380"/>
              <a:gd name="connsiteX8" fmla="*/ 463684 w 1138513"/>
              <a:gd name="connsiteY8" fmla="*/ 721380 h 721380"/>
              <a:gd name="connsiteX0" fmla="*/ 463684 w 1138513"/>
              <a:gd name="connsiteY0" fmla="*/ 721380 h 721380"/>
              <a:gd name="connsiteX1" fmla="*/ 610575 w 1138513"/>
              <a:gd name="connsiteY1" fmla="*/ 643699 h 721380"/>
              <a:gd name="connsiteX2" fmla="*/ 999851 w 1138513"/>
              <a:gd name="connsiteY2" fmla="*/ 544309 h 721380"/>
              <a:gd name="connsiteX3" fmla="*/ 1133577 w 1138513"/>
              <a:gd name="connsiteY3" fmla="*/ 253227 h 721380"/>
              <a:gd name="connsiteX4" fmla="*/ 852002 w 1138513"/>
              <a:gd name="connsiteY4" fmla="*/ 10739 h 721380"/>
              <a:gd name="connsiteX5" fmla="*/ 223273 w 1138513"/>
              <a:gd name="connsiteY5" fmla="*/ 64441 h 721380"/>
              <a:gd name="connsiteX6" fmla="*/ 0 w 1138513"/>
              <a:gd name="connsiteY6" fmla="*/ 337643 h 721380"/>
              <a:gd name="connsiteX7" fmla="*/ 396342 w 1138513"/>
              <a:gd name="connsiteY7" fmla="*/ 646609 h 721380"/>
              <a:gd name="connsiteX8" fmla="*/ 463684 w 1138513"/>
              <a:gd name="connsiteY8" fmla="*/ 721380 h 721380"/>
              <a:gd name="connsiteX0" fmla="*/ 463684 w 1136732"/>
              <a:gd name="connsiteY0" fmla="*/ 721380 h 721380"/>
              <a:gd name="connsiteX1" fmla="*/ 610575 w 1136732"/>
              <a:gd name="connsiteY1" fmla="*/ 643699 h 721380"/>
              <a:gd name="connsiteX2" fmla="*/ 999851 w 1136732"/>
              <a:gd name="connsiteY2" fmla="*/ 544309 h 721380"/>
              <a:gd name="connsiteX3" fmla="*/ 1133577 w 1136732"/>
              <a:gd name="connsiteY3" fmla="*/ 253227 h 721380"/>
              <a:gd name="connsiteX4" fmla="*/ 852002 w 1136732"/>
              <a:gd name="connsiteY4" fmla="*/ 10739 h 721380"/>
              <a:gd name="connsiteX5" fmla="*/ 223273 w 1136732"/>
              <a:gd name="connsiteY5" fmla="*/ 64441 h 721380"/>
              <a:gd name="connsiteX6" fmla="*/ 0 w 1136732"/>
              <a:gd name="connsiteY6" fmla="*/ 337643 h 721380"/>
              <a:gd name="connsiteX7" fmla="*/ 396342 w 1136732"/>
              <a:gd name="connsiteY7" fmla="*/ 646609 h 721380"/>
              <a:gd name="connsiteX8" fmla="*/ 463684 w 1136732"/>
              <a:gd name="connsiteY8" fmla="*/ 721380 h 721380"/>
              <a:gd name="connsiteX0" fmla="*/ 463684 w 1121891"/>
              <a:gd name="connsiteY0" fmla="*/ 721255 h 721255"/>
              <a:gd name="connsiteX1" fmla="*/ 610575 w 1121891"/>
              <a:gd name="connsiteY1" fmla="*/ 643574 h 721255"/>
              <a:gd name="connsiteX2" fmla="*/ 999851 w 1121891"/>
              <a:gd name="connsiteY2" fmla="*/ 544184 h 721255"/>
              <a:gd name="connsiteX3" fmla="*/ 1118177 w 1121891"/>
              <a:gd name="connsiteY3" fmla="*/ 251269 h 721255"/>
              <a:gd name="connsiteX4" fmla="*/ 852002 w 1121891"/>
              <a:gd name="connsiteY4" fmla="*/ 10614 h 721255"/>
              <a:gd name="connsiteX5" fmla="*/ 223273 w 1121891"/>
              <a:gd name="connsiteY5" fmla="*/ 64316 h 721255"/>
              <a:gd name="connsiteX6" fmla="*/ 0 w 1121891"/>
              <a:gd name="connsiteY6" fmla="*/ 337518 h 721255"/>
              <a:gd name="connsiteX7" fmla="*/ 396342 w 1121891"/>
              <a:gd name="connsiteY7" fmla="*/ 646484 h 721255"/>
              <a:gd name="connsiteX8" fmla="*/ 463684 w 1121891"/>
              <a:gd name="connsiteY8" fmla="*/ 721255 h 721255"/>
              <a:gd name="connsiteX0" fmla="*/ 463684 w 1123864"/>
              <a:gd name="connsiteY0" fmla="*/ 721255 h 721255"/>
              <a:gd name="connsiteX1" fmla="*/ 610575 w 1123864"/>
              <a:gd name="connsiteY1" fmla="*/ 643574 h 721255"/>
              <a:gd name="connsiteX2" fmla="*/ 999851 w 1123864"/>
              <a:gd name="connsiteY2" fmla="*/ 549682 h 721255"/>
              <a:gd name="connsiteX3" fmla="*/ 1118177 w 1123864"/>
              <a:gd name="connsiteY3" fmla="*/ 251269 h 721255"/>
              <a:gd name="connsiteX4" fmla="*/ 852002 w 1123864"/>
              <a:gd name="connsiteY4" fmla="*/ 10614 h 721255"/>
              <a:gd name="connsiteX5" fmla="*/ 223273 w 1123864"/>
              <a:gd name="connsiteY5" fmla="*/ 64316 h 721255"/>
              <a:gd name="connsiteX6" fmla="*/ 0 w 1123864"/>
              <a:gd name="connsiteY6" fmla="*/ 337518 h 721255"/>
              <a:gd name="connsiteX7" fmla="*/ 396342 w 1123864"/>
              <a:gd name="connsiteY7" fmla="*/ 646484 h 721255"/>
              <a:gd name="connsiteX8" fmla="*/ 463684 w 1123864"/>
              <a:gd name="connsiteY8" fmla="*/ 721255 h 721255"/>
              <a:gd name="connsiteX0" fmla="*/ 463684 w 1123864"/>
              <a:gd name="connsiteY0" fmla="*/ 721255 h 721255"/>
              <a:gd name="connsiteX1" fmla="*/ 610575 w 1123864"/>
              <a:gd name="connsiteY1" fmla="*/ 643574 h 721255"/>
              <a:gd name="connsiteX2" fmla="*/ 999851 w 1123864"/>
              <a:gd name="connsiteY2" fmla="*/ 549682 h 721255"/>
              <a:gd name="connsiteX3" fmla="*/ 1118177 w 1123864"/>
              <a:gd name="connsiteY3" fmla="*/ 251269 h 721255"/>
              <a:gd name="connsiteX4" fmla="*/ 852002 w 1123864"/>
              <a:gd name="connsiteY4" fmla="*/ 10614 h 721255"/>
              <a:gd name="connsiteX5" fmla="*/ 223273 w 1123864"/>
              <a:gd name="connsiteY5" fmla="*/ 64316 h 721255"/>
              <a:gd name="connsiteX6" fmla="*/ 0 w 1123864"/>
              <a:gd name="connsiteY6" fmla="*/ 337518 h 721255"/>
              <a:gd name="connsiteX7" fmla="*/ 396342 w 1123864"/>
              <a:gd name="connsiteY7" fmla="*/ 646484 h 721255"/>
              <a:gd name="connsiteX8" fmla="*/ 463684 w 1123864"/>
              <a:gd name="connsiteY8" fmla="*/ 721255 h 721255"/>
              <a:gd name="connsiteX0" fmla="*/ 463684 w 1123354"/>
              <a:gd name="connsiteY0" fmla="*/ 721255 h 721255"/>
              <a:gd name="connsiteX1" fmla="*/ 610575 w 1123354"/>
              <a:gd name="connsiteY1" fmla="*/ 643574 h 721255"/>
              <a:gd name="connsiteX2" fmla="*/ 999851 w 1123354"/>
              <a:gd name="connsiteY2" fmla="*/ 549682 h 721255"/>
              <a:gd name="connsiteX3" fmla="*/ 1118177 w 1123354"/>
              <a:gd name="connsiteY3" fmla="*/ 251269 h 721255"/>
              <a:gd name="connsiteX4" fmla="*/ 852002 w 1123354"/>
              <a:gd name="connsiteY4" fmla="*/ 10614 h 721255"/>
              <a:gd name="connsiteX5" fmla="*/ 223273 w 1123354"/>
              <a:gd name="connsiteY5" fmla="*/ 64316 h 721255"/>
              <a:gd name="connsiteX6" fmla="*/ 0 w 1123354"/>
              <a:gd name="connsiteY6" fmla="*/ 337518 h 721255"/>
              <a:gd name="connsiteX7" fmla="*/ 396342 w 1123354"/>
              <a:gd name="connsiteY7" fmla="*/ 646484 h 721255"/>
              <a:gd name="connsiteX8" fmla="*/ 463684 w 1123354"/>
              <a:gd name="connsiteY8" fmla="*/ 721255 h 721255"/>
              <a:gd name="connsiteX0" fmla="*/ 411324 w 1070994"/>
              <a:gd name="connsiteY0" fmla="*/ 721255 h 721255"/>
              <a:gd name="connsiteX1" fmla="*/ 558215 w 1070994"/>
              <a:gd name="connsiteY1" fmla="*/ 643574 h 721255"/>
              <a:gd name="connsiteX2" fmla="*/ 947491 w 1070994"/>
              <a:gd name="connsiteY2" fmla="*/ 549682 h 721255"/>
              <a:gd name="connsiteX3" fmla="*/ 1065817 w 1070994"/>
              <a:gd name="connsiteY3" fmla="*/ 251269 h 721255"/>
              <a:gd name="connsiteX4" fmla="*/ 799642 w 1070994"/>
              <a:gd name="connsiteY4" fmla="*/ 10614 h 721255"/>
              <a:gd name="connsiteX5" fmla="*/ 170913 w 1070994"/>
              <a:gd name="connsiteY5" fmla="*/ 64316 h 721255"/>
              <a:gd name="connsiteX6" fmla="*/ 0 w 1070994"/>
              <a:gd name="connsiteY6" fmla="*/ 339351 h 721255"/>
              <a:gd name="connsiteX7" fmla="*/ 343982 w 1070994"/>
              <a:gd name="connsiteY7" fmla="*/ 646484 h 721255"/>
              <a:gd name="connsiteX8" fmla="*/ 411324 w 1070994"/>
              <a:gd name="connsiteY8" fmla="*/ 721255 h 721255"/>
              <a:gd name="connsiteX0" fmla="*/ 391304 w 1050974"/>
              <a:gd name="connsiteY0" fmla="*/ 721255 h 721255"/>
              <a:gd name="connsiteX1" fmla="*/ 538195 w 1050974"/>
              <a:gd name="connsiteY1" fmla="*/ 643574 h 721255"/>
              <a:gd name="connsiteX2" fmla="*/ 927471 w 1050974"/>
              <a:gd name="connsiteY2" fmla="*/ 549682 h 721255"/>
              <a:gd name="connsiteX3" fmla="*/ 1045797 w 1050974"/>
              <a:gd name="connsiteY3" fmla="*/ 251269 h 721255"/>
              <a:gd name="connsiteX4" fmla="*/ 779622 w 1050974"/>
              <a:gd name="connsiteY4" fmla="*/ 10614 h 721255"/>
              <a:gd name="connsiteX5" fmla="*/ 150893 w 1050974"/>
              <a:gd name="connsiteY5" fmla="*/ 64316 h 721255"/>
              <a:gd name="connsiteX6" fmla="*/ 0 w 1050974"/>
              <a:gd name="connsiteY6" fmla="*/ 339351 h 721255"/>
              <a:gd name="connsiteX7" fmla="*/ 323962 w 1050974"/>
              <a:gd name="connsiteY7" fmla="*/ 646484 h 721255"/>
              <a:gd name="connsiteX8" fmla="*/ 391304 w 1050974"/>
              <a:gd name="connsiteY8" fmla="*/ 721255 h 721255"/>
              <a:gd name="connsiteX0" fmla="*/ 391304 w 1050974"/>
              <a:gd name="connsiteY0" fmla="*/ 721255 h 721255"/>
              <a:gd name="connsiteX1" fmla="*/ 538195 w 1050974"/>
              <a:gd name="connsiteY1" fmla="*/ 643574 h 721255"/>
              <a:gd name="connsiteX2" fmla="*/ 927471 w 1050974"/>
              <a:gd name="connsiteY2" fmla="*/ 549682 h 721255"/>
              <a:gd name="connsiteX3" fmla="*/ 1045797 w 1050974"/>
              <a:gd name="connsiteY3" fmla="*/ 251269 h 721255"/>
              <a:gd name="connsiteX4" fmla="*/ 779622 w 1050974"/>
              <a:gd name="connsiteY4" fmla="*/ 10614 h 721255"/>
              <a:gd name="connsiteX5" fmla="*/ 150893 w 1050974"/>
              <a:gd name="connsiteY5" fmla="*/ 64316 h 721255"/>
              <a:gd name="connsiteX6" fmla="*/ 0 w 1050974"/>
              <a:gd name="connsiteY6" fmla="*/ 339351 h 721255"/>
              <a:gd name="connsiteX7" fmla="*/ 323962 w 1050974"/>
              <a:gd name="connsiteY7" fmla="*/ 646484 h 721255"/>
              <a:gd name="connsiteX8" fmla="*/ 391304 w 1050974"/>
              <a:gd name="connsiteY8" fmla="*/ 721255 h 721255"/>
              <a:gd name="connsiteX0" fmla="*/ 391304 w 1050974"/>
              <a:gd name="connsiteY0" fmla="*/ 723864 h 723864"/>
              <a:gd name="connsiteX1" fmla="*/ 538195 w 1050974"/>
              <a:gd name="connsiteY1" fmla="*/ 646183 h 723864"/>
              <a:gd name="connsiteX2" fmla="*/ 927471 w 1050974"/>
              <a:gd name="connsiteY2" fmla="*/ 552291 h 723864"/>
              <a:gd name="connsiteX3" fmla="*/ 1045797 w 1050974"/>
              <a:gd name="connsiteY3" fmla="*/ 253878 h 723864"/>
              <a:gd name="connsiteX4" fmla="*/ 779622 w 1050974"/>
              <a:gd name="connsiteY4" fmla="*/ 13223 h 723864"/>
              <a:gd name="connsiteX5" fmla="*/ 201713 w 1050974"/>
              <a:gd name="connsiteY5" fmla="*/ 55929 h 723864"/>
              <a:gd name="connsiteX6" fmla="*/ 0 w 1050974"/>
              <a:gd name="connsiteY6" fmla="*/ 341960 h 723864"/>
              <a:gd name="connsiteX7" fmla="*/ 323962 w 1050974"/>
              <a:gd name="connsiteY7" fmla="*/ 649093 h 723864"/>
              <a:gd name="connsiteX8" fmla="*/ 391304 w 1050974"/>
              <a:gd name="connsiteY8" fmla="*/ 723864 h 723864"/>
              <a:gd name="connsiteX0" fmla="*/ 391304 w 1050974"/>
              <a:gd name="connsiteY0" fmla="*/ 722931 h 722931"/>
              <a:gd name="connsiteX1" fmla="*/ 538195 w 1050974"/>
              <a:gd name="connsiteY1" fmla="*/ 645250 h 722931"/>
              <a:gd name="connsiteX2" fmla="*/ 927471 w 1050974"/>
              <a:gd name="connsiteY2" fmla="*/ 551358 h 722931"/>
              <a:gd name="connsiteX3" fmla="*/ 1045797 w 1050974"/>
              <a:gd name="connsiteY3" fmla="*/ 252945 h 722931"/>
              <a:gd name="connsiteX4" fmla="*/ 779622 w 1050974"/>
              <a:gd name="connsiteY4" fmla="*/ 12290 h 722931"/>
              <a:gd name="connsiteX5" fmla="*/ 215573 w 1050974"/>
              <a:gd name="connsiteY5" fmla="*/ 58661 h 722931"/>
              <a:gd name="connsiteX6" fmla="*/ 0 w 1050974"/>
              <a:gd name="connsiteY6" fmla="*/ 341027 h 722931"/>
              <a:gd name="connsiteX7" fmla="*/ 323962 w 1050974"/>
              <a:gd name="connsiteY7" fmla="*/ 648160 h 722931"/>
              <a:gd name="connsiteX8" fmla="*/ 391304 w 1050974"/>
              <a:gd name="connsiteY8" fmla="*/ 722931 h 722931"/>
              <a:gd name="connsiteX0" fmla="*/ 382064 w 1041734"/>
              <a:gd name="connsiteY0" fmla="*/ 722931 h 722931"/>
              <a:gd name="connsiteX1" fmla="*/ 528955 w 1041734"/>
              <a:gd name="connsiteY1" fmla="*/ 645250 h 722931"/>
              <a:gd name="connsiteX2" fmla="*/ 918231 w 1041734"/>
              <a:gd name="connsiteY2" fmla="*/ 551358 h 722931"/>
              <a:gd name="connsiteX3" fmla="*/ 1036557 w 1041734"/>
              <a:gd name="connsiteY3" fmla="*/ 252945 h 722931"/>
              <a:gd name="connsiteX4" fmla="*/ 770382 w 1041734"/>
              <a:gd name="connsiteY4" fmla="*/ 12290 h 722931"/>
              <a:gd name="connsiteX5" fmla="*/ 206333 w 1041734"/>
              <a:gd name="connsiteY5" fmla="*/ 58661 h 722931"/>
              <a:gd name="connsiteX6" fmla="*/ 0 w 1041734"/>
              <a:gd name="connsiteY6" fmla="*/ 342860 h 722931"/>
              <a:gd name="connsiteX7" fmla="*/ 314722 w 1041734"/>
              <a:gd name="connsiteY7" fmla="*/ 648160 h 722931"/>
              <a:gd name="connsiteX8" fmla="*/ 382064 w 1041734"/>
              <a:gd name="connsiteY8" fmla="*/ 722931 h 722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734" h="722931">
                <a:moveTo>
                  <a:pt x="382064" y="722931"/>
                </a:moveTo>
                <a:cubicBezTo>
                  <a:pt x="406019" y="660055"/>
                  <a:pt x="439594" y="666515"/>
                  <a:pt x="528955" y="645250"/>
                </a:cubicBezTo>
                <a:cubicBezTo>
                  <a:pt x="618316" y="623985"/>
                  <a:pt x="833631" y="616742"/>
                  <a:pt x="918231" y="551358"/>
                </a:cubicBezTo>
                <a:cubicBezTo>
                  <a:pt x="1002831" y="485974"/>
                  <a:pt x="1059658" y="370279"/>
                  <a:pt x="1036557" y="252945"/>
                </a:cubicBezTo>
                <a:cubicBezTo>
                  <a:pt x="1013456" y="135611"/>
                  <a:pt x="908753" y="44671"/>
                  <a:pt x="770382" y="12290"/>
                </a:cubicBezTo>
                <a:cubicBezTo>
                  <a:pt x="632011" y="-20091"/>
                  <a:pt x="338916" y="17165"/>
                  <a:pt x="206333" y="58661"/>
                </a:cubicBezTo>
                <a:cubicBezTo>
                  <a:pt x="73750" y="100157"/>
                  <a:pt x="1822" y="199023"/>
                  <a:pt x="0" y="342860"/>
                </a:cubicBezTo>
                <a:cubicBezTo>
                  <a:pt x="27105" y="498943"/>
                  <a:pt x="87932" y="573770"/>
                  <a:pt x="314722" y="648160"/>
                </a:cubicBezTo>
                <a:cubicBezTo>
                  <a:pt x="367872" y="666162"/>
                  <a:pt x="382064" y="722931"/>
                  <a:pt x="382064" y="722931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ECC812-F2A9-46D4-9B78-6659C68ED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2671" y="1932214"/>
            <a:ext cx="6966858" cy="309154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7A37F60-69E7-41AC-BC9A-9DBC3B577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492880">
            <a:off x="2455668" y="1103025"/>
            <a:ext cx="8982171" cy="5009917"/>
          </a:xfrm>
          <a:custGeom>
            <a:avLst/>
            <a:gdLst>
              <a:gd name="connsiteX0" fmla="*/ 284628 w 960507"/>
              <a:gd name="connsiteY0" fmla="*/ 725426 h 725435"/>
              <a:gd name="connsiteX1" fmla="*/ 429979 w 960507"/>
              <a:gd name="connsiteY1" fmla="*/ 636749 h 725435"/>
              <a:gd name="connsiteX2" fmla="*/ 805646 w 960507"/>
              <a:gd name="connsiteY2" fmla="*/ 523401 h 725435"/>
              <a:gd name="connsiteX3" fmla="*/ 954521 w 960507"/>
              <a:gd name="connsiteY3" fmla="*/ 257273 h 725435"/>
              <a:gd name="connsiteX4" fmla="*/ 674486 w 960507"/>
              <a:gd name="connsiteY4" fmla="*/ 5622 h 725435"/>
              <a:gd name="connsiteX5" fmla="*/ 15261 w 960507"/>
              <a:gd name="connsiteY5" fmla="*/ 246605 h 725435"/>
              <a:gd name="connsiteX6" fmla="*/ 217286 w 960507"/>
              <a:gd name="connsiteY6" fmla="*/ 650655 h 725435"/>
              <a:gd name="connsiteX7" fmla="*/ 284628 w 960507"/>
              <a:gd name="connsiteY7" fmla="*/ 725426 h 725435"/>
              <a:gd name="connsiteX0" fmla="*/ 284667 w 961601"/>
              <a:gd name="connsiteY0" fmla="*/ 725435 h 725435"/>
              <a:gd name="connsiteX1" fmla="*/ 430018 w 961601"/>
              <a:gd name="connsiteY1" fmla="*/ 636758 h 725435"/>
              <a:gd name="connsiteX2" fmla="*/ 820834 w 961601"/>
              <a:gd name="connsiteY2" fmla="*/ 548364 h 725435"/>
              <a:gd name="connsiteX3" fmla="*/ 954560 w 961601"/>
              <a:gd name="connsiteY3" fmla="*/ 257282 h 725435"/>
              <a:gd name="connsiteX4" fmla="*/ 674525 w 961601"/>
              <a:gd name="connsiteY4" fmla="*/ 5631 h 725435"/>
              <a:gd name="connsiteX5" fmla="*/ 15300 w 961601"/>
              <a:gd name="connsiteY5" fmla="*/ 246614 h 725435"/>
              <a:gd name="connsiteX6" fmla="*/ 217325 w 961601"/>
              <a:gd name="connsiteY6" fmla="*/ 650664 h 725435"/>
              <a:gd name="connsiteX7" fmla="*/ 284667 w 961601"/>
              <a:gd name="connsiteY7" fmla="*/ 725435 h 725435"/>
              <a:gd name="connsiteX0" fmla="*/ 284667 w 961601"/>
              <a:gd name="connsiteY0" fmla="*/ 725962 h 725962"/>
              <a:gd name="connsiteX1" fmla="*/ 430018 w 961601"/>
              <a:gd name="connsiteY1" fmla="*/ 637285 h 725962"/>
              <a:gd name="connsiteX2" fmla="*/ 820834 w 961601"/>
              <a:gd name="connsiteY2" fmla="*/ 548891 h 725962"/>
              <a:gd name="connsiteX3" fmla="*/ 954560 w 961601"/>
              <a:gd name="connsiteY3" fmla="*/ 257809 h 725962"/>
              <a:gd name="connsiteX4" fmla="*/ 674525 w 961601"/>
              <a:gd name="connsiteY4" fmla="*/ 6158 h 725962"/>
              <a:gd name="connsiteX5" fmla="*/ 15300 w 961601"/>
              <a:gd name="connsiteY5" fmla="*/ 247141 h 725962"/>
              <a:gd name="connsiteX6" fmla="*/ 217325 w 961601"/>
              <a:gd name="connsiteY6" fmla="*/ 651191 h 725962"/>
              <a:gd name="connsiteX7" fmla="*/ 284667 w 961601"/>
              <a:gd name="connsiteY7" fmla="*/ 725962 h 725962"/>
              <a:gd name="connsiteX0" fmla="*/ 410902 w 1087836"/>
              <a:gd name="connsiteY0" fmla="*/ 719810 h 719810"/>
              <a:gd name="connsiteX1" fmla="*/ 556253 w 1087836"/>
              <a:gd name="connsiteY1" fmla="*/ 631133 h 719810"/>
              <a:gd name="connsiteX2" fmla="*/ 947069 w 1087836"/>
              <a:gd name="connsiteY2" fmla="*/ 542739 h 719810"/>
              <a:gd name="connsiteX3" fmla="*/ 1080795 w 1087836"/>
              <a:gd name="connsiteY3" fmla="*/ 251657 h 719810"/>
              <a:gd name="connsiteX4" fmla="*/ 800760 w 1087836"/>
              <a:gd name="connsiteY4" fmla="*/ 6 h 719810"/>
              <a:gd name="connsiteX5" fmla="*/ 5261 w 1087836"/>
              <a:gd name="connsiteY5" fmla="*/ 248982 h 719810"/>
              <a:gd name="connsiteX6" fmla="*/ 343560 w 1087836"/>
              <a:gd name="connsiteY6" fmla="*/ 645039 h 719810"/>
              <a:gd name="connsiteX7" fmla="*/ 410902 w 1087836"/>
              <a:gd name="connsiteY7" fmla="*/ 719810 h 719810"/>
              <a:gd name="connsiteX0" fmla="*/ 412791 w 1089725"/>
              <a:gd name="connsiteY0" fmla="*/ 726835 h 726835"/>
              <a:gd name="connsiteX1" fmla="*/ 558142 w 1089725"/>
              <a:gd name="connsiteY1" fmla="*/ 638158 h 726835"/>
              <a:gd name="connsiteX2" fmla="*/ 948958 w 1089725"/>
              <a:gd name="connsiteY2" fmla="*/ 549764 h 726835"/>
              <a:gd name="connsiteX3" fmla="*/ 1082684 w 1089725"/>
              <a:gd name="connsiteY3" fmla="*/ 258682 h 726835"/>
              <a:gd name="connsiteX4" fmla="*/ 802649 w 1089725"/>
              <a:gd name="connsiteY4" fmla="*/ 7031 h 726835"/>
              <a:gd name="connsiteX5" fmla="*/ 171027 w 1089725"/>
              <a:gd name="connsiteY5" fmla="*/ 85967 h 726835"/>
              <a:gd name="connsiteX6" fmla="*/ 7150 w 1089725"/>
              <a:gd name="connsiteY6" fmla="*/ 256007 h 726835"/>
              <a:gd name="connsiteX7" fmla="*/ 345449 w 1089725"/>
              <a:gd name="connsiteY7" fmla="*/ 652064 h 726835"/>
              <a:gd name="connsiteX8" fmla="*/ 412791 w 1089725"/>
              <a:gd name="connsiteY8" fmla="*/ 726835 h 726835"/>
              <a:gd name="connsiteX0" fmla="*/ 409002 w 1085936"/>
              <a:gd name="connsiteY0" fmla="*/ 726835 h 726835"/>
              <a:gd name="connsiteX1" fmla="*/ 554353 w 1085936"/>
              <a:gd name="connsiteY1" fmla="*/ 638158 h 726835"/>
              <a:gd name="connsiteX2" fmla="*/ 945169 w 1085936"/>
              <a:gd name="connsiteY2" fmla="*/ 549764 h 726835"/>
              <a:gd name="connsiteX3" fmla="*/ 1078895 w 1085936"/>
              <a:gd name="connsiteY3" fmla="*/ 258682 h 726835"/>
              <a:gd name="connsiteX4" fmla="*/ 798860 w 1085936"/>
              <a:gd name="connsiteY4" fmla="*/ 7031 h 726835"/>
              <a:gd name="connsiteX5" fmla="*/ 167238 w 1085936"/>
              <a:gd name="connsiteY5" fmla="*/ 85967 h 726835"/>
              <a:gd name="connsiteX6" fmla="*/ 7460 w 1085936"/>
              <a:gd name="connsiteY6" fmla="*/ 285590 h 726835"/>
              <a:gd name="connsiteX7" fmla="*/ 341660 w 1085936"/>
              <a:gd name="connsiteY7" fmla="*/ 652064 h 726835"/>
              <a:gd name="connsiteX8" fmla="*/ 409002 w 1085936"/>
              <a:gd name="connsiteY8" fmla="*/ 726835 h 726835"/>
              <a:gd name="connsiteX0" fmla="*/ 409002 w 1085936"/>
              <a:gd name="connsiteY0" fmla="*/ 726835 h 726835"/>
              <a:gd name="connsiteX1" fmla="*/ 554353 w 1085936"/>
              <a:gd name="connsiteY1" fmla="*/ 638158 h 726835"/>
              <a:gd name="connsiteX2" fmla="*/ 945169 w 1085936"/>
              <a:gd name="connsiteY2" fmla="*/ 549764 h 726835"/>
              <a:gd name="connsiteX3" fmla="*/ 1078895 w 1085936"/>
              <a:gd name="connsiteY3" fmla="*/ 258682 h 726835"/>
              <a:gd name="connsiteX4" fmla="*/ 798860 w 1085936"/>
              <a:gd name="connsiteY4" fmla="*/ 7031 h 726835"/>
              <a:gd name="connsiteX5" fmla="*/ 167238 w 1085936"/>
              <a:gd name="connsiteY5" fmla="*/ 85967 h 726835"/>
              <a:gd name="connsiteX6" fmla="*/ 7460 w 1085936"/>
              <a:gd name="connsiteY6" fmla="*/ 285590 h 726835"/>
              <a:gd name="connsiteX7" fmla="*/ 341660 w 1085936"/>
              <a:gd name="connsiteY7" fmla="*/ 652064 h 726835"/>
              <a:gd name="connsiteX8" fmla="*/ 409002 w 1085936"/>
              <a:gd name="connsiteY8" fmla="*/ 726835 h 726835"/>
              <a:gd name="connsiteX0" fmla="*/ 407340 w 1084274"/>
              <a:gd name="connsiteY0" fmla="*/ 726835 h 726835"/>
              <a:gd name="connsiteX1" fmla="*/ 552691 w 1084274"/>
              <a:gd name="connsiteY1" fmla="*/ 638158 h 726835"/>
              <a:gd name="connsiteX2" fmla="*/ 943507 w 1084274"/>
              <a:gd name="connsiteY2" fmla="*/ 549764 h 726835"/>
              <a:gd name="connsiteX3" fmla="*/ 1077233 w 1084274"/>
              <a:gd name="connsiteY3" fmla="*/ 258682 h 726835"/>
              <a:gd name="connsiteX4" fmla="*/ 797198 w 1084274"/>
              <a:gd name="connsiteY4" fmla="*/ 7031 h 726835"/>
              <a:gd name="connsiteX5" fmla="*/ 165576 w 1084274"/>
              <a:gd name="connsiteY5" fmla="*/ 85967 h 726835"/>
              <a:gd name="connsiteX6" fmla="*/ 5798 w 1084274"/>
              <a:gd name="connsiteY6" fmla="*/ 285590 h 726835"/>
              <a:gd name="connsiteX7" fmla="*/ 339998 w 1084274"/>
              <a:gd name="connsiteY7" fmla="*/ 652064 h 726835"/>
              <a:gd name="connsiteX8" fmla="*/ 407340 w 1084274"/>
              <a:gd name="connsiteY8" fmla="*/ 726835 h 726835"/>
              <a:gd name="connsiteX0" fmla="*/ 405193 w 1082127"/>
              <a:gd name="connsiteY0" fmla="*/ 726835 h 726835"/>
              <a:gd name="connsiteX1" fmla="*/ 550544 w 1082127"/>
              <a:gd name="connsiteY1" fmla="*/ 638158 h 726835"/>
              <a:gd name="connsiteX2" fmla="*/ 941360 w 1082127"/>
              <a:gd name="connsiteY2" fmla="*/ 549764 h 726835"/>
              <a:gd name="connsiteX3" fmla="*/ 1075086 w 1082127"/>
              <a:gd name="connsiteY3" fmla="*/ 258682 h 726835"/>
              <a:gd name="connsiteX4" fmla="*/ 795051 w 1082127"/>
              <a:gd name="connsiteY4" fmla="*/ 7031 h 726835"/>
              <a:gd name="connsiteX5" fmla="*/ 163429 w 1082127"/>
              <a:gd name="connsiteY5" fmla="*/ 85967 h 726835"/>
              <a:gd name="connsiteX6" fmla="*/ 5959 w 1082127"/>
              <a:gd name="connsiteY6" fmla="*/ 336874 h 726835"/>
              <a:gd name="connsiteX7" fmla="*/ 337851 w 1082127"/>
              <a:gd name="connsiteY7" fmla="*/ 652064 h 726835"/>
              <a:gd name="connsiteX8" fmla="*/ 405193 w 1082127"/>
              <a:gd name="connsiteY8" fmla="*/ 726835 h 726835"/>
              <a:gd name="connsiteX0" fmla="*/ 405097 w 1082031"/>
              <a:gd name="connsiteY0" fmla="*/ 727553 h 727553"/>
              <a:gd name="connsiteX1" fmla="*/ 550448 w 1082031"/>
              <a:gd name="connsiteY1" fmla="*/ 638876 h 727553"/>
              <a:gd name="connsiteX2" fmla="*/ 941264 w 1082031"/>
              <a:gd name="connsiteY2" fmla="*/ 550482 h 727553"/>
              <a:gd name="connsiteX3" fmla="*/ 1074990 w 1082031"/>
              <a:gd name="connsiteY3" fmla="*/ 259400 h 727553"/>
              <a:gd name="connsiteX4" fmla="*/ 794955 w 1082031"/>
              <a:gd name="connsiteY4" fmla="*/ 7749 h 727553"/>
              <a:gd name="connsiteX5" fmla="*/ 164686 w 1082031"/>
              <a:gd name="connsiteY5" fmla="*/ 81610 h 727553"/>
              <a:gd name="connsiteX6" fmla="*/ 5863 w 1082031"/>
              <a:gd name="connsiteY6" fmla="*/ 337592 h 727553"/>
              <a:gd name="connsiteX7" fmla="*/ 337755 w 1082031"/>
              <a:gd name="connsiteY7" fmla="*/ 652782 h 727553"/>
              <a:gd name="connsiteX8" fmla="*/ 405097 w 1082031"/>
              <a:gd name="connsiteY8" fmla="*/ 727553 h 727553"/>
              <a:gd name="connsiteX0" fmla="*/ 427815 w 1104749"/>
              <a:gd name="connsiteY0" fmla="*/ 727553 h 727553"/>
              <a:gd name="connsiteX1" fmla="*/ 573166 w 1104749"/>
              <a:gd name="connsiteY1" fmla="*/ 638876 h 727553"/>
              <a:gd name="connsiteX2" fmla="*/ 963982 w 1104749"/>
              <a:gd name="connsiteY2" fmla="*/ 550482 h 727553"/>
              <a:gd name="connsiteX3" fmla="*/ 1097708 w 1104749"/>
              <a:gd name="connsiteY3" fmla="*/ 259400 h 727553"/>
              <a:gd name="connsiteX4" fmla="*/ 817673 w 1104749"/>
              <a:gd name="connsiteY4" fmla="*/ 7749 h 727553"/>
              <a:gd name="connsiteX5" fmla="*/ 187404 w 1104749"/>
              <a:gd name="connsiteY5" fmla="*/ 81610 h 727553"/>
              <a:gd name="connsiteX6" fmla="*/ 4537 w 1104749"/>
              <a:gd name="connsiteY6" fmla="*/ 344274 h 727553"/>
              <a:gd name="connsiteX7" fmla="*/ 360473 w 1104749"/>
              <a:gd name="connsiteY7" fmla="*/ 652782 h 727553"/>
              <a:gd name="connsiteX8" fmla="*/ 427815 w 1104749"/>
              <a:gd name="connsiteY8" fmla="*/ 727553 h 727553"/>
              <a:gd name="connsiteX0" fmla="*/ 423278 w 1100212"/>
              <a:gd name="connsiteY0" fmla="*/ 727553 h 727553"/>
              <a:gd name="connsiteX1" fmla="*/ 568629 w 1100212"/>
              <a:gd name="connsiteY1" fmla="*/ 638876 h 727553"/>
              <a:gd name="connsiteX2" fmla="*/ 959445 w 1100212"/>
              <a:gd name="connsiteY2" fmla="*/ 550482 h 727553"/>
              <a:gd name="connsiteX3" fmla="*/ 1093171 w 1100212"/>
              <a:gd name="connsiteY3" fmla="*/ 259400 h 727553"/>
              <a:gd name="connsiteX4" fmla="*/ 813136 w 1100212"/>
              <a:gd name="connsiteY4" fmla="*/ 7749 h 727553"/>
              <a:gd name="connsiteX5" fmla="*/ 182867 w 1100212"/>
              <a:gd name="connsiteY5" fmla="*/ 81610 h 727553"/>
              <a:gd name="connsiteX6" fmla="*/ 0 w 1100212"/>
              <a:gd name="connsiteY6" fmla="*/ 344274 h 727553"/>
              <a:gd name="connsiteX7" fmla="*/ 355936 w 1100212"/>
              <a:gd name="connsiteY7" fmla="*/ 652782 h 727553"/>
              <a:gd name="connsiteX8" fmla="*/ 423278 w 1100212"/>
              <a:gd name="connsiteY8" fmla="*/ 727553 h 727553"/>
              <a:gd name="connsiteX0" fmla="*/ 423278 w 1100212"/>
              <a:gd name="connsiteY0" fmla="*/ 727553 h 727553"/>
              <a:gd name="connsiteX1" fmla="*/ 568629 w 1100212"/>
              <a:gd name="connsiteY1" fmla="*/ 638876 h 727553"/>
              <a:gd name="connsiteX2" fmla="*/ 959445 w 1100212"/>
              <a:gd name="connsiteY2" fmla="*/ 550482 h 727553"/>
              <a:gd name="connsiteX3" fmla="*/ 1093171 w 1100212"/>
              <a:gd name="connsiteY3" fmla="*/ 259400 h 727553"/>
              <a:gd name="connsiteX4" fmla="*/ 813136 w 1100212"/>
              <a:gd name="connsiteY4" fmla="*/ 7749 h 727553"/>
              <a:gd name="connsiteX5" fmla="*/ 182867 w 1100212"/>
              <a:gd name="connsiteY5" fmla="*/ 81610 h 727553"/>
              <a:gd name="connsiteX6" fmla="*/ 0 w 1100212"/>
              <a:gd name="connsiteY6" fmla="*/ 344274 h 727553"/>
              <a:gd name="connsiteX7" fmla="*/ 355936 w 1100212"/>
              <a:gd name="connsiteY7" fmla="*/ 652782 h 727553"/>
              <a:gd name="connsiteX8" fmla="*/ 423278 w 1100212"/>
              <a:gd name="connsiteY8" fmla="*/ 727553 h 727553"/>
              <a:gd name="connsiteX0" fmla="*/ 437503 w 1114437"/>
              <a:gd name="connsiteY0" fmla="*/ 727553 h 727553"/>
              <a:gd name="connsiteX1" fmla="*/ 582854 w 1114437"/>
              <a:gd name="connsiteY1" fmla="*/ 638876 h 727553"/>
              <a:gd name="connsiteX2" fmla="*/ 973670 w 1114437"/>
              <a:gd name="connsiteY2" fmla="*/ 550482 h 727553"/>
              <a:gd name="connsiteX3" fmla="*/ 1107396 w 1114437"/>
              <a:gd name="connsiteY3" fmla="*/ 259400 h 727553"/>
              <a:gd name="connsiteX4" fmla="*/ 827361 w 1114437"/>
              <a:gd name="connsiteY4" fmla="*/ 7749 h 727553"/>
              <a:gd name="connsiteX5" fmla="*/ 197092 w 1114437"/>
              <a:gd name="connsiteY5" fmla="*/ 81610 h 727553"/>
              <a:gd name="connsiteX6" fmla="*/ 0 w 1114437"/>
              <a:gd name="connsiteY6" fmla="*/ 341962 h 727553"/>
              <a:gd name="connsiteX7" fmla="*/ 370161 w 1114437"/>
              <a:gd name="connsiteY7" fmla="*/ 652782 h 727553"/>
              <a:gd name="connsiteX8" fmla="*/ 437503 w 1114437"/>
              <a:gd name="connsiteY8" fmla="*/ 727553 h 727553"/>
              <a:gd name="connsiteX0" fmla="*/ 463684 w 1140618"/>
              <a:gd name="connsiteY0" fmla="*/ 727553 h 727553"/>
              <a:gd name="connsiteX1" fmla="*/ 609035 w 1140618"/>
              <a:gd name="connsiteY1" fmla="*/ 638876 h 727553"/>
              <a:gd name="connsiteX2" fmla="*/ 999851 w 1140618"/>
              <a:gd name="connsiteY2" fmla="*/ 550482 h 727553"/>
              <a:gd name="connsiteX3" fmla="*/ 1133577 w 1140618"/>
              <a:gd name="connsiteY3" fmla="*/ 259400 h 727553"/>
              <a:gd name="connsiteX4" fmla="*/ 853542 w 1140618"/>
              <a:gd name="connsiteY4" fmla="*/ 7749 h 727553"/>
              <a:gd name="connsiteX5" fmla="*/ 223273 w 1140618"/>
              <a:gd name="connsiteY5" fmla="*/ 81610 h 727553"/>
              <a:gd name="connsiteX6" fmla="*/ 0 w 1140618"/>
              <a:gd name="connsiteY6" fmla="*/ 343816 h 727553"/>
              <a:gd name="connsiteX7" fmla="*/ 396342 w 1140618"/>
              <a:gd name="connsiteY7" fmla="*/ 652782 h 727553"/>
              <a:gd name="connsiteX8" fmla="*/ 463684 w 1140618"/>
              <a:gd name="connsiteY8" fmla="*/ 727553 h 727553"/>
              <a:gd name="connsiteX0" fmla="*/ 463684 w 1140714"/>
              <a:gd name="connsiteY0" fmla="*/ 719277 h 719277"/>
              <a:gd name="connsiteX1" fmla="*/ 609035 w 1140714"/>
              <a:gd name="connsiteY1" fmla="*/ 630600 h 719277"/>
              <a:gd name="connsiteX2" fmla="*/ 999851 w 1140714"/>
              <a:gd name="connsiteY2" fmla="*/ 542206 h 719277"/>
              <a:gd name="connsiteX3" fmla="*/ 1133577 w 1140714"/>
              <a:gd name="connsiteY3" fmla="*/ 251124 h 719277"/>
              <a:gd name="connsiteX4" fmla="*/ 852002 w 1140714"/>
              <a:gd name="connsiteY4" fmla="*/ 8636 h 719277"/>
              <a:gd name="connsiteX5" fmla="*/ 223273 w 1140714"/>
              <a:gd name="connsiteY5" fmla="*/ 73334 h 719277"/>
              <a:gd name="connsiteX6" fmla="*/ 0 w 1140714"/>
              <a:gd name="connsiteY6" fmla="*/ 335540 h 719277"/>
              <a:gd name="connsiteX7" fmla="*/ 396342 w 1140714"/>
              <a:gd name="connsiteY7" fmla="*/ 644506 h 719277"/>
              <a:gd name="connsiteX8" fmla="*/ 463684 w 1140714"/>
              <a:gd name="connsiteY8" fmla="*/ 719277 h 719277"/>
              <a:gd name="connsiteX0" fmla="*/ 463684 w 1140714"/>
              <a:gd name="connsiteY0" fmla="*/ 721380 h 721380"/>
              <a:gd name="connsiteX1" fmla="*/ 609035 w 1140714"/>
              <a:gd name="connsiteY1" fmla="*/ 632703 h 721380"/>
              <a:gd name="connsiteX2" fmla="*/ 999851 w 1140714"/>
              <a:gd name="connsiteY2" fmla="*/ 544309 h 721380"/>
              <a:gd name="connsiteX3" fmla="*/ 1133577 w 1140714"/>
              <a:gd name="connsiteY3" fmla="*/ 253227 h 721380"/>
              <a:gd name="connsiteX4" fmla="*/ 852002 w 1140714"/>
              <a:gd name="connsiteY4" fmla="*/ 10739 h 721380"/>
              <a:gd name="connsiteX5" fmla="*/ 223273 w 1140714"/>
              <a:gd name="connsiteY5" fmla="*/ 64441 h 721380"/>
              <a:gd name="connsiteX6" fmla="*/ 0 w 1140714"/>
              <a:gd name="connsiteY6" fmla="*/ 337643 h 721380"/>
              <a:gd name="connsiteX7" fmla="*/ 396342 w 1140714"/>
              <a:gd name="connsiteY7" fmla="*/ 646609 h 721380"/>
              <a:gd name="connsiteX8" fmla="*/ 463684 w 1140714"/>
              <a:gd name="connsiteY8" fmla="*/ 721380 h 721380"/>
              <a:gd name="connsiteX0" fmla="*/ 463684 w 1140714"/>
              <a:gd name="connsiteY0" fmla="*/ 721380 h 721380"/>
              <a:gd name="connsiteX1" fmla="*/ 609035 w 1140714"/>
              <a:gd name="connsiteY1" fmla="*/ 632703 h 721380"/>
              <a:gd name="connsiteX2" fmla="*/ 999851 w 1140714"/>
              <a:gd name="connsiteY2" fmla="*/ 544309 h 721380"/>
              <a:gd name="connsiteX3" fmla="*/ 1133577 w 1140714"/>
              <a:gd name="connsiteY3" fmla="*/ 253227 h 721380"/>
              <a:gd name="connsiteX4" fmla="*/ 852002 w 1140714"/>
              <a:gd name="connsiteY4" fmla="*/ 10739 h 721380"/>
              <a:gd name="connsiteX5" fmla="*/ 223273 w 1140714"/>
              <a:gd name="connsiteY5" fmla="*/ 64441 h 721380"/>
              <a:gd name="connsiteX6" fmla="*/ 0 w 1140714"/>
              <a:gd name="connsiteY6" fmla="*/ 337643 h 721380"/>
              <a:gd name="connsiteX7" fmla="*/ 396342 w 1140714"/>
              <a:gd name="connsiteY7" fmla="*/ 646609 h 721380"/>
              <a:gd name="connsiteX8" fmla="*/ 463684 w 1140714"/>
              <a:gd name="connsiteY8" fmla="*/ 721380 h 721380"/>
              <a:gd name="connsiteX0" fmla="*/ 463684 w 1138513"/>
              <a:gd name="connsiteY0" fmla="*/ 721380 h 721380"/>
              <a:gd name="connsiteX1" fmla="*/ 610575 w 1138513"/>
              <a:gd name="connsiteY1" fmla="*/ 643699 h 721380"/>
              <a:gd name="connsiteX2" fmla="*/ 999851 w 1138513"/>
              <a:gd name="connsiteY2" fmla="*/ 544309 h 721380"/>
              <a:gd name="connsiteX3" fmla="*/ 1133577 w 1138513"/>
              <a:gd name="connsiteY3" fmla="*/ 253227 h 721380"/>
              <a:gd name="connsiteX4" fmla="*/ 852002 w 1138513"/>
              <a:gd name="connsiteY4" fmla="*/ 10739 h 721380"/>
              <a:gd name="connsiteX5" fmla="*/ 223273 w 1138513"/>
              <a:gd name="connsiteY5" fmla="*/ 64441 h 721380"/>
              <a:gd name="connsiteX6" fmla="*/ 0 w 1138513"/>
              <a:gd name="connsiteY6" fmla="*/ 337643 h 721380"/>
              <a:gd name="connsiteX7" fmla="*/ 396342 w 1138513"/>
              <a:gd name="connsiteY7" fmla="*/ 646609 h 721380"/>
              <a:gd name="connsiteX8" fmla="*/ 463684 w 1138513"/>
              <a:gd name="connsiteY8" fmla="*/ 721380 h 721380"/>
              <a:gd name="connsiteX0" fmla="*/ 463684 w 1138513"/>
              <a:gd name="connsiteY0" fmla="*/ 721380 h 721380"/>
              <a:gd name="connsiteX1" fmla="*/ 610575 w 1138513"/>
              <a:gd name="connsiteY1" fmla="*/ 643699 h 721380"/>
              <a:gd name="connsiteX2" fmla="*/ 999851 w 1138513"/>
              <a:gd name="connsiteY2" fmla="*/ 544309 h 721380"/>
              <a:gd name="connsiteX3" fmla="*/ 1133577 w 1138513"/>
              <a:gd name="connsiteY3" fmla="*/ 253227 h 721380"/>
              <a:gd name="connsiteX4" fmla="*/ 852002 w 1138513"/>
              <a:gd name="connsiteY4" fmla="*/ 10739 h 721380"/>
              <a:gd name="connsiteX5" fmla="*/ 223273 w 1138513"/>
              <a:gd name="connsiteY5" fmla="*/ 64441 h 721380"/>
              <a:gd name="connsiteX6" fmla="*/ 0 w 1138513"/>
              <a:gd name="connsiteY6" fmla="*/ 337643 h 721380"/>
              <a:gd name="connsiteX7" fmla="*/ 396342 w 1138513"/>
              <a:gd name="connsiteY7" fmla="*/ 646609 h 721380"/>
              <a:gd name="connsiteX8" fmla="*/ 463684 w 1138513"/>
              <a:gd name="connsiteY8" fmla="*/ 721380 h 721380"/>
              <a:gd name="connsiteX0" fmla="*/ 463684 w 1136732"/>
              <a:gd name="connsiteY0" fmla="*/ 721380 h 721380"/>
              <a:gd name="connsiteX1" fmla="*/ 610575 w 1136732"/>
              <a:gd name="connsiteY1" fmla="*/ 643699 h 721380"/>
              <a:gd name="connsiteX2" fmla="*/ 999851 w 1136732"/>
              <a:gd name="connsiteY2" fmla="*/ 544309 h 721380"/>
              <a:gd name="connsiteX3" fmla="*/ 1133577 w 1136732"/>
              <a:gd name="connsiteY3" fmla="*/ 253227 h 721380"/>
              <a:gd name="connsiteX4" fmla="*/ 852002 w 1136732"/>
              <a:gd name="connsiteY4" fmla="*/ 10739 h 721380"/>
              <a:gd name="connsiteX5" fmla="*/ 223273 w 1136732"/>
              <a:gd name="connsiteY5" fmla="*/ 64441 h 721380"/>
              <a:gd name="connsiteX6" fmla="*/ 0 w 1136732"/>
              <a:gd name="connsiteY6" fmla="*/ 337643 h 721380"/>
              <a:gd name="connsiteX7" fmla="*/ 396342 w 1136732"/>
              <a:gd name="connsiteY7" fmla="*/ 646609 h 721380"/>
              <a:gd name="connsiteX8" fmla="*/ 463684 w 1136732"/>
              <a:gd name="connsiteY8" fmla="*/ 721380 h 721380"/>
              <a:gd name="connsiteX0" fmla="*/ 463684 w 1121891"/>
              <a:gd name="connsiteY0" fmla="*/ 721255 h 721255"/>
              <a:gd name="connsiteX1" fmla="*/ 610575 w 1121891"/>
              <a:gd name="connsiteY1" fmla="*/ 643574 h 721255"/>
              <a:gd name="connsiteX2" fmla="*/ 999851 w 1121891"/>
              <a:gd name="connsiteY2" fmla="*/ 544184 h 721255"/>
              <a:gd name="connsiteX3" fmla="*/ 1118177 w 1121891"/>
              <a:gd name="connsiteY3" fmla="*/ 251269 h 721255"/>
              <a:gd name="connsiteX4" fmla="*/ 852002 w 1121891"/>
              <a:gd name="connsiteY4" fmla="*/ 10614 h 721255"/>
              <a:gd name="connsiteX5" fmla="*/ 223273 w 1121891"/>
              <a:gd name="connsiteY5" fmla="*/ 64316 h 721255"/>
              <a:gd name="connsiteX6" fmla="*/ 0 w 1121891"/>
              <a:gd name="connsiteY6" fmla="*/ 337518 h 721255"/>
              <a:gd name="connsiteX7" fmla="*/ 396342 w 1121891"/>
              <a:gd name="connsiteY7" fmla="*/ 646484 h 721255"/>
              <a:gd name="connsiteX8" fmla="*/ 463684 w 1121891"/>
              <a:gd name="connsiteY8" fmla="*/ 721255 h 721255"/>
              <a:gd name="connsiteX0" fmla="*/ 463684 w 1123864"/>
              <a:gd name="connsiteY0" fmla="*/ 721255 h 721255"/>
              <a:gd name="connsiteX1" fmla="*/ 610575 w 1123864"/>
              <a:gd name="connsiteY1" fmla="*/ 643574 h 721255"/>
              <a:gd name="connsiteX2" fmla="*/ 999851 w 1123864"/>
              <a:gd name="connsiteY2" fmla="*/ 549682 h 721255"/>
              <a:gd name="connsiteX3" fmla="*/ 1118177 w 1123864"/>
              <a:gd name="connsiteY3" fmla="*/ 251269 h 721255"/>
              <a:gd name="connsiteX4" fmla="*/ 852002 w 1123864"/>
              <a:gd name="connsiteY4" fmla="*/ 10614 h 721255"/>
              <a:gd name="connsiteX5" fmla="*/ 223273 w 1123864"/>
              <a:gd name="connsiteY5" fmla="*/ 64316 h 721255"/>
              <a:gd name="connsiteX6" fmla="*/ 0 w 1123864"/>
              <a:gd name="connsiteY6" fmla="*/ 337518 h 721255"/>
              <a:gd name="connsiteX7" fmla="*/ 396342 w 1123864"/>
              <a:gd name="connsiteY7" fmla="*/ 646484 h 721255"/>
              <a:gd name="connsiteX8" fmla="*/ 463684 w 1123864"/>
              <a:gd name="connsiteY8" fmla="*/ 721255 h 721255"/>
              <a:gd name="connsiteX0" fmla="*/ 463684 w 1123864"/>
              <a:gd name="connsiteY0" fmla="*/ 721255 h 721255"/>
              <a:gd name="connsiteX1" fmla="*/ 610575 w 1123864"/>
              <a:gd name="connsiteY1" fmla="*/ 643574 h 721255"/>
              <a:gd name="connsiteX2" fmla="*/ 999851 w 1123864"/>
              <a:gd name="connsiteY2" fmla="*/ 549682 h 721255"/>
              <a:gd name="connsiteX3" fmla="*/ 1118177 w 1123864"/>
              <a:gd name="connsiteY3" fmla="*/ 251269 h 721255"/>
              <a:gd name="connsiteX4" fmla="*/ 852002 w 1123864"/>
              <a:gd name="connsiteY4" fmla="*/ 10614 h 721255"/>
              <a:gd name="connsiteX5" fmla="*/ 223273 w 1123864"/>
              <a:gd name="connsiteY5" fmla="*/ 64316 h 721255"/>
              <a:gd name="connsiteX6" fmla="*/ 0 w 1123864"/>
              <a:gd name="connsiteY6" fmla="*/ 337518 h 721255"/>
              <a:gd name="connsiteX7" fmla="*/ 396342 w 1123864"/>
              <a:gd name="connsiteY7" fmla="*/ 646484 h 721255"/>
              <a:gd name="connsiteX8" fmla="*/ 463684 w 1123864"/>
              <a:gd name="connsiteY8" fmla="*/ 721255 h 721255"/>
              <a:gd name="connsiteX0" fmla="*/ 463684 w 1123354"/>
              <a:gd name="connsiteY0" fmla="*/ 721255 h 721255"/>
              <a:gd name="connsiteX1" fmla="*/ 610575 w 1123354"/>
              <a:gd name="connsiteY1" fmla="*/ 643574 h 721255"/>
              <a:gd name="connsiteX2" fmla="*/ 999851 w 1123354"/>
              <a:gd name="connsiteY2" fmla="*/ 549682 h 721255"/>
              <a:gd name="connsiteX3" fmla="*/ 1118177 w 1123354"/>
              <a:gd name="connsiteY3" fmla="*/ 251269 h 721255"/>
              <a:gd name="connsiteX4" fmla="*/ 852002 w 1123354"/>
              <a:gd name="connsiteY4" fmla="*/ 10614 h 721255"/>
              <a:gd name="connsiteX5" fmla="*/ 223273 w 1123354"/>
              <a:gd name="connsiteY5" fmla="*/ 64316 h 721255"/>
              <a:gd name="connsiteX6" fmla="*/ 0 w 1123354"/>
              <a:gd name="connsiteY6" fmla="*/ 337518 h 721255"/>
              <a:gd name="connsiteX7" fmla="*/ 396342 w 1123354"/>
              <a:gd name="connsiteY7" fmla="*/ 646484 h 721255"/>
              <a:gd name="connsiteX8" fmla="*/ 463684 w 1123354"/>
              <a:gd name="connsiteY8" fmla="*/ 721255 h 721255"/>
              <a:gd name="connsiteX0" fmla="*/ 411324 w 1070994"/>
              <a:gd name="connsiteY0" fmla="*/ 721255 h 721255"/>
              <a:gd name="connsiteX1" fmla="*/ 558215 w 1070994"/>
              <a:gd name="connsiteY1" fmla="*/ 643574 h 721255"/>
              <a:gd name="connsiteX2" fmla="*/ 947491 w 1070994"/>
              <a:gd name="connsiteY2" fmla="*/ 549682 h 721255"/>
              <a:gd name="connsiteX3" fmla="*/ 1065817 w 1070994"/>
              <a:gd name="connsiteY3" fmla="*/ 251269 h 721255"/>
              <a:gd name="connsiteX4" fmla="*/ 799642 w 1070994"/>
              <a:gd name="connsiteY4" fmla="*/ 10614 h 721255"/>
              <a:gd name="connsiteX5" fmla="*/ 170913 w 1070994"/>
              <a:gd name="connsiteY5" fmla="*/ 64316 h 721255"/>
              <a:gd name="connsiteX6" fmla="*/ 0 w 1070994"/>
              <a:gd name="connsiteY6" fmla="*/ 339351 h 721255"/>
              <a:gd name="connsiteX7" fmla="*/ 343982 w 1070994"/>
              <a:gd name="connsiteY7" fmla="*/ 646484 h 721255"/>
              <a:gd name="connsiteX8" fmla="*/ 411324 w 1070994"/>
              <a:gd name="connsiteY8" fmla="*/ 721255 h 721255"/>
              <a:gd name="connsiteX0" fmla="*/ 391304 w 1050974"/>
              <a:gd name="connsiteY0" fmla="*/ 721255 h 721255"/>
              <a:gd name="connsiteX1" fmla="*/ 538195 w 1050974"/>
              <a:gd name="connsiteY1" fmla="*/ 643574 h 721255"/>
              <a:gd name="connsiteX2" fmla="*/ 927471 w 1050974"/>
              <a:gd name="connsiteY2" fmla="*/ 549682 h 721255"/>
              <a:gd name="connsiteX3" fmla="*/ 1045797 w 1050974"/>
              <a:gd name="connsiteY3" fmla="*/ 251269 h 721255"/>
              <a:gd name="connsiteX4" fmla="*/ 779622 w 1050974"/>
              <a:gd name="connsiteY4" fmla="*/ 10614 h 721255"/>
              <a:gd name="connsiteX5" fmla="*/ 150893 w 1050974"/>
              <a:gd name="connsiteY5" fmla="*/ 64316 h 721255"/>
              <a:gd name="connsiteX6" fmla="*/ 0 w 1050974"/>
              <a:gd name="connsiteY6" fmla="*/ 339351 h 721255"/>
              <a:gd name="connsiteX7" fmla="*/ 323962 w 1050974"/>
              <a:gd name="connsiteY7" fmla="*/ 646484 h 721255"/>
              <a:gd name="connsiteX8" fmla="*/ 391304 w 1050974"/>
              <a:gd name="connsiteY8" fmla="*/ 721255 h 721255"/>
              <a:gd name="connsiteX0" fmla="*/ 391304 w 1050974"/>
              <a:gd name="connsiteY0" fmla="*/ 721255 h 721255"/>
              <a:gd name="connsiteX1" fmla="*/ 538195 w 1050974"/>
              <a:gd name="connsiteY1" fmla="*/ 643574 h 721255"/>
              <a:gd name="connsiteX2" fmla="*/ 927471 w 1050974"/>
              <a:gd name="connsiteY2" fmla="*/ 549682 h 721255"/>
              <a:gd name="connsiteX3" fmla="*/ 1045797 w 1050974"/>
              <a:gd name="connsiteY3" fmla="*/ 251269 h 721255"/>
              <a:gd name="connsiteX4" fmla="*/ 779622 w 1050974"/>
              <a:gd name="connsiteY4" fmla="*/ 10614 h 721255"/>
              <a:gd name="connsiteX5" fmla="*/ 150893 w 1050974"/>
              <a:gd name="connsiteY5" fmla="*/ 64316 h 721255"/>
              <a:gd name="connsiteX6" fmla="*/ 0 w 1050974"/>
              <a:gd name="connsiteY6" fmla="*/ 339351 h 721255"/>
              <a:gd name="connsiteX7" fmla="*/ 323962 w 1050974"/>
              <a:gd name="connsiteY7" fmla="*/ 646484 h 721255"/>
              <a:gd name="connsiteX8" fmla="*/ 391304 w 1050974"/>
              <a:gd name="connsiteY8" fmla="*/ 721255 h 721255"/>
              <a:gd name="connsiteX0" fmla="*/ 391304 w 1050974"/>
              <a:gd name="connsiteY0" fmla="*/ 723864 h 723864"/>
              <a:gd name="connsiteX1" fmla="*/ 538195 w 1050974"/>
              <a:gd name="connsiteY1" fmla="*/ 646183 h 723864"/>
              <a:gd name="connsiteX2" fmla="*/ 927471 w 1050974"/>
              <a:gd name="connsiteY2" fmla="*/ 552291 h 723864"/>
              <a:gd name="connsiteX3" fmla="*/ 1045797 w 1050974"/>
              <a:gd name="connsiteY3" fmla="*/ 253878 h 723864"/>
              <a:gd name="connsiteX4" fmla="*/ 779622 w 1050974"/>
              <a:gd name="connsiteY4" fmla="*/ 13223 h 723864"/>
              <a:gd name="connsiteX5" fmla="*/ 201713 w 1050974"/>
              <a:gd name="connsiteY5" fmla="*/ 55929 h 723864"/>
              <a:gd name="connsiteX6" fmla="*/ 0 w 1050974"/>
              <a:gd name="connsiteY6" fmla="*/ 341960 h 723864"/>
              <a:gd name="connsiteX7" fmla="*/ 323962 w 1050974"/>
              <a:gd name="connsiteY7" fmla="*/ 649093 h 723864"/>
              <a:gd name="connsiteX8" fmla="*/ 391304 w 1050974"/>
              <a:gd name="connsiteY8" fmla="*/ 723864 h 723864"/>
              <a:gd name="connsiteX0" fmla="*/ 391304 w 1050974"/>
              <a:gd name="connsiteY0" fmla="*/ 722931 h 722931"/>
              <a:gd name="connsiteX1" fmla="*/ 538195 w 1050974"/>
              <a:gd name="connsiteY1" fmla="*/ 645250 h 722931"/>
              <a:gd name="connsiteX2" fmla="*/ 927471 w 1050974"/>
              <a:gd name="connsiteY2" fmla="*/ 551358 h 722931"/>
              <a:gd name="connsiteX3" fmla="*/ 1045797 w 1050974"/>
              <a:gd name="connsiteY3" fmla="*/ 252945 h 722931"/>
              <a:gd name="connsiteX4" fmla="*/ 779622 w 1050974"/>
              <a:gd name="connsiteY4" fmla="*/ 12290 h 722931"/>
              <a:gd name="connsiteX5" fmla="*/ 215573 w 1050974"/>
              <a:gd name="connsiteY5" fmla="*/ 58661 h 722931"/>
              <a:gd name="connsiteX6" fmla="*/ 0 w 1050974"/>
              <a:gd name="connsiteY6" fmla="*/ 341027 h 722931"/>
              <a:gd name="connsiteX7" fmla="*/ 323962 w 1050974"/>
              <a:gd name="connsiteY7" fmla="*/ 648160 h 722931"/>
              <a:gd name="connsiteX8" fmla="*/ 391304 w 1050974"/>
              <a:gd name="connsiteY8" fmla="*/ 722931 h 722931"/>
              <a:gd name="connsiteX0" fmla="*/ 382064 w 1041734"/>
              <a:gd name="connsiteY0" fmla="*/ 722931 h 722931"/>
              <a:gd name="connsiteX1" fmla="*/ 528955 w 1041734"/>
              <a:gd name="connsiteY1" fmla="*/ 645250 h 722931"/>
              <a:gd name="connsiteX2" fmla="*/ 918231 w 1041734"/>
              <a:gd name="connsiteY2" fmla="*/ 551358 h 722931"/>
              <a:gd name="connsiteX3" fmla="*/ 1036557 w 1041734"/>
              <a:gd name="connsiteY3" fmla="*/ 252945 h 722931"/>
              <a:gd name="connsiteX4" fmla="*/ 770382 w 1041734"/>
              <a:gd name="connsiteY4" fmla="*/ 12290 h 722931"/>
              <a:gd name="connsiteX5" fmla="*/ 206333 w 1041734"/>
              <a:gd name="connsiteY5" fmla="*/ 58661 h 722931"/>
              <a:gd name="connsiteX6" fmla="*/ 0 w 1041734"/>
              <a:gd name="connsiteY6" fmla="*/ 342860 h 722931"/>
              <a:gd name="connsiteX7" fmla="*/ 314722 w 1041734"/>
              <a:gd name="connsiteY7" fmla="*/ 648160 h 722931"/>
              <a:gd name="connsiteX8" fmla="*/ 382064 w 1041734"/>
              <a:gd name="connsiteY8" fmla="*/ 722931 h 722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734" h="722931">
                <a:moveTo>
                  <a:pt x="382064" y="722931"/>
                </a:moveTo>
                <a:cubicBezTo>
                  <a:pt x="406019" y="660055"/>
                  <a:pt x="439594" y="666515"/>
                  <a:pt x="528955" y="645250"/>
                </a:cubicBezTo>
                <a:cubicBezTo>
                  <a:pt x="618316" y="623985"/>
                  <a:pt x="833631" y="616742"/>
                  <a:pt x="918231" y="551358"/>
                </a:cubicBezTo>
                <a:cubicBezTo>
                  <a:pt x="1002831" y="485974"/>
                  <a:pt x="1059658" y="370279"/>
                  <a:pt x="1036557" y="252945"/>
                </a:cubicBezTo>
                <a:cubicBezTo>
                  <a:pt x="1013456" y="135611"/>
                  <a:pt x="908753" y="44671"/>
                  <a:pt x="770382" y="12290"/>
                </a:cubicBezTo>
                <a:cubicBezTo>
                  <a:pt x="632011" y="-20091"/>
                  <a:pt x="338916" y="17165"/>
                  <a:pt x="206333" y="58661"/>
                </a:cubicBezTo>
                <a:cubicBezTo>
                  <a:pt x="73750" y="100157"/>
                  <a:pt x="1822" y="199023"/>
                  <a:pt x="0" y="342860"/>
                </a:cubicBezTo>
                <a:cubicBezTo>
                  <a:pt x="27105" y="498943"/>
                  <a:pt x="87932" y="573770"/>
                  <a:pt x="314722" y="648160"/>
                </a:cubicBezTo>
                <a:cubicBezTo>
                  <a:pt x="367872" y="666162"/>
                  <a:pt x="382064" y="722931"/>
                  <a:pt x="382064" y="722931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895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6D441F-9FBB-4F90-987A-39793DE0E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C92B1E-8D5D-45CA-9A8B-53E3B7FEC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489E71-49A9-4CE9-AD1D-780A876BC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691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4053A-B2EE-4E20-9723-6BB0BBD50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53272"/>
            <a:ext cx="3932237" cy="173272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B065AB-0DF3-4C86-AB5F-EB65021FDB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5642" y="987425"/>
            <a:ext cx="5939745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D99FAE-8825-466D-9F1E-3B7BAED2C0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68550"/>
            <a:ext cx="3932237" cy="350043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3A6375-677F-4A58-B98D-18F3DEF8E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B40F2C-7AE7-481B-856A-B3E26AE8B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E7C48C-9BD9-41CB-915E-A905B8869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533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B6DE4-025D-4D93-A5D0-FB4589720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15915"/>
            <a:ext cx="3932237" cy="167008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93EE21-471F-4B7B-B7AF-192243A127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46B769-8E40-42E6-8F62-C4347B0CE9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65744"/>
            <a:ext cx="3932237" cy="35032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384DC6-1AA3-4779-8EDF-F4A877508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47F83E-FAF9-43E1-95CC-6F4EDD76B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3D8C7B-B211-4BAF-9C05-09CF993B0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037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AAE2DA9-9BAF-4D46-BC97-20425C5321FD}"/>
              </a:ext>
            </a:extLst>
          </p:cNvPr>
          <p:cNvSpPr/>
          <p:nvPr/>
        </p:nvSpPr>
        <p:spPr>
          <a:xfrm>
            <a:off x="372926" y="367993"/>
            <a:ext cx="11499601" cy="6203902"/>
          </a:xfrm>
          <a:custGeom>
            <a:avLst/>
            <a:gdLst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321880 w 11499601"/>
              <a:gd name="connsiteY17" fmla="*/ 5943328 h 6250474"/>
              <a:gd name="connsiteX18" fmla="*/ 2161451 w 11499601"/>
              <a:gd name="connsiteY18" fmla="*/ 5941720 h 6250474"/>
              <a:gd name="connsiteX19" fmla="*/ 1884575 w 11499601"/>
              <a:gd name="connsiteY19" fmla="*/ 5937508 h 6250474"/>
              <a:gd name="connsiteX20" fmla="*/ 1731597 w 11499601"/>
              <a:gd name="connsiteY20" fmla="*/ 5934968 h 6250474"/>
              <a:gd name="connsiteX21" fmla="*/ 1588500 w 11499601"/>
              <a:gd name="connsiteY21" fmla="*/ 5940418 h 6250474"/>
              <a:gd name="connsiteX22" fmla="*/ 671167 w 11499601"/>
              <a:gd name="connsiteY22" fmla="*/ 5948382 h 6250474"/>
              <a:gd name="connsiteX23" fmla="*/ 94741 w 11499601"/>
              <a:gd name="connsiteY23" fmla="*/ 5957415 h 6250474"/>
              <a:gd name="connsiteX24" fmla="*/ 37859 w 11499601"/>
              <a:gd name="connsiteY24" fmla="*/ 5876060 h 6250474"/>
              <a:gd name="connsiteX25" fmla="*/ 28975 w 11499601"/>
              <a:gd name="connsiteY25" fmla="*/ 2606888 h 6250474"/>
              <a:gd name="connsiteX26" fmla="*/ 33539 w 11499601"/>
              <a:gd name="connsiteY26" fmla="*/ 59860 h 6250474"/>
              <a:gd name="connsiteX27" fmla="*/ 39830 w 11499601"/>
              <a:gd name="connsiteY27" fmla="*/ 42028 h 6250474"/>
              <a:gd name="connsiteX28" fmla="*/ 88659 w 11499601"/>
              <a:gd name="connsiteY28" fmla="*/ 37282 h 6250474"/>
              <a:gd name="connsiteX29" fmla="*/ 301554 w 11499601"/>
              <a:gd name="connsiteY29" fmla="*/ 37282 h 6250474"/>
              <a:gd name="connsiteX30" fmla="*/ 416464 w 11499601"/>
              <a:gd name="connsiteY30" fmla="*/ 30725 h 6250474"/>
              <a:gd name="connsiteX31" fmla="*/ 907723 w 11499601"/>
              <a:gd name="connsiteY31" fmla="*/ 24269 h 6250474"/>
              <a:gd name="connsiteX32" fmla="*/ 3989089 w 11499601"/>
              <a:gd name="connsiteY32" fmla="*/ 29653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161451 w 11499601"/>
              <a:gd name="connsiteY17" fmla="*/ 5941720 h 6250474"/>
              <a:gd name="connsiteX18" fmla="*/ 1884575 w 11499601"/>
              <a:gd name="connsiteY18" fmla="*/ 5937508 h 6250474"/>
              <a:gd name="connsiteX19" fmla="*/ 1731597 w 11499601"/>
              <a:gd name="connsiteY19" fmla="*/ 5934968 h 6250474"/>
              <a:gd name="connsiteX20" fmla="*/ 1588500 w 11499601"/>
              <a:gd name="connsiteY20" fmla="*/ 5940418 h 6250474"/>
              <a:gd name="connsiteX21" fmla="*/ 671167 w 11499601"/>
              <a:gd name="connsiteY21" fmla="*/ 5948382 h 6250474"/>
              <a:gd name="connsiteX22" fmla="*/ 94741 w 11499601"/>
              <a:gd name="connsiteY22" fmla="*/ 5957415 h 6250474"/>
              <a:gd name="connsiteX23" fmla="*/ 37859 w 11499601"/>
              <a:gd name="connsiteY23" fmla="*/ 5876060 h 6250474"/>
              <a:gd name="connsiteX24" fmla="*/ 28975 w 11499601"/>
              <a:gd name="connsiteY24" fmla="*/ 2606888 h 6250474"/>
              <a:gd name="connsiteX25" fmla="*/ 33539 w 11499601"/>
              <a:gd name="connsiteY25" fmla="*/ 59860 h 6250474"/>
              <a:gd name="connsiteX26" fmla="*/ 39830 w 11499601"/>
              <a:gd name="connsiteY26" fmla="*/ 42028 h 6250474"/>
              <a:gd name="connsiteX27" fmla="*/ 88659 w 11499601"/>
              <a:gd name="connsiteY27" fmla="*/ 37282 h 6250474"/>
              <a:gd name="connsiteX28" fmla="*/ 301554 w 11499601"/>
              <a:gd name="connsiteY28" fmla="*/ 37282 h 6250474"/>
              <a:gd name="connsiteX29" fmla="*/ 416464 w 11499601"/>
              <a:gd name="connsiteY29" fmla="*/ 30725 h 6250474"/>
              <a:gd name="connsiteX30" fmla="*/ 907723 w 11499601"/>
              <a:gd name="connsiteY30" fmla="*/ 24269 h 6250474"/>
              <a:gd name="connsiteX31" fmla="*/ 3989089 w 11499601"/>
              <a:gd name="connsiteY31" fmla="*/ 29653 h 6250474"/>
              <a:gd name="connsiteX32" fmla="*/ 9680053 w 11499601"/>
              <a:gd name="connsiteY32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1884575 w 11499601"/>
              <a:gd name="connsiteY17" fmla="*/ 5937508 h 6250474"/>
              <a:gd name="connsiteX18" fmla="*/ 1731597 w 11499601"/>
              <a:gd name="connsiteY18" fmla="*/ 5934968 h 6250474"/>
              <a:gd name="connsiteX19" fmla="*/ 1588500 w 11499601"/>
              <a:gd name="connsiteY19" fmla="*/ 5940418 h 6250474"/>
              <a:gd name="connsiteX20" fmla="*/ 671167 w 11499601"/>
              <a:gd name="connsiteY20" fmla="*/ 5948382 h 6250474"/>
              <a:gd name="connsiteX21" fmla="*/ 94741 w 11499601"/>
              <a:gd name="connsiteY21" fmla="*/ 5957415 h 6250474"/>
              <a:gd name="connsiteX22" fmla="*/ 37859 w 11499601"/>
              <a:gd name="connsiteY22" fmla="*/ 5876060 h 6250474"/>
              <a:gd name="connsiteX23" fmla="*/ 28975 w 11499601"/>
              <a:gd name="connsiteY23" fmla="*/ 2606888 h 6250474"/>
              <a:gd name="connsiteX24" fmla="*/ 33539 w 11499601"/>
              <a:gd name="connsiteY24" fmla="*/ 59860 h 6250474"/>
              <a:gd name="connsiteX25" fmla="*/ 39830 w 11499601"/>
              <a:gd name="connsiteY25" fmla="*/ 42028 h 6250474"/>
              <a:gd name="connsiteX26" fmla="*/ 88659 w 11499601"/>
              <a:gd name="connsiteY26" fmla="*/ 37282 h 6250474"/>
              <a:gd name="connsiteX27" fmla="*/ 301554 w 11499601"/>
              <a:gd name="connsiteY27" fmla="*/ 37282 h 6250474"/>
              <a:gd name="connsiteX28" fmla="*/ 416464 w 11499601"/>
              <a:gd name="connsiteY28" fmla="*/ 30725 h 6250474"/>
              <a:gd name="connsiteX29" fmla="*/ 907723 w 11499601"/>
              <a:gd name="connsiteY29" fmla="*/ 24269 h 6250474"/>
              <a:gd name="connsiteX30" fmla="*/ 3989089 w 11499601"/>
              <a:gd name="connsiteY30" fmla="*/ 29653 h 6250474"/>
              <a:gd name="connsiteX31" fmla="*/ 9680053 w 11499601"/>
              <a:gd name="connsiteY31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11590 w 11499601"/>
              <a:gd name="connsiteY9" fmla="*/ 5989374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01402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731597 w 11499601"/>
              <a:gd name="connsiteY16" fmla="*/ 5934968 h 6250474"/>
              <a:gd name="connsiteX17" fmla="*/ 1588500 w 11499601"/>
              <a:gd name="connsiteY17" fmla="*/ 5940418 h 6250474"/>
              <a:gd name="connsiteX18" fmla="*/ 671167 w 11499601"/>
              <a:gd name="connsiteY18" fmla="*/ 5948382 h 6250474"/>
              <a:gd name="connsiteX19" fmla="*/ 94741 w 11499601"/>
              <a:gd name="connsiteY19" fmla="*/ 5957415 h 6250474"/>
              <a:gd name="connsiteX20" fmla="*/ 37859 w 11499601"/>
              <a:gd name="connsiteY20" fmla="*/ 5876060 h 6250474"/>
              <a:gd name="connsiteX21" fmla="*/ 28975 w 11499601"/>
              <a:gd name="connsiteY21" fmla="*/ 2606888 h 6250474"/>
              <a:gd name="connsiteX22" fmla="*/ 33539 w 11499601"/>
              <a:gd name="connsiteY22" fmla="*/ 59860 h 6250474"/>
              <a:gd name="connsiteX23" fmla="*/ 39830 w 11499601"/>
              <a:gd name="connsiteY23" fmla="*/ 42028 h 6250474"/>
              <a:gd name="connsiteX24" fmla="*/ 88659 w 11499601"/>
              <a:gd name="connsiteY24" fmla="*/ 37282 h 6250474"/>
              <a:gd name="connsiteX25" fmla="*/ 301554 w 11499601"/>
              <a:gd name="connsiteY25" fmla="*/ 37282 h 6250474"/>
              <a:gd name="connsiteX26" fmla="*/ 416464 w 11499601"/>
              <a:gd name="connsiteY26" fmla="*/ 30725 h 6250474"/>
              <a:gd name="connsiteX27" fmla="*/ 907723 w 11499601"/>
              <a:gd name="connsiteY27" fmla="*/ 24269 h 6250474"/>
              <a:gd name="connsiteX28" fmla="*/ 3989089 w 11499601"/>
              <a:gd name="connsiteY28" fmla="*/ 29653 h 6250474"/>
              <a:gd name="connsiteX29" fmla="*/ 9680053 w 11499601"/>
              <a:gd name="connsiteY29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88500 w 11499601"/>
              <a:gd name="connsiteY16" fmla="*/ 5940418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16786 w 11499601"/>
              <a:gd name="connsiteY15" fmla="*/ 5901423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71167 w 11499601"/>
              <a:gd name="connsiteY16" fmla="*/ 5948382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499601" h="6250474">
                <a:moveTo>
                  <a:pt x="9680053" y="0"/>
                </a:moveTo>
                <a:lnTo>
                  <a:pt x="11263634" y="10894"/>
                </a:lnTo>
                <a:cubicBezTo>
                  <a:pt x="11382518" y="17609"/>
                  <a:pt x="11468807" y="-29564"/>
                  <a:pt x="11499601" y="84193"/>
                </a:cubicBezTo>
                <a:lnTo>
                  <a:pt x="11496115" y="333210"/>
                </a:lnTo>
                <a:cubicBezTo>
                  <a:pt x="11496285" y="489431"/>
                  <a:pt x="11496456" y="645651"/>
                  <a:pt x="11496626" y="801872"/>
                </a:cubicBezTo>
                <a:cubicBezTo>
                  <a:pt x="11485119" y="918570"/>
                  <a:pt x="11483798" y="1773917"/>
                  <a:pt x="11482477" y="1834579"/>
                </a:cubicBezTo>
                <a:cubicBezTo>
                  <a:pt x="11462397" y="2645173"/>
                  <a:pt x="11489491" y="2970847"/>
                  <a:pt x="11478714" y="3520214"/>
                </a:cubicBezTo>
                <a:cubicBezTo>
                  <a:pt x="11462615" y="5654060"/>
                  <a:pt x="11560172" y="6010354"/>
                  <a:pt x="11419375" y="5982433"/>
                </a:cubicBezTo>
                <a:cubicBezTo>
                  <a:pt x="9251879" y="6044921"/>
                  <a:pt x="7569480" y="6004728"/>
                  <a:pt x="5959453" y="5973386"/>
                </a:cubicBezTo>
                <a:lnTo>
                  <a:pt x="4858766" y="5999562"/>
                </a:lnTo>
                <a:lnTo>
                  <a:pt x="3239306" y="5972741"/>
                </a:lnTo>
                <a:lnTo>
                  <a:pt x="3217554" y="6005912"/>
                </a:lnTo>
                <a:cubicBezTo>
                  <a:pt x="3195952" y="6047442"/>
                  <a:pt x="3201415" y="6144511"/>
                  <a:pt x="3219866" y="6250474"/>
                </a:cubicBezTo>
                <a:cubicBezTo>
                  <a:pt x="3113618" y="6201492"/>
                  <a:pt x="2980145" y="6145854"/>
                  <a:pt x="2870715" y="6056161"/>
                </a:cubicBezTo>
                <a:lnTo>
                  <a:pt x="2785655" y="5972741"/>
                </a:lnTo>
                <a:lnTo>
                  <a:pt x="2301504" y="5967647"/>
                </a:lnTo>
                <a:lnTo>
                  <a:pt x="666073" y="5958571"/>
                </a:lnTo>
                <a:cubicBezTo>
                  <a:pt x="416338" y="5959078"/>
                  <a:pt x="199443" y="5971167"/>
                  <a:pt x="94741" y="5957415"/>
                </a:cubicBezTo>
                <a:cubicBezTo>
                  <a:pt x="-9961" y="5943663"/>
                  <a:pt x="43390" y="5957506"/>
                  <a:pt x="37859" y="5876060"/>
                </a:cubicBezTo>
                <a:cubicBezTo>
                  <a:pt x="13485" y="5737802"/>
                  <a:pt x="42281" y="4414258"/>
                  <a:pt x="28975" y="2606888"/>
                </a:cubicBezTo>
                <a:cubicBezTo>
                  <a:pt x="-19249" y="1512253"/>
                  <a:pt x="110" y="488851"/>
                  <a:pt x="33539" y="59860"/>
                </a:cubicBezTo>
                <a:cubicBezTo>
                  <a:pt x="34137" y="52184"/>
                  <a:pt x="36271" y="46366"/>
                  <a:pt x="39830" y="42028"/>
                </a:cubicBezTo>
                <a:lnTo>
                  <a:pt x="88659" y="37282"/>
                </a:lnTo>
                <a:lnTo>
                  <a:pt x="301554" y="37282"/>
                </a:lnTo>
                <a:lnTo>
                  <a:pt x="416464" y="30725"/>
                </a:lnTo>
                <a:lnTo>
                  <a:pt x="907723" y="24269"/>
                </a:lnTo>
                <a:lnTo>
                  <a:pt x="3989089" y="29653"/>
                </a:lnTo>
                <a:lnTo>
                  <a:pt x="968005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489E99-8A12-4C4F-92F9-95B01D814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724" y="558209"/>
            <a:ext cx="10333075" cy="14141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11B211-A6C3-4384-AA0B-7A8561A53C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0726" y="2089298"/>
            <a:ext cx="10333074" cy="38277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007E98-5ED3-41C2-BC39-EA8FB826AB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7834" y="6356350"/>
            <a:ext cx="2604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fld id="{C1691109-F4F8-4597-962C-A4F4B7960636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493049-EC55-4ABD-8F77-F5A84AE384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56153" y="6356350"/>
            <a:ext cx="34441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cap="all" spc="10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21B6DF-CCDC-4ED0-A4B2-1512B668F4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0263" y="6356350"/>
            <a:ext cx="5239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2D2C6CA-56BB-4A08-A1E2-342F83955EDB}"/>
              </a:ext>
            </a:extLst>
          </p:cNvPr>
          <p:cNvSpPr/>
          <p:nvPr/>
        </p:nvSpPr>
        <p:spPr>
          <a:xfrm>
            <a:off x="403284" y="389461"/>
            <a:ext cx="11499601" cy="6203902"/>
          </a:xfrm>
          <a:custGeom>
            <a:avLst/>
            <a:gdLst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321880 w 11499601"/>
              <a:gd name="connsiteY17" fmla="*/ 5943328 h 6250474"/>
              <a:gd name="connsiteX18" fmla="*/ 2161451 w 11499601"/>
              <a:gd name="connsiteY18" fmla="*/ 5941720 h 6250474"/>
              <a:gd name="connsiteX19" fmla="*/ 1884575 w 11499601"/>
              <a:gd name="connsiteY19" fmla="*/ 5937508 h 6250474"/>
              <a:gd name="connsiteX20" fmla="*/ 1731597 w 11499601"/>
              <a:gd name="connsiteY20" fmla="*/ 5934968 h 6250474"/>
              <a:gd name="connsiteX21" fmla="*/ 1588500 w 11499601"/>
              <a:gd name="connsiteY21" fmla="*/ 5940418 h 6250474"/>
              <a:gd name="connsiteX22" fmla="*/ 671167 w 11499601"/>
              <a:gd name="connsiteY22" fmla="*/ 5948382 h 6250474"/>
              <a:gd name="connsiteX23" fmla="*/ 94741 w 11499601"/>
              <a:gd name="connsiteY23" fmla="*/ 5957415 h 6250474"/>
              <a:gd name="connsiteX24" fmla="*/ 37859 w 11499601"/>
              <a:gd name="connsiteY24" fmla="*/ 5876060 h 6250474"/>
              <a:gd name="connsiteX25" fmla="*/ 28975 w 11499601"/>
              <a:gd name="connsiteY25" fmla="*/ 2606888 h 6250474"/>
              <a:gd name="connsiteX26" fmla="*/ 33539 w 11499601"/>
              <a:gd name="connsiteY26" fmla="*/ 59860 h 6250474"/>
              <a:gd name="connsiteX27" fmla="*/ 39830 w 11499601"/>
              <a:gd name="connsiteY27" fmla="*/ 42028 h 6250474"/>
              <a:gd name="connsiteX28" fmla="*/ 88659 w 11499601"/>
              <a:gd name="connsiteY28" fmla="*/ 37282 h 6250474"/>
              <a:gd name="connsiteX29" fmla="*/ 301554 w 11499601"/>
              <a:gd name="connsiteY29" fmla="*/ 37282 h 6250474"/>
              <a:gd name="connsiteX30" fmla="*/ 416464 w 11499601"/>
              <a:gd name="connsiteY30" fmla="*/ 30725 h 6250474"/>
              <a:gd name="connsiteX31" fmla="*/ 907723 w 11499601"/>
              <a:gd name="connsiteY31" fmla="*/ 24269 h 6250474"/>
              <a:gd name="connsiteX32" fmla="*/ 3989089 w 11499601"/>
              <a:gd name="connsiteY32" fmla="*/ 29653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161451 w 11499601"/>
              <a:gd name="connsiteY17" fmla="*/ 5941720 h 6250474"/>
              <a:gd name="connsiteX18" fmla="*/ 1884575 w 11499601"/>
              <a:gd name="connsiteY18" fmla="*/ 5937508 h 6250474"/>
              <a:gd name="connsiteX19" fmla="*/ 1731597 w 11499601"/>
              <a:gd name="connsiteY19" fmla="*/ 5934968 h 6250474"/>
              <a:gd name="connsiteX20" fmla="*/ 1588500 w 11499601"/>
              <a:gd name="connsiteY20" fmla="*/ 5940418 h 6250474"/>
              <a:gd name="connsiteX21" fmla="*/ 671167 w 11499601"/>
              <a:gd name="connsiteY21" fmla="*/ 5948382 h 6250474"/>
              <a:gd name="connsiteX22" fmla="*/ 94741 w 11499601"/>
              <a:gd name="connsiteY22" fmla="*/ 5957415 h 6250474"/>
              <a:gd name="connsiteX23" fmla="*/ 37859 w 11499601"/>
              <a:gd name="connsiteY23" fmla="*/ 5876060 h 6250474"/>
              <a:gd name="connsiteX24" fmla="*/ 28975 w 11499601"/>
              <a:gd name="connsiteY24" fmla="*/ 2606888 h 6250474"/>
              <a:gd name="connsiteX25" fmla="*/ 33539 w 11499601"/>
              <a:gd name="connsiteY25" fmla="*/ 59860 h 6250474"/>
              <a:gd name="connsiteX26" fmla="*/ 39830 w 11499601"/>
              <a:gd name="connsiteY26" fmla="*/ 42028 h 6250474"/>
              <a:gd name="connsiteX27" fmla="*/ 88659 w 11499601"/>
              <a:gd name="connsiteY27" fmla="*/ 37282 h 6250474"/>
              <a:gd name="connsiteX28" fmla="*/ 301554 w 11499601"/>
              <a:gd name="connsiteY28" fmla="*/ 37282 h 6250474"/>
              <a:gd name="connsiteX29" fmla="*/ 416464 w 11499601"/>
              <a:gd name="connsiteY29" fmla="*/ 30725 h 6250474"/>
              <a:gd name="connsiteX30" fmla="*/ 907723 w 11499601"/>
              <a:gd name="connsiteY30" fmla="*/ 24269 h 6250474"/>
              <a:gd name="connsiteX31" fmla="*/ 3989089 w 11499601"/>
              <a:gd name="connsiteY31" fmla="*/ 29653 h 6250474"/>
              <a:gd name="connsiteX32" fmla="*/ 9680053 w 11499601"/>
              <a:gd name="connsiteY32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1884575 w 11499601"/>
              <a:gd name="connsiteY17" fmla="*/ 5937508 h 6250474"/>
              <a:gd name="connsiteX18" fmla="*/ 1731597 w 11499601"/>
              <a:gd name="connsiteY18" fmla="*/ 5934968 h 6250474"/>
              <a:gd name="connsiteX19" fmla="*/ 1588500 w 11499601"/>
              <a:gd name="connsiteY19" fmla="*/ 5940418 h 6250474"/>
              <a:gd name="connsiteX20" fmla="*/ 671167 w 11499601"/>
              <a:gd name="connsiteY20" fmla="*/ 5948382 h 6250474"/>
              <a:gd name="connsiteX21" fmla="*/ 94741 w 11499601"/>
              <a:gd name="connsiteY21" fmla="*/ 5957415 h 6250474"/>
              <a:gd name="connsiteX22" fmla="*/ 37859 w 11499601"/>
              <a:gd name="connsiteY22" fmla="*/ 5876060 h 6250474"/>
              <a:gd name="connsiteX23" fmla="*/ 28975 w 11499601"/>
              <a:gd name="connsiteY23" fmla="*/ 2606888 h 6250474"/>
              <a:gd name="connsiteX24" fmla="*/ 33539 w 11499601"/>
              <a:gd name="connsiteY24" fmla="*/ 59860 h 6250474"/>
              <a:gd name="connsiteX25" fmla="*/ 39830 w 11499601"/>
              <a:gd name="connsiteY25" fmla="*/ 42028 h 6250474"/>
              <a:gd name="connsiteX26" fmla="*/ 88659 w 11499601"/>
              <a:gd name="connsiteY26" fmla="*/ 37282 h 6250474"/>
              <a:gd name="connsiteX27" fmla="*/ 301554 w 11499601"/>
              <a:gd name="connsiteY27" fmla="*/ 37282 h 6250474"/>
              <a:gd name="connsiteX28" fmla="*/ 416464 w 11499601"/>
              <a:gd name="connsiteY28" fmla="*/ 30725 h 6250474"/>
              <a:gd name="connsiteX29" fmla="*/ 907723 w 11499601"/>
              <a:gd name="connsiteY29" fmla="*/ 24269 h 6250474"/>
              <a:gd name="connsiteX30" fmla="*/ 3989089 w 11499601"/>
              <a:gd name="connsiteY30" fmla="*/ 29653 h 6250474"/>
              <a:gd name="connsiteX31" fmla="*/ 9680053 w 11499601"/>
              <a:gd name="connsiteY31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11590 w 11499601"/>
              <a:gd name="connsiteY9" fmla="*/ 5989374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01402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731597 w 11499601"/>
              <a:gd name="connsiteY16" fmla="*/ 5934968 h 6250474"/>
              <a:gd name="connsiteX17" fmla="*/ 1588500 w 11499601"/>
              <a:gd name="connsiteY17" fmla="*/ 5940418 h 6250474"/>
              <a:gd name="connsiteX18" fmla="*/ 671167 w 11499601"/>
              <a:gd name="connsiteY18" fmla="*/ 5948382 h 6250474"/>
              <a:gd name="connsiteX19" fmla="*/ 94741 w 11499601"/>
              <a:gd name="connsiteY19" fmla="*/ 5957415 h 6250474"/>
              <a:gd name="connsiteX20" fmla="*/ 37859 w 11499601"/>
              <a:gd name="connsiteY20" fmla="*/ 5876060 h 6250474"/>
              <a:gd name="connsiteX21" fmla="*/ 28975 w 11499601"/>
              <a:gd name="connsiteY21" fmla="*/ 2606888 h 6250474"/>
              <a:gd name="connsiteX22" fmla="*/ 33539 w 11499601"/>
              <a:gd name="connsiteY22" fmla="*/ 59860 h 6250474"/>
              <a:gd name="connsiteX23" fmla="*/ 39830 w 11499601"/>
              <a:gd name="connsiteY23" fmla="*/ 42028 h 6250474"/>
              <a:gd name="connsiteX24" fmla="*/ 88659 w 11499601"/>
              <a:gd name="connsiteY24" fmla="*/ 37282 h 6250474"/>
              <a:gd name="connsiteX25" fmla="*/ 301554 w 11499601"/>
              <a:gd name="connsiteY25" fmla="*/ 37282 h 6250474"/>
              <a:gd name="connsiteX26" fmla="*/ 416464 w 11499601"/>
              <a:gd name="connsiteY26" fmla="*/ 30725 h 6250474"/>
              <a:gd name="connsiteX27" fmla="*/ 907723 w 11499601"/>
              <a:gd name="connsiteY27" fmla="*/ 24269 h 6250474"/>
              <a:gd name="connsiteX28" fmla="*/ 3989089 w 11499601"/>
              <a:gd name="connsiteY28" fmla="*/ 29653 h 6250474"/>
              <a:gd name="connsiteX29" fmla="*/ 9680053 w 11499601"/>
              <a:gd name="connsiteY29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88500 w 11499601"/>
              <a:gd name="connsiteY16" fmla="*/ 5940418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16786 w 11499601"/>
              <a:gd name="connsiteY15" fmla="*/ 5901423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71167 w 11499601"/>
              <a:gd name="connsiteY16" fmla="*/ 5948382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5500 h 6255974"/>
              <a:gd name="connsiteX1" fmla="*/ 11263634 w 11499601"/>
              <a:gd name="connsiteY1" fmla="*/ 16394 h 6255974"/>
              <a:gd name="connsiteX2" fmla="*/ 11499601 w 11499601"/>
              <a:gd name="connsiteY2" fmla="*/ 64794 h 6255974"/>
              <a:gd name="connsiteX3" fmla="*/ 11496115 w 11499601"/>
              <a:gd name="connsiteY3" fmla="*/ 338710 h 6255974"/>
              <a:gd name="connsiteX4" fmla="*/ 11496626 w 11499601"/>
              <a:gd name="connsiteY4" fmla="*/ 807372 h 6255974"/>
              <a:gd name="connsiteX5" fmla="*/ 11482477 w 11499601"/>
              <a:gd name="connsiteY5" fmla="*/ 1840079 h 6255974"/>
              <a:gd name="connsiteX6" fmla="*/ 11478714 w 11499601"/>
              <a:gd name="connsiteY6" fmla="*/ 3525714 h 6255974"/>
              <a:gd name="connsiteX7" fmla="*/ 11419375 w 11499601"/>
              <a:gd name="connsiteY7" fmla="*/ 5987933 h 6255974"/>
              <a:gd name="connsiteX8" fmla="*/ 5959453 w 11499601"/>
              <a:gd name="connsiteY8" fmla="*/ 5978886 h 6255974"/>
              <a:gd name="connsiteX9" fmla="*/ 4858766 w 11499601"/>
              <a:gd name="connsiteY9" fmla="*/ 6005062 h 6255974"/>
              <a:gd name="connsiteX10" fmla="*/ 3239306 w 11499601"/>
              <a:gd name="connsiteY10" fmla="*/ 5978241 h 6255974"/>
              <a:gd name="connsiteX11" fmla="*/ 3217554 w 11499601"/>
              <a:gd name="connsiteY11" fmla="*/ 6011412 h 6255974"/>
              <a:gd name="connsiteX12" fmla="*/ 3219866 w 11499601"/>
              <a:gd name="connsiteY12" fmla="*/ 6255974 h 6255974"/>
              <a:gd name="connsiteX13" fmla="*/ 2870715 w 11499601"/>
              <a:gd name="connsiteY13" fmla="*/ 6061661 h 6255974"/>
              <a:gd name="connsiteX14" fmla="*/ 2785655 w 11499601"/>
              <a:gd name="connsiteY14" fmla="*/ 5978241 h 6255974"/>
              <a:gd name="connsiteX15" fmla="*/ 2301504 w 11499601"/>
              <a:gd name="connsiteY15" fmla="*/ 5973147 h 6255974"/>
              <a:gd name="connsiteX16" fmla="*/ 666073 w 11499601"/>
              <a:gd name="connsiteY16" fmla="*/ 5964071 h 6255974"/>
              <a:gd name="connsiteX17" fmla="*/ 94741 w 11499601"/>
              <a:gd name="connsiteY17" fmla="*/ 5962915 h 6255974"/>
              <a:gd name="connsiteX18" fmla="*/ 37859 w 11499601"/>
              <a:gd name="connsiteY18" fmla="*/ 5881560 h 6255974"/>
              <a:gd name="connsiteX19" fmla="*/ 28975 w 11499601"/>
              <a:gd name="connsiteY19" fmla="*/ 2612388 h 6255974"/>
              <a:gd name="connsiteX20" fmla="*/ 33539 w 11499601"/>
              <a:gd name="connsiteY20" fmla="*/ 65360 h 6255974"/>
              <a:gd name="connsiteX21" fmla="*/ 39830 w 11499601"/>
              <a:gd name="connsiteY21" fmla="*/ 47528 h 6255974"/>
              <a:gd name="connsiteX22" fmla="*/ 88659 w 11499601"/>
              <a:gd name="connsiteY22" fmla="*/ 42782 h 6255974"/>
              <a:gd name="connsiteX23" fmla="*/ 301554 w 11499601"/>
              <a:gd name="connsiteY23" fmla="*/ 42782 h 6255974"/>
              <a:gd name="connsiteX24" fmla="*/ 416464 w 11499601"/>
              <a:gd name="connsiteY24" fmla="*/ 36225 h 6255974"/>
              <a:gd name="connsiteX25" fmla="*/ 907723 w 11499601"/>
              <a:gd name="connsiteY25" fmla="*/ 29769 h 6255974"/>
              <a:gd name="connsiteX26" fmla="*/ 3989089 w 11499601"/>
              <a:gd name="connsiteY26" fmla="*/ 35153 h 6255974"/>
              <a:gd name="connsiteX27" fmla="*/ 9680053 w 11499601"/>
              <a:gd name="connsiteY27" fmla="*/ 5500 h 62559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5929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1172 w 11499601"/>
              <a:gd name="connsiteY3" fmla="*/ 31329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499601" h="6250474">
                <a:moveTo>
                  <a:pt x="9680053" y="0"/>
                </a:moveTo>
                <a:lnTo>
                  <a:pt x="11263634" y="10894"/>
                </a:lnTo>
                <a:cubicBezTo>
                  <a:pt x="11382518" y="17609"/>
                  <a:pt x="11483635" y="5293"/>
                  <a:pt x="11499601" y="39374"/>
                </a:cubicBezTo>
                <a:lnTo>
                  <a:pt x="11491172" y="313290"/>
                </a:lnTo>
                <a:cubicBezTo>
                  <a:pt x="11491342" y="469511"/>
                  <a:pt x="11496456" y="645651"/>
                  <a:pt x="11496626" y="801872"/>
                </a:cubicBezTo>
                <a:cubicBezTo>
                  <a:pt x="11485119" y="918570"/>
                  <a:pt x="11483798" y="1773917"/>
                  <a:pt x="11482477" y="1834579"/>
                </a:cubicBezTo>
                <a:cubicBezTo>
                  <a:pt x="11462397" y="2645173"/>
                  <a:pt x="11489491" y="2970847"/>
                  <a:pt x="11478714" y="3520214"/>
                </a:cubicBezTo>
                <a:cubicBezTo>
                  <a:pt x="11462615" y="5654060"/>
                  <a:pt x="11560172" y="6010354"/>
                  <a:pt x="11419375" y="5982433"/>
                </a:cubicBezTo>
                <a:cubicBezTo>
                  <a:pt x="9251879" y="6044921"/>
                  <a:pt x="7569480" y="6004728"/>
                  <a:pt x="5959453" y="5973386"/>
                </a:cubicBezTo>
                <a:lnTo>
                  <a:pt x="4858766" y="5999562"/>
                </a:lnTo>
                <a:lnTo>
                  <a:pt x="3239306" y="5972741"/>
                </a:lnTo>
                <a:lnTo>
                  <a:pt x="3217554" y="6005912"/>
                </a:lnTo>
                <a:cubicBezTo>
                  <a:pt x="3195952" y="6047442"/>
                  <a:pt x="3201415" y="6144511"/>
                  <a:pt x="3219866" y="6250474"/>
                </a:cubicBezTo>
                <a:cubicBezTo>
                  <a:pt x="3113618" y="6201492"/>
                  <a:pt x="2980145" y="6145854"/>
                  <a:pt x="2870715" y="6056161"/>
                </a:cubicBezTo>
                <a:lnTo>
                  <a:pt x="2785655" y="5972741"/>
                </a:lnTo>
                <a:lnTo>
                  <a:pt x="2301504" y="5967647"/>
                </a:lnTo>
                <a:lnTo>
                  <a:pt x="666073" y="5958571"/>
                </a:lnTo>
                <a:cubicBezTo>
                  <a:pt x="416338" y="5959078"/>
                  <a:pt x="199443" y="5971167"/>
                  <a:pt x="94741" y="5957415"/>
                </a:cubicBezTo>
                <a:cubicBezTo>
                  <a:pt x="-9961" y="5943663"/>
                  <a:pt x="43390" y="5957506"/>
                  <a:pt x="37859" y="5876060"/>
                </a:cubicBezTo>
                <a:cubicBezTo>
                  <a:pt x="13485" y="5737802"/>
                  <a:pt x="42281" y="4414258"/>
                  <a:pt x="28975" y="2606888"/>
                </a:cubicBezTo>
                <a:cubicBezTo>
                  <a:pt x="-19249" y="1512253"/>
                  <a:pt x="110" y="488851"/>
                  <a:pt x="33539" y="59860"/>
                </a:cubicBezTo>
                <a:cubicBezTo>
                  <a:pt x="34137" y="52184"/>
                  <a:pt x="36271" y="46366"/>
                  <a:pt x="39830" y="42028"/>
                </a:cubicBezTo>
                <a:lnTo>
                  <a:pt x="88659" y="37282"/>
                </a:lnTo>
                <a:lnTo>
                  <a:pt x="301554" y="37282"/>
                </a:lnTo>
                <a:lnTo>
                  <a:pt x="416464" y="30725"/>
                </a:lnTo>
                <a:lnTo>
                  <a:pt x="907723" y="24269"/>
                </a:lnTo>
                <a:lnTo>
                  <a:pt x="3989089" y="29653"/>
                </a:lnTo>
                <a:lnTo>
                  <a:pt x="9680053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403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62" r:id="rId5"/>
    <p:sldLayoutId id="2147483667" r:id="rId6"/>
    <p:sldLayoutId id="2147483663" r:id="rId7"/>
    <p:sldLayoutId id="2147483664" r:id="rId8"/>
    <p:sldLayoutId id="2147483665" r:id="rId9"/>
    <p:sldLayoutId id="2147483666" r:id="rId10"/>
    <p:sldLayoutId id="2147483668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b="1" kern="1200" spc="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SzPct val="73000"/>
        <a:buFontTx/>
        <a:buNone/>
        <a:defRPr sz="3200" b="1" kern="1200" spc="50" baseline="0">
          <a:solidFill>
            <a:schemeClr val="tx1"/>
          </a:solidFill>
          <a:latin typeface="+mn-lt"/>
          <a:ea typeface="+mn-ea"/>
          <a:cs typeface="+mn-cs"/>
        </a:defRPr>
      </a:lvl1pPr>
      <a:lvl2pPr marL="228600" indent="-18288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800" b="1" kern="1200" spc="50" baseline="0">
          <a:solidFill>
            <a:schemeClr val="tx1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00000"/>
        </a:lnSpc>
        <a:spcBef>
          <a:spcPts val="500"/>
        </a:spcBef>
        <a:buSzPct val="73000"/>
        <a:buFontTx/>
        <a:buNone/>
        <a:defRPr sz="2400" b="1" kern="1200" spc="50" baseline="0">
          <a:solidFill>
            <a:schemeClr val="tx1"/>
          </a:solidFill>
          <a:latin typeface="+mn-lt"/>
          <a:ea typeface="+mn-ea"/>
          <a:cs typeface="+mn-cs"/>
        </a:defRPr>
      </a:lvl3pPr>
      <a:lvl4pPr marL="548640" indent="-182880" algn="l" defTabSz="914400" rtl="0" eaLnBrk="1" latinLnBrk="0" hangingPunct="1">
        <a:lnSpc>
          <a:spcPct val="100000"/>
        </a:lnSpc>
        <a:spcBef>
          <a:spcPts val="500"/>
        </a:spcBef>
        <a:buSzPct val="73000"/>
        <a:buFont typeface="Arial" panose="020B0604020202020204" pitchFamily="34" charset="0"/>
        <a:buChar char="•"/>
        <a:defRPr sz="2000" b="1" kern="1200" spc="50" baseline="0">
          <a:solidFill>
            <a:schemeClr val="tx1"/>
          </a:solidFill>
          <a:latin typeface="+mn-lt"/>
          <a:ea typeface="+mn-ea"/>
          <a:cs typeface="+mn-cs"/>
        </a:defRPr>
      </a:lvl4pPr>
      <a:lvl5pPr marL="548640" indent="0" algn="l" defTabSz="914400" rtl="0" eaLnBrk="1" latinLnBrk="0" hangingPunct="1">
        <a:lnSpc>
          <a:spcPct val="100000"/>
        </a:lnSpc>
        <a:spcBef>
          <a:spcPts val="500"/>
        </a:spcBef>
        <a:buSzPct val="73000"/>
        <a:buFontTx/>
        <a:buNone/>
        <a:defRPr sz="2000" b="1" kern="1200" spc="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https://www.youtube.com/embed/cDKyRpW-Yuc?feature=oembed" TargetMode="External"/><Relationship Id="rId1" Type="http://schemas.openxmlformats.org/officeDocument/2006/relationships/video" Target="https://www.youtube.com/embed/oeusbGFWPtY?feature=oembed" TargetMode="Externa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659FA55D-DBF3-44BD-8BAA-FC35FD1CE7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rown teddy bear covering its eyes">
            <a:extLst>
              <a:ext uri="{FF2B5EF4-FFF2-40B4-BE49-F238E27FC236}">
                <a16:creationId xmlns:a16="http://schemas.microsoft.com/office/drawing/2014/main" id="{0D96DF86-49EF-1F4D-8C68-05CF59E3F4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3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81D34478-6122-494B-BC0B-DB0603948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70915">
            <a:off x="6731648" y="357256"/>
            <a:ext cx="4927301" cy="3146160"/>
          </a:xfrm>
          <a:custGeom>
            <a:avLst/>
            <a:gdLst>
              <a:gd name="connsiteX0" fmla="*/ 931249 w 1207078"/>
              <a:gd name="connsiteY0" fmla="*/ 1013346 h 1013355"/>
              <a:gd name="connsiteX1" fmla="*/ 814282 w 1207078"/>
              <a:gd name="connsiteY1" fmla="*/ 829037 h 1013355"/>
              <a:gd name="connsiteX2" fmla="*/ 241924 w 1207078"/>
              <a:gd name="connsiteY2" fmla="*/ 819512 h 1013355"/>
              <a:gd name="connsiteX3" fmla="*/ 79999 w 1207078"/>
              <a:gd name="connsiteY3" fmla="*/ 258680 h 1013355"/>
              <a:gd name="connsiteX4" fmla="*/ 834855 w 1207078"/>
              <a:gd name="connsiteY4" fmla="*/ 11030 h 1013355"/>
              <a:gd name="connsiteX5" fmla="*/ 1206997 w 1207078"/>
              <a:gd name="connsiteY5" fmla="*/ 356597 h 1013355"/>
              <a:gd name="connsiteX6" fmla="*/ 997447 w 1207078"/>
              <a:gd name="connsiteY6" fmla="*/ 742074 h 1013355"/>
              <a:gd name="connsiteX7" fmla="*/ 931249 w 1207078"/>
              <a:gd name="connsiteY7" fmla="*/ 1013346 h 1013355"/>
              <a:gd name="connsiteX0" fmla="*/ 925805 w 1207077"/>
              <a:gd name="connsiteY0" fmla="*/ 966643 h 966643"/>
              <a:gd name="connsiteX1" fmla="*/ 814320 w 1207077"/>
              <a:gd name="connsiteY1" fmla="*/ 829046 h 966643"/>
              <a:gd name="connsiteX2" fmla="*/ 241962 w 1207077"/>
              <a:gd name="connsiteY2" fmla="*/ 819521 h 966643"/>
              <a:gd name="connsiteX3" fmla="*/ 80037 w 1207077"/>
              <a:gd name="connsiteY3" fmla="*/ 258689 h 966643"/>
              <a:gd name="connsiteX4" fmla="*/ 834893 w 1207077"/>
              <a:gd name="connsiteY4" fmla="*/ 11039 h 966643"/>
              <a:gd name="connsiteX5" fmla="*/ 1207035 w 1207077"/>
              <a:gd name="connsiteY5" fmla="*/ 356606 h 966643"/>
              <a:gd name="connsiteX6" fmla="*/ 997485 w 1207077"/>
              <a:gd name="connsiteY6" fmla="*/ 742083 h 966643"/>
              <a:gd name="connsiteX7" fmla="*/ 925805 w 1207077"/>
              <a:gd name="connsiteY7" fmla="*/ 966643 h 966643"/>
              <a:gd name="connsiteX0" fmla="*/ 880512 w 1161784"/>
              <a:gd name="connsiteY0" fmla="*/ 966643 h 966643"/>
              <a:gd name="connsiteX1" fmla="*/ 806031 w 1161784"/>
              <a:gd name="connsiteY1" fmla="*/ 816343 h 966643"/>
              <a:gd name="connsiteX2" fmla="*/ 196669 w 1161784"/>
              <a:gd name="connsiteY2" fmla="*/ 819521 h 966643"/>
              <a:gd name="connsiteX3" fmla="*/ 34744 w 1161784"/>
              <a:gd name="connsiteY3" fmla="*/ 258689 h 966643"/>
              <a:gd name="connsiteX4" fmla="*/ 789600 w 1161784"/>
              <a:gd name="connsiteY4" fmla="*/ 11039 h 966643"/>
              <a:gd name="connsiteX5" fmla="*/ 1161742 w 1161784"/>
              <a:gd name="connsiteY5" fmla="*/ 356606 h 966643"/>
              <a:gd name="connsiteX6" fmla="*/ 952192 w 1161784"/>
              <a:gd name="connsiteY6" fmla="*/ 742083 h 966643"/>
              <a:gd name="connsiteX7" fmla="*/ 880512 w 1161784"/>
              <a:gd name="connsiteY7" fmla="*/ 966643 h 966643"/>
              <a:gd name="connsiteX0" fmla="*/ 886398 w 1167670"/>
              <a:gd name="connsiteY0" fmla="*/ 967976 h 967976"/>
              <a:gd name="connsiteX1" fmla="*/ 811917 w 1167670"/>
              <a:gd name="connsiteY1" fmla="*/ 817676 h 967976"/>
              <a:gd name="connsiteX2" fmla="*/ 176796 w 1167670"/>
              <a:gd name="connsiteY2" fmla="*/ 841907 h 967976"/>
              <a:gd name="connsiteX3" fmla="*/ 40630 w 1167670"/>
              <a:gd name="connsiteY3" fmla="*/ 260022 h 967976"/>
              <a:gd name="connsiteX4" fmla="*/ 795486 w 1167670"/>
              <a:gd name="connsiteY4" fmla="*/ 12372 h 967976"/>
              <a:gd name="connsiteX5" fmla="*/ 1167628 w 1167670"/>
              <a:gd name="connsiteY5" fmla="*/ 357939 h 967976"/>
              <a:gd name="connsiteX6" fmla="*/ 958078 w 1167670"/>
              <a:gd name="connsiteY6" fmla="*/ 743416 h 967976"/>
              <a:gd name="connsiteX7" fmla="*/ 886398 w 1167670"/>
              <a:gd name="connsiteY7" fmla="*/ 967976 h 967976"/>
              <a:gd name="connsiteX0" fmla="*/ 896528 w 1177800"/>
              <a:gd name="connsiteY0" fmla="*/ 968050 h 968050"/>
              <a:gd name="connsiteX1" fmla="*/ 822047 w 1177800"/>
              <a:gd name="connsiteY1" fmla="*/ 817750 h 968050"/>
              <a:gd name="connsiteX2" fmla="*/ 151996 w 1177800"/>
              <a:gd name="connsiteY2" fmla="*/ 850484 h 968050"/>
              <a:gd name="connsiteX3" fmla="*/ 50760 w 1177800"/>
              <a:gd name="connsiteY3" fmla="*/ 260096 h 968050"/>
              <a:gd name="connsiteX4" fmla="*/ 805616 w 1177800"/>
              <a:gd name="connsiteY4" fmla="*/ 12446 h 968050"/>
              <a:gd name="connsiteX5" fmla="*/ 1177758 w 1177800"/>
              <a:gd name="connsiteY5" fmla="*/ 358013 h 968050"/>
              <a:gd name="connsiteX6" fmla="*/ 968208 w 1177800"/>
              <a:gd name="connsiteY6" fmla="*/ 743490 h 968050"/>
              <a:gd name="connsiteX7" fmla="*/ 896528 w 1177800"/>
              <a:gd name="connsiteY7" fmla="*/ 968050 h 968050"/>
              <a:gd name="connsiteX0" fmla="*/ 892346 w 1177800"/>
              <a:gd name="connsiteY0" fmla="*/ 954284 h 954284"/>
              <a:gd name="connsiteX1" fmla="*/ 822047 w 1177800"/>
              <a:gd name="connsiteY1" fmla="*/ 817750 h 954284"/>
              <a:gd name="connsiteX2" fmla="*/ 151996 w 1177800"/>
              <a:gd name="connsiteY2" fmla="*/ 850484 h 954284"/>
              <a:gd name="connsiteX3" fmla="*/ 50760 w 1177800"/>
              <a:gd name="connsiteY3" fmla="*/ 260096 h 954284"/>
              <a:gd name="connsiteX4" fmla="*/ 805616 w 1177800"/>
              <a:gd name="connsiteY4" fmla="*/ 12446 h 954284"/>
              <a:gd name="connsiteX5" fmla="*/ 1177758 w 1177800"/>
              <a:gd name="connsiteY5" fmla="*/ 358013 h 954284"/>
              <a:gd name="connsiteX6" fmla="*/ 968208 w 1177800"/>
              <a:gd name="connsiteY6" fmla="*/ 743490 h 954284"/>
              <a:gd name="connsiteX7" fmla="*/ 892346 w 1177800"/>
              <a:gd name="connsiteY7" fmla="*/ 954284 h 954284"/>
              <a:gd name="connsiteX0" fmla="*/ 892346 w 1177800"/>
              <a:gd name="connsiteY0" fmla="*/ 954284 h 954284"/>
              <a:gd name="connsiteX1" fmla="*/ 822047 w 1177800"/>
              <a:gd name="connsiteY1" fmla="*/ 817750 h 954284"/>
              <a:gd name="connsiteX2" fmla="*/ 151996 w 1177800"/>
              <a:gd name="connsiteY2" fmla="*/ 850484 h 954284"/>
              <a:gd name="connsiteX3" fmla="*/ 50760 w 1177800"/>
              <a:gd name="connsiteY3" fmla="*/ 260096 h 954284"/>
              <a:gd name="connsiteX4" fmla="*/ 805616 w 1177800"/>
              <a:gd name="connsiteY4" fmla="*/ 12446 h 954284"/>
              <a:gd name="connsiteX5" fmla="*/ 1177758 w 1177800"/>
              <a:gd name="connsiteY5" fmla="*/ 358013 h 954284"/>
              <a:gd name="connsiteX6" fmla="*/ 969087 w 1177800"/>
              <a:gd name="connsiteY6" fmla="*/ 772843 h 954284"/>
              <a:gd name="connsiteX7" fmla="*/ 892346 w 1177800"/>
              <a:gd name="connsiteY7" fmla="*/ 954284 h 954284"/>
              <a:gd name="connsiteX0" fmla="*/ 892346 w 1177800"/>
              <a:gd name="connsiteY0" fmla="*/ 954284 h 954284"/>
              <a:gd name="connsiteX1" fmla="*/ 822047 w 1177800"/>
              <a:gd name="connsiteY1" fmla="*/ 817750 h 954284"/>
              <a:gd name="connsiteX2" fmla="*/ 151996 w 1177800"/>
              <a:gd name="connsiteY2" fmla="*/ 850484 h 954284"/>
              <a:gd name="connsiteX3" fmla="*/ 50760 w 1177800"/>
              <a:gd name="connsiteY3" fmla="*/ 260096 h 954284"/>
              <a:gd name="connsiteX4" fmla="*/ 805616 w 1177800"/>
              <a:gd name="connsiteY4" fmla="*/ 12446 h 954284"/>
              <a:gd name="connsiteX5" fmla="*/ 1177758 w 1177800"/>
              <a:gd name="connsiteY5" fmla="*/ 358013 h 954284"/>
              <a:gd name="connsiteX6" fmla="*/ 969087 w 1177800"/>
              <a:gd name="connsiteY6" fmla="*/ 772843 h 954284"/>
              <a:gd name="connsiteX7" fmla="*/ 892346 w 1177800"/>
              <a:gd name="connsiteY7" fmla="*/ 954284 h 954284"/>
              <a:gd name="connsiteX0" fmla="*/ 892510 w 1177964"/>
              <a:gd name="connsiteY0" fmla="*/ 954284 h 954284"/>
              <a:gd name="connsiteX1" fmla="*/ 826798 w 1177964"/>
              <a:gd name="connsiteY1" fmla="*/ 816633 h 954284"/>
              <a:gd name="connsiteX2" fmla="*/ 152160 w 1177964"/>
              <a:gd name="connsiteY2" fmla="*/ 850484 h 954284"/>
              <a:gd name="connsiteX3" fmla="*/ 50924 w 1177964"/>
              <a:gd name="connsiteY3" fmla="*/ 260096 h 954284"/>
              <a:gd name="connsiteX4" fmla="*/ 805780 w 1177964"/>
              <a:gd name="connsiteY4" fmla="*/ 12446 h 954284"/>
              <a:gd name="connsiteX5" fmla="*/ 1177922 w 1177964"/>
              <a:gd name="connsiteY5" fmla="*/ 358013 h 954284"/>
              <a:gd name="connsiteX6" fmla="*/ 969251 w 1177964"/>
              <a:gd name="connsiteY6" fmla="*/ 772843 h 954284"/>
              <a:gd name="connsiteX7" fmla="*/ 892510 w 1177964"/>
              <a:gd name="connsiteY7" fmla="*/ 954284 h 954284"/>
              <a:gd name="connsiteX0" fmla="*/ 892510 w 1177964"/>
              <a:gd name="connsiteY0" fmla="*/ 954284 h 954284"/>
              <a:gd name="connsiteX1" fmla="*/ 826798 w 1177964"/>
              <a:gd name="connsiteY1" fmla="*/ 816633 h 954284"/>
              <a:gd name="connsiteX2" fmla="*/ 152160 w 1177964"/>
              <a:gd name="connsiteY2" fmla="*/ 850484 h 954284"/>
              <a:gd name="connsiteX3" fmla="*/ 50924 w 1177964"/>
              <a:gd name="connsiteY3" fmla="*/ 260096 h 954284"/>
              <a:gd name="connsiteX4" fmla="*/ 805780 w 1177964"/>
              <a:gd name="connsiteY4" fmla="*/ 12446 h 954284"/>
              <a:gd name="connsiteX5" fmla="*/ 1177922 w 1177964"/>
              <a:gd name="connsiteY5" fmla="*/ 358013 h 954284"/>
              <a:gd name="connsiteX6" fmla="*/ 969251 w 1177964"/>
              <a:gd name="connsiteY6" fmla="*/ 772843 h 954284"/>
              <a:gd name="connsiteX7" fmla="*/ 892510 w 1177964"/>
              <a:gd name="connsiteY7" fmla="*/ 954284 h 954284"/>
              <a:gd name="connsiteX0" fmla="*/ 892510 w 1177964"/>
              <a:gd name="connsiteY0" fmla="*/ 954284 h 954284"/>
              <a:gd name="connsiteX1" fmla="*/ 826798 w 1177964"/>
              <a:gd name="connsiteY1" fmla="*/ 816633 h 954284"/>
              <a:gd name="connsiteX2" fmla="*/ 152160 w 1177964"/>
              <a:gd name="connsiteY2" fmla="*/ 850484 h 954284"/>
              <a:gd name="connsiteX3" fmla="*/ 50924 w 1177964"/>
              <a:gd name="connsiteY3" fmla="*/ 260096 h 954284"/>
              <a:gd name="connsiteX4" fmla="*/ 805780 w 1177964"/>
              <a:gd name="connsiteY4" fmla="*/ 12446 h 954284"/>
              <a:gd name="connsiteX5" fmla="*/ 1177922 w 1177964"/>
              <a:gd name="connsiteY5" fmla="*/ 358013 h 954284"/>
              <a:gd name="connsiteX6" fmla="*/ 967539 w 1177964"/>
              <a:gd name="connsiteY6" fmla="*/ 778355 h 954284"/>
              <a:gd name="connsiteX7" fmla="*/ 892510 w 1177964"/>
              <a:gd name="connsiteY7" fmla="*/ 954284 h 954284"/>
              <a:gd name="connsiteX0" fmla="*/ 892912 w 1178366"/>
              <a:gd name="connsiteY0" fmla="*/ 954284 h 954284"/>
              <a:gd name="connsiteX1" fmla="*/ 838317 w 1178366"/>
              <a:gd name="connsiteY1" fmla="*/ 829975 h 954284"/>
              <a:gd name="connsiteX2" fmla="*/ 152562 w 1178366"/>
              <a:gd name="connsiteY2" fmla="*/ 850484 h 954284"/>
              <a:gd name="connsiteX3" fmla="*/ 51326 w 1178366"/>
              <a:gd name="connsiteY3" fmla="*/ 260096 h 954284"/>
              <a:gd name="connsiteX4" fmla="*/ 806182 w 1178366"/>
              <a:gd name="connsiteY4" fmla="*/ 12446 h 954284"/>
              <a:gd name="connsiteX5" fmla="*/ 1178324 w 1178366"/>
              <a:gd name="connsiteY5" fmla="*/ 358013 h 954284"/>
              <a:gd name="connsiteX6" fmla="*/ 967941 w 1178366"/>
              <a:gd name="connsiteY6" fmla="*/ 778355 h 954284"/>
              <a:gd name="connsiteX7" fmla="*/ 892912 w 1178366"/>
              <a:gd name="connsiteY7" fmla="*/ 954284 h 954284"/>
              <a:gd name="connsiteX0" fmla="*/ 894402 w 1179860"/>
              <a:gd name="connsiteY0" fmla="*/ 958956 h 958956"/>
              <a:gd name="connsiteX1" fmla="*/ 839807 w 1179860"/>
              <a:gd name="connsiteY1" fmla="*/ 834647 h 958956"/>
              <a:gd name="connsiteX2" fmla="*/ 154052 w 1179860"/>
              <a:gd name="connsiteY2" fmla="*/ 855156 h 958956"/>
              <a:gd name="connsiteX3" fmla="*/ 52816 w 1179860"/>
              <a:gd name="connsiteY3" fmla="*/ 264768 h 958956"/>
              <a:gd name="connsiteX4" fmla="*/ 827792 w 1179860"/>
              <a:gd name="connsiteY4" fmla="*/ 12221 h 958956"/>
              <a:gd name="connsiteX5" fmla="*/ 1179814 w 1179860"/>
              <a:gd name="connsiteY5" fmla="*/ 362685 h 958956"/>
              <a:gd name="connsiteX6" fmla="*/ 969431 w 1179860"/>
              <a:gd name="connsiteY6" fmla="*/ 783027 h 958956"/>
              <a:gd name="connsiteX7" fmla="*/ 894402 w 1179860"/>
              <a:gd name="connsiteY7" fmla="*/ 958956 h 958956"/>
              <a:gd name="connsiteX0" fmla="*/ 896504 w 1181970"/>
              <a:gd name="connsiteY0" fmla="*/ 961175 h 961175"/>
              <a:gd name="connsiteX1" fmla="*/ 841909 w 1181970"/>
              <a:gd name="connsiteY1" fmla="*/ 836866 h 961175"/>
              <a:gd name="connsiteX2" fmla="*/ 156154 w 1181970"/>
              <a:gd name="connsiteY2" fmla="*/ 857375 h 961175"/>
              <a:gd name="connsiteX3" fmla="*/ 54918 w 1181970"/>
              <a:gd name="connsiteY3" fmla="*/ 266987 h 961175"/>
              <a:gd name="connsiteX4" fmla="*/ 858275 w 1181970"/>
              <a:gd name="connsiteY4" fmla="*/ 12117 h 961175"/>
              <a:gd name="connsiteX5" fmla="*/ 1181916 w 1181970"/>
              <a:gd name="connsiteY5" fmla="*/ 364904 h 961175"/>
              <a:gd name="connsiteX6" fmla="*/ 971533 w 1181970"/>
              <a:gd name="connsiteY6" fmla="*/ 785246 h 961175"/>
              <a:gd name="connsiteX7" fmla="*/ 896504 w 1181970"/>
              <a:gd name="connsiteY7" fmla="*/ 961175 h 961175"/>
              <a:gd name="connsiteX0" fmla="*/ 897768 w 1183239"/>
              <a:gd name="connsiteY0" fmla="*/ 938948 h 938948"/>
              <a:gd name="connsiteX1" fmla="*/ 843173 w 1183239"/>
              <a:gd name="connsiteY1" fmla="*/ 814639 h 938948"/>
              <a:gd name="connsiteX2" fmla="*/ 157418 w 1183239"/>
              <a:gd name="connsiteY2" fmla="*/ 835148 h 938948"/>
              <a:gd name="connsiteX3" fmla="*/ 56182 w 1183239"/>
              <a:gd name="connsiteY3" fmla="*/ 244760 h 938948"/>
              <a:gd name="connsiteX4" fmla="*/ 876607 w 1183239"/>
              <a:gd name="connsiteY4" fmla="*/ 13246 h 938948"/>
              <a:gd name="connsiteX5" fmla="*/ 1183180 w 1183239"/>
              <a:gd name="connsiteY5" fmla="*/ 342677 h 938948"/>
              <a:gd name="connsiteX6" fmla="*/ 972797 w 1183239"/>
              <a:gd name="connsiteY6" fmla="*/ 763019 h 938948"/>
              <a:gd name="connsiteX7" fmla="*/ 897768 w 1183239"/>
              <a:gd name="connsiteY7" fmla="*/ 938948 h 938948"/>
              <a:gd name="connsiteX0" fmla="*/ 899237 w 1184717"/>
              <a:gd name="connsiteY0" fmla="*/ 958806 h 958806"/>
              <a:gd name="connsiteX1" fmla="*/ 844642 w 1184717"/>
              <a:gd name="connsiteY1" fmla="*/ 834497 h 958806"/>
              <a:gd name="connsiteX2" fmla="*/ 158887 w 1184717"/>
              <a:gd name="connsiteY2" fmla="*/ 855006 h 958806"/>
              <a:gd name="connsiteX3" fmla="*/ 57651 w 1184717"/>
              <a:gd name="connsiteY3" fmla="*/ 264618 h 958806"/>
              <a:gd name="connsiteX4" fmla="*/ 897913 w 1184717"/>
              <a:gd name="connsiteY4" fmla="*/ 12228 h 958806"/>
              <a:gd name="connsiteX5" fmla="*/ 1184649 w 1184717"/>
              <a:gd name="connsiteY5" fmla="*/ 362535 h 958806"/>
              <a:gd name="connsiteX6" fmla="*/ 974266 w 1184717"/>
              <a:gd name="connsiteY6" fmla="*/ 782877 h 958806"/>
              <a:gd name="connsiteX7" fmla="*/ 899237 w 1184717"/>
              <a:gd name="connsiteY7" fmla="*/ 958806 h 958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4717" h="958806">
                <a:moveTo>
                  <a:pt x="899237" y="958806"/>
                </a:moveTo>
                <a:cubicBezTo>
                  <a:pt x="894405" y="944889"/>
                  <a:pt x="911997" y="873046"/>
                  <a:pt x="844642" y="834497"/>
                </a:cubicBezTo>
                <a:cubicBezTo>
                  <a:pt x="772061" y="864692"/>
                  <a:pt x="290052" y="949986"/>
                  <a:pt x="158887" y="855006"/>
                </a:cubicBezTo>
                <a:cubicBezTo>
                  <a:pt x="27722" y="760026"/>
                  <a:pt x="-65520" y="405081"/>
                  <a:pt x="57651" y="264618"/>
                </a:cubicBezTo>
                <a:cubicBezTo>
                  <a:pt x="180822" y="124155"/>
                  <a:pt x="458430" y="-47589"/>
                  <a:pt x="897913" y="12228"/>
                </a:cubicBezTo>
                <a:cubicBezTo>
                  <a:pt x="1046789" y="37089"/>
                  <a:pt x="1188269" y="121743"/>
                  <a:pt x="1184649" y="362535"/>
                </a:cubicBezTo>
                <a:cubicBezTo>
                  <a:pt x="1181030" y="603327"/>
                  <a:pt x="1069516" y="742967"/>
                  <a:pt x="974266" y="782877"/>
                </a:cubicBezTo>
                <a:cubicBezTo>
                  <a:pt x="970075" y="839741"/>
                  <a:pt x="899237" y="958806"/>
                  <a:pt x="899237" y="958806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6CA847-5268-3781-F769-1CB1D381E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78766" y="732550"/>
            <a:ext cx="4186940" cy="1643447"/>
          </a:xfrm>
        </p:spPr>
        <p:txBody>
          <a:bodyPr anchor="b">
            <a:normAutofit/>
          </a:bodyPr>
          <a:lstStyle/>
          <a:p>
            <a:r>
              <a:rPr lang="en-US" dirty="0"/>
              <a:t>Trauma Symptoms &amp; How to Cope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C87AACE3-D796-459A-88F7-2091CC177D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70915">
            <a:off x="6793370" y="351450"/>
            <a:ext cx="4927301" cy="3146160"/>
          </a:xfrm>
          <a:custGeom>
            <a:avLst/>
            <a:gdLst>
              <a:gd name="connsiteX0" fmla="*/ 931249 w 1207078"/>
              <a:gd name="connsiteY0" fmla="*/ 1013346 h 1013355"/>
              <a:gd name="connsiteX1" fmla="*/ 814282 w 1207078"/>
              <a:gd name="connsiteY1" fmla="*/ 829037 h 1013355"/>
              <a:gd name="connsiteX2" fmla="*/ 241924 w 1207078"/>
              <a:gd name="connsiteY2" fmla="*/ 819512 h 1013355"/>
              <a:gd name="connsiteX3" fmla="*/ 79999 w 1207078"/>
              <a:gd name="connsiteY3" fmla="*/ 258680 h 1013355"/>
              <a:gd name="connsiteX4" fmla="*/ 834855 w 1207078"/>
              <a:gd name="connsiteY4" fmla="*/ 11030 h 1013355"/>
              <a:gd name="connsiteX5" fmla="*/ 1206997 w 1207078"/>
              <a:gd name="connsiteY5" fmla="*/ 356597 h 1013355"/>
              <a:gd name="connsiteX6" fmla="*/ 997447 w 1207078"/>
              <a:gd name="connsiteY6" fmla="*/ 742074 h 1013355"/>
              <a:gd name="connsiteX7" fmla="*/ 931249 w 1207078"/>
              <a:gd name="connsiteY7" fmla="*/ 1013346 h 1013355"/>
              <a:gd name="connsiteX0" fmla="*/ 925805 w 1207077"/>
              <a:gd name="connsiteY0" fmla="*/ 966643 h 966643"/>
              <a:gd name="connsiteX1" fmla="*/ 814320 w 1207077"/>
              <a:gd name="connsiteY1" fmla="*/ 829046 h 966643"/>
              <a:gd name="connsiteX2" fmla="*/ 241962 w 1207077"/>
              <a:gd name="connsiteY2" fmla="*/ 819521 h 966643"/>
              <a:gd name="connsiteX3" fmla="*/ 80037 w 1207077"/>
              <a:gd name="connsiteY3" fmla="*/ 258689 h 966643"/>
              <a:gd name="connsiteX4" fmla="*/ 834893 w 1207077"/>
              <a:gd name="connsiteY4" fmla="*/ 11039 h 966643"/>
              <a:gd name="connsiteX5" fmla="*/ 1207035 w 1207077"/>
              <a:gd name="connsiteY5" fmla="*/ 356606 h 966643"/>
              <a:gd name="connsiteX6" fmla="*/ 997485 w 1207077"/>
              <a:gd name="connsiteY6" fmla="*/ 742083 h 966643"/>
              <a:gd name="connsiteX7" fmla="*/ 925805 w 1207077"/>
              <a:gd name="connsiteY7" fmla="*/ 966643 h 966643"/>
              <a:gd name="connsiteX0" fmla="*/ 880512 w 1161784"/>
              <a:gd name="connsiteY0" fmla="*/ 966643 h 966643"/>
              <a:gd name="connsiteX1" fmla="*/ 806031 w 1161784"/>
              <a:gd name="connsiteY1" fmla="*/ 816343 h 966643"/>
              <a:gd name="connsiteX2" fmla="*/ 196669 w 1161784"/>
              <a:gd name="connsiteY2" fmla="*/ 819521 h 966643"/>
              <a:gd name="connsiteX3" fmla="*/ 34744 w 1161784"/>
              <a:gd name="connsiteY3" fmla="*/ 258689 h 966643"/>
              <a:gd name="connsiteX4" fmla="*/ 789600 w 1161784"/>
              <a:gd name="connsiteY4" fmla="*/ 11039 h 966643"/>
              <a:gd name="connsiteX5" fmla="*/ 1161742 w 1161784"/>
              <a:gd name="connsiteY5" fmla="*/ 356606 h 966643"/>
              <a:gd name="connsiteX6" fmla="*/ 952192 w 1161784"/>
              <a:gd name="connsiteY6" fmla="*/ 742083 h 966643"/>
              <a:gd name="connsiteX7" fmla="*/ 880512 w 1161784"/>
              <a:gd name="connsiteY7" fmla="*/ 966643 h 966643"/>
              <a:gd name="connsiteX0" fmla="*/ 886398 w 1167670"/>
              <a:gd name="connsiteY0" fmla="*/ 967976 h 967976"/>
              <a:gd name="connsiteX1" fmla="*/ 811917 w 1167670"/>
              <a:gd name="connsiteY1" fmla="*/ 817676 h 967976"/>
              <a:gd name="connsiteX2" fmla="*/ 176796 w 1167670"/>
              <a:gd name="connsiteY2" fmla="*/ 841907 h 967976"/>
              <a:gd name="connsiteX3" fmla="*/ 40630 w 1167670"/>
              <a:gd name="connsiteY3" fmla="*/ 260022 h 967976"/>
              <a:gd name="connsiteX4" fmla="*/ 795486 w 1167670"/>
              <a:gd name="connsiteY4" fmla="*/ 12372 h 967976"/>
              <a:gd name="connsiteX5" fmla="*/ 1167628 w 1167670"/>
              <a:gd name="connsiteY5" fmla="*/ 357939 h 967976"/>
              <a:gd name="connsiteX6" fmla="*/ 958078 w 1167670"/>
              <a:gd name="connsiteY6" fmla="*/ 743416 h 967976"/>
              <a:gd name="connsiteX7" fmla="*/ 886398 w 1167670"/>
              <a:gd name="connsiteY7" fmla="*/ 967976 h 967976"/>
              <a:gd name="connsiteX0" fmla="*/ 896528 w 1177800"/>
              <a:gd name="connsiteY0" fmla="*/ 968050 h 968050"/>
              <a:gd name="connsiteX1" fmla="*/ 822047 w 1177800"/>
              <a:gd name="connsiteY1" fmla="*/ 817750 h 968050"/>
              <a:gd name="connsiteX2" fmla="*/ 151996 w 1177800"/>
              <a:gd name="connsiteY2" fmla="*/ 850484 h 968050"/>
              <a:gd name="connsiteX3" fmla="*/ 50760 w 1177800"/>
              <a:gd name="connsiteY3" fmla="*/ 260096 h 968050"/>
              <a:gd name="connsiteX4" fmla="*/ 805616 w 1177800"/>
              <a:gd name="connsiteY4" fmla="*/ 12446 h 968050"/>
              <a:gd name="connsiteX5" fmla="*/ 1177758 w 1177800"/>
              <a:gd name="connsiteY5" fmla="*/ 358013 h 968050"/>
              <a:gd name="connsiteX6" fmla="*/ 968208 w 1177800"/>
              <a:gd name="connsiteY6" fmla="*/ 743490 h 968050"/>
              <a:gd name="connsiteX7" fmla="*/ 896528 w 1177800"/>
              <a:gd name="connsiteY7" fmla="*/ 968050 h 968050"/>
              <a:gd name="connsiteX0" fmla="*/ 892346 w 1177800"/>
              <a:gd name="connsiteY0" fmla="*/ 954284 h 954284"/>
              <a:gd name="connsiteX1" fmla="*/ 822047 w 1177800"/>
              <a:gd name="connsiteY1" fmla="*/ 817750 h 954284"/>
              <a:gd name="connsiteX2" fmla="*/ 151996 w 1177800"/>
              <a:gd name="connsiteY2" fmla="*/ 850484 h 954284"/>
              <a:gd name="connsiteX3" fmla="*/ 50760 w 1177800"/>
              <a:gd name="connsiteY3" fmla="*/ 260096 h 954284"/>
              <a:gd name="connsiteX4" fmla="*/ 805616 w 1177800"/>
              <a:gd name="connsiteY4" fmla="*/ 12446 h 954284"/>
              <a:gd name="connsiteX5" fmla="*/ 1177758 w 1177800"/>
              <a:gd name="connsiteY5" fmla="*/ 358013 h 954284"/>
              <a:gd name="connsiteX6" fmla="*/ 968208 w 1177800"/>
              <a:gd name="connsiteY6" fmla="*/ 743490 h 954284"/>
              <a:gd name="connsiteX7" fmla="*/ 892346 w 1177800"/>
              <a:gd name="connsiteY7" fmla="*/ 954284 h 954284"/>
              <a:gd name="connsiteX0" fmla="*/ 892346 w 1177800"/>
              <a:gd name="connsiteY0" fmla="*/ 954284 h 954284"/>
              <a:gd name="connsiteX1" fmla="*/ 822047 w 1177800"/>
              <a:gd name="connsiteY1" fmla="*/ 817750 h 954284"/>
              <a:gd name="connsiteX2" fmla="*/ 151996 w 1177800"/>
              <a:gd name="connsiteY2" fmla="*/ 850484 h 954284"/>
              <a:gd name="connsiteX3" fmla="*/ 50760 w 1177800"/>
              <a:gd name="connsiteY3" fmla="*/ 260096 h 954284"/>
              <a:gd name="connsiteX4" fmla="*/ 805616 w 1177800"/>
              <a:gd name="connsiteY4" fmla="*/ 12446 h 954284"/>
              <a:gd name="connsiteX5" fmla="*/ 1177758 w 1177800"/>
              <a:gd name="connsiteY5" fmla="*/ 358013 h 954284"/>
              <a:gd name="connsiteX6" fmla="*/ 969087 w 1177800"/>
              <a:gd name="connsiteY6" fmla="*/ 772843 h 954284"/>
              <a:gd name="connsiteX7" fmla="*/ 892346 w 1177800"/>
              <a:gd name="connsiteY7" fmla="*/ 954284 h 954284"/>
              <a:gd name="connsiteX0" fmla="*/ 892346 w 1177800"/>
              <a:gd name="connsiteY0" fmla="*/ 954284 h 954284"/>
              <a:gd name="connsiteX1" fmla="*/ 822047 w 1177800"/>
              <a:gd name="connsiteY1" fmla="*/ 817750 h 954284"/>
              <a:gd name="connsiteX2" fmla="*/ 151996 w 1177800"/>
              <a:gd name="connsiteY2" fmla="*/ 850484 h 954284"/>
              <a:gd name="connsiteX3" fmla="*/ 50760 w 1177800"/>
              <a:gd name="connsiteY3" fmla="*/ 260096 h 954284"/>
              <a:gd name="connsiteX4" fmla="*/ 805616 w 1177800"/>
              <a:gd name="connsiteY4" fmla="*/ 12446 h 954284"/>
              <a:gd name="connsiteX5" fmla="*/ 1177758 w 1177800"/>
              <a:gd name="connsiteY5" fmla="*/ 358013 h 954284"/>
              <a:gd name="connsiteX6" fmla="*/ 969087 w 1177800"/>
              <a:gd name="connsiteY6" fmla="*/ 772843 h 954284"/>
              <a:gd name="connsiteX7" fmla="*/ 892346 w 1177800"/>
              <a:gd name="connsiteY7" fmla="*/ 954284 h 954284"/>
              <a:gd name="connsiteX0" fmla="*/ 892510 w 1177964"/>
              <a:gd name="connsiteY0" fmla="*/ 954284 h 954284"/>
              <a:gd name="connsiteX1" fmla="*/ 826798 w 1177964"/>
              <a:gd name="connsiteY1" fmla="*/ 816633 h 954284"/>
              <a:gd name="connsiteX2" fmla="*/ 152160 w 1177964"/>
              <a:gd name="connsiteY2" fmla="*/ 850484 h 954284"/>
              <a:gd name="connsiteX3" fmla="*/ 50924 w 1177964"/>
              <a:gd name="connsiteY3" fmla="*/ 260096 h 954284"/>
              <a:gd name="connsiteX4" fmla="*/ 805780 w 1177964"/>
              <a:gd name="connsiteY4" fmla="*/ 12446 h 954284"/>
              <a:gd name="connsiteX5" fmla="*/ 1177922 w 1177964"/>
              <a:gd name="connsiteY5" fmla="*/ 358013 h 954284"/>
              <a:gd name="connsiteX6" fmla="*/ 969251 w 1177964"/>
              <a:gd name="connsiteY6" fmla="*/ 772843 h 954284"/>
              <a:gd name="connsiteX7" fmla="*/ 892510 w 1177964"/>
              <a:gd name="connsiteY7" fmla="*/ 954284 h 954284"/>
              <a:gd name="connsiteX0" fmla="*/ 892510 w 1177964"/>
              <a:gd name="connsiteY0" fmla="*/ 954284 h 954284"/>
              <a:gd name="connsiteX1" fmla="*/ 826798 w 1177964"/>
              <a:gd name="connsiteY1" fmla="*/ 816633 h 954284"/>
              <a:gd name="connsiteX2" fmla="*/ 152160 w 1177964"/>
              <a:gd name="connsiteY2" fmla="*/ 850484 h 954284"/>
              <a:gd name="connsiteX3" fmla="*/ 50924 w 1177964"/>
              <a:gd name="connsiteY3" fmla="*/ 260096 h 954284"/>
              <a:gd name="connsiteX4" fmla="*/ 805780 w 1177964"/>
              <a:gd name="connsiteY4" fmla="*/ 12446 h 954284"/>
              <a:gd name="connsiteX5" fmla="*/ 1177922 w 1177964"/>
              <a:gd name="connsiteY5" fmla="*/ 358013 h 954284"/>
              <a:gd name="connsiteX6" fmla="*/ 969251 w 1177964"/>
              <a:gd name="connsiteY6" fmla="*/ 772843 h 954284"/>
              <a:gd name="connsiteX7" fmla="*/ 892510 w 1177964"/>
              <a:gd name="connsiteY7" fmla="*/ 954284 h 954284"/>
              <a:gd name="connsiteX0" fmla="*/ 892510 w 1177964"/>
              <a:gd name="connsiteY0" fmla="*/ 954284 h 954284"/>
              <a:gd name="connsiteX1" fmla="*/ 826798 w 1177964"/>
              <a:gd name="connsiteY1" fmla="*/ 816633 h 954284"/>
              <a:gd name="connsiteX2" fmla="*/ 152160 w 1177964"/>
              <a:gd name="connsiteY2" fmla="*/ 850484 h 954284"/>
              <a:gd name="connsiteX3" fmla="*/ 50924 w 1177964"/>
              <a:gd name="connsiteY3" fmla="*/ 260096 h 954284"/>
              <a:gd name="connsiteX4" fmla="*/ 805780 w 1177964"/>
              <a:gd name="connsiteY4" fmla="*/ 12446 h 954284"/>
              <a:gd name="connsiteX5" fmla="*/ 1177922 w 1177964"/>
              <a:gd name="connsiteY5" fmla="*/ 358013 h 954284"/>
              <a:gd name="connsiteX6" fmla="*/ 967539 w 1177964"/>
              <a:gd name="connsiteY6" fmla="*/ 778355 h 954284"/>
              <a:gd name="connsiteX7" fmla="*/ 892510 w 1177964"/>
              <a:gd name="connsiteY7" fmla="*/ 954284 h 954284"/>
              <a:gd name="connsiteX0" fmla="*/ 892912 w 1178366"/>
              <a:gd name="connsiteY0" fmla="*/ 954284 h 954284"/>
              <a:gd name="connsiteX1" fmla="*/ 838317 w 1178366"/>
              <a:gd name="connsiteY1" fmla="*/ 829975 h 954284"/>
              <a:gd name="connsiteX2" fmla="*/ 152562 w 1178366"/>
              <a:gd name="connsiteY2" fmla="*/ 850484 h 954284"/>
              <a:gd name="connsiteX3" fmla="*/ 51326 w 1178366"/>
              <a:gd name="connsiteY3" fmla="*/ 260096 h 954284"/>
              <a:gd name="connsiteX4" fmla="*/ 806182 w 1178366"/>
              <a:gd name="connsiteY4" fmla="*/ 12446 h 954284"/>
              <a:gd name="connsiteX5" fmla="*/ 1178324 w 1178366"/>
              <a:gd name="connsiteY5" fmla="*/ 358013 h 954284"/>
              <a:gd name="connsiteX6" fmla="*/ 967941 w 1178366"/>
              <a:gd name="connsiteY6" fmla="*/ 778355 h 954284"/>
              <a:gd name="connsiteX7" fmla="*/ 892912 w 1178366"/>
              <a:gd name="connsiteY7" fmla="*/ 954284 h 954284"/>
              <a:gd name="connsiteX0" fmla="*/ 894402 w 1179860"/>
              <a:gd name="connsiteY0" fmla="*/ 958956 h 958956"/>
              <a:gd name="connsiteX1" fmla="*/ 839807 w 1179860"/>
              <a:gd name="connsiteY1" fmla="*/ 834647 h 958956"/>
              <a:gd name="connsiteX2" fmla="*/ 154052 w 1179860"/>
              <a:gd name="connsiteY2" fmla="*/ 855156 h 958956"/>
              <a:gd name="connsiteX3" fmla="*/ 52816 w 1179860"/>
              <a:gd name="connsiteY3" fmla="*/ 264768 h 958956"/>
              <a:gd name="connsiteX4" fmla="*/ 827792 w 1179860"/>
              <a:gd name="connsiteY4" fmla="*/ 12221 h 958956"/>
              <a:gd name="connsiteX5" fmla="*/ 1179814 w 1179860"/>
              <a:gd name="connsiteY5" fmla="*/ 362685 h 958956"/>
              <a:gd name="connsiteX6" fmla="*/ 969431 w 1179860"/>
              <a:gd name="connsiteY6" fmla="*/ 783027 h 958956"/>
              <a:gd name="connsiteX7" fmla="*/ 894402 w 1179860"/>
              <a:gd name="connsiteY7" fmla="*/ 958956 h 958956"/>
              <a:gd name="connsiteX0" fmla="*/ 896504 w 1181970"/>
              <a:gd name="connsiteY0" fmla="*/ 961175 h 961175"/>
              <a:gd name="connsiteX1" fmla="*/ 841909 w 1181970"/>
              <a:gd name="connsiteY1" fmla="*/ 836866 h 961175"/>
              <a:gd name="connsiteX2" fmla="*/ 156154 w 1181970"/>
              <a:gd name="connsiteY2" fmla="*/ 857375 h 961175"/>
              <a:gd name="connsiteX3" fmla="*/ 54918 w 1181970"/>
              <a:gd name="connsiteY3" fmla="*/ 266987 h 961175"/>
              <a:gd name="connsiteX4" fmla="*/ 858275 w 1181970"/>
              <a:gd name="connsiteY4" fmla="*/ 12117 h 961175"/>
              <a:gd name="connsiteX5" fmla="*/ 1181916 w 1181970"/>
              <a:gd name="connsiteY5" fmla="*/ 364904 h 961175"/>
              <a:gd name="connsiteX6" fmla="*/ 971533 w 1181970"/>
              <a:gd name="connsiteY6" fmla="*/ 785246 h 961175"/>
              <a:gd name="connsiteX7" fmla="*/ 896504 w 1181970"/>
              <a:gd name="connsiteY7" fmla="*/ 961175 h 961175"/>
              <a:gd name="connsiteX0" fmla="*/ 897768 w 1183239"/>
              <a:gd name="connsiteY0" fmla="*/ 938948 h 938948"/>
              <a:gd name="connsiteX1" fmla="*/ 843173 w 1183239"/>
              <a:gd name="connsiteY1" fmla="*/ 814639 h 938948"/>
              <a:gd name="connsiteX2" fmla="*/ 157418 w 1183239"/>
              <a:gd name="connsiteY2" fmla="*/ 835148 h 938948"/>
              <a:gd name="connsiteX3" fmla="*/ 56182 w 1183239"/>
              <a:gd name="connsiteY3" fmla="*/ 244760 h 938948"/>
              <a:gd name="connsiteX4" fmla="*/ 876607 w 1183239"/>
              <a:gd name="connsiteY4" fmla="*/ 13246 h 938948"/>
              <a:gd name="connsiteX5" fmla="*/ 1183180 w 1183239"/>
              <a:gd name="connsiteY5" fmla="*/ 342677 h 938948"/>
              <a:gd name="connsiteX6" fmla="*/ 972797 w 1183239"/>
              <a:gd name="connsiteY6" fmla="*/ 763019 h 938948"/>
              <a:gd name="connsiteX7" fmla="*/ 897768 w 1183239"/>
              <a:gd name="connsiteY7" fmla="*/ 938948 h 938948"/>
              <a:gd name="connsiteX0" fmla="*/ 899237 w 1184717"/>
              <a:gd name="connsiteY0" fmla="*/ 958806 h 958806"/>
              <a:gd name="connsiteX1" fmla="*/ 844642 w 1184717"/>
              <a:gd name="connsiteY1" fmla="*/ 834497 h 958806"/>
              <a:gd name="connsiteX2" fmla="*/ 158887 w 1184717"/>
              <a:gd name="connsiteY2" fmla="*/ 855006 h 958806"/>
              <a:gd name="connsiteX3" fmla="*/ 57651 w 1184717"/>
              <a:gd name="connsiteY3" fmla="*/ 264618 h 958806"/>
              <a:gd name="connsiteX4" fmla="*/ 897913 w 1184717"/>
              <a:gd name="connsiteY4" fmla="*/ 12228 h 958806"/>
              <a:gd name="connsiteX5" fmla="*/ 1184649 w 1184717"/>
              <a:gd name="connsiteY5" fmla="*/ 362535 h 958806"/>
              <a:gd name="connsiteX6" fmla="*/ 974266 w 1184717"/>
              <a:gd name="connsiteY6" fmla="*/ 782877 h 958806"/>
              <a:gd name="connsiteX7" fmla="*/ 899237 w 1184717"/>
              <a:gd name="connsiteY7" fmla="*/ 958806 h 958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4717" h="958806">
                <a:moveTo>
                  <a:pt x="899237" y="958806"/>
                </a:moveTo>
                <a:cubicBezTo>
                  <a:pt x="894405" y="944889"/>
                  <a:pt x="911997" y="873046"/>
                  <a:pt x="844642" y="834497"/>
                </a:cubicBezTo>
                <a:cubicBezTo>
                  <a:pt x="772061" y="864692"/>
                  <a:pt x="290052" y="949986"/>
                  <a:pt x="158887" y="855006"/>
                </a:cubicBezTo>
                <a:cubicBezTo>
                  <a:pt x="27722" y="760026"/>
                  <a:pt x="-65520" y="405081"/>
                  <a:pt x="57651" y="264618"/>
                </a:cubicBezTo>
                <a:cubicBezTo>
                  <a:pt x="180822" y="124155"/>
                  <a:pt x="458430" y="-47589"/>
                  <a:pt x="897913" y="12228"/>
                </a:cubicBezTo>
                <a:cubicBezTo>
                  <a:pt x="1046789" y="37089"/>
                  <a:pt x="1188269" y="121743"/>
                  <a:pt x="1184649" y="362535"/>
                </a:cubicBezTo>
                <a:cubicBezTo>
                  <a:pt x="1181030" y="603327"/>
                  <a:pt x="1069516" y="742967"/>
                  <a:pt x="974266" y="782877"/>
                </a:cubicBezTo>
                <a:cubicBezTo>
                  <a:pt x="970075" y="839741"/>
                  <a:pt x="899237" y="958806"/>
                  <a:pt x="899237" y="958806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2" name="Picture 1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5048688-B751-3DF7-C08A-E22D4FBC4D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921" y="1994693"/>
            <a:ext cx="2868613" cy="143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5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6A35EAA-ED80-4FF1-942C-82B1D483A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33683" flipH="1">
            <a:off x="977627" y="481134"/>
            <a:ext cx="9378187" cy="5238589"/>
          </a:xfrm>
          <a:custGeom>
            <a:avLst/>
            <a:gdLst/>
            <a:ahLst/>
            <a:cxnLst/>
            <a:rect l="l" t="t" r="r" b="b"/>
            <a:pathLst>
              <a:path w="1237972" h="852489">
                <a:moveTo>
                  <a:pt x="633056" y="852489"/>
                </a:moveTo>
                <a:cubicBezTo>
                  <a:pt x="716495" y="841059"/>
                  <a:pt x="733789" y="812455"/>
                  <a:pt x="825461" y="773218"/>
                </a:cubicBezTo>
                <a:cubicBezTo>
                  <a:pt x="917133" y="733981"/>
                  <a:pt x="1120276" y="716959"/>
                  <a:pt x="1183087" y="617069"/>
                </a:cubicBezTo>
                <a:cubicBezTo>
                  <a:pt x="1245898" y="517180"/>
                  <a:pt x="1258148" y="283568"/>
                  <a:pt x="1202325" y="173881"/>
                </a:cubicBezTo>
                <a:cubicBezTo>
                  <a:pt x="1146502" y="64194"/>
                  <a:pt x="1083676" y="36572"/>
                  <a:pt x="981005" y="19225"/>
                </a:cubicBezTo>
                <a:cubicBezTo>
                  <a:pt x="823274" y="-7425"/>
                  <a:pt x="446352" y="-23746"/>
                  <a:pt x="245994" y="92349"/>
                </a:cubicBezTo>
                <a:cubicBezTo>
                  <a:pt x="45636" y="208444"/>
                  <a:pt x="-47145" y="246094"/>
                  <a:pt x="23501" y="568036"/>
                </a:cubicBezTo>
                <a:cubicBezTo>
                  <a:pt x="51046" y="756743"/>
                  <a:pt x="510357" y="722029"/>
                  <a:pt x="552172" y="730697"/>
                </a:cubicBezTo>
                <a:cubicBezTo>
                  <a:pt x="733623" y="767368"/>
                  <a:pt x="633056" y="852489"/>
                  <a:pt x="633056" y="852489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415F49B-3CBC-46CF-AFB5-988852D04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33683" flipH="1">
            <a:off x="1010574" y="456230"/>
            <a:ext cx="9378187" cy="5238589"/>
          </a:xfrm>
          <a:custGeom>
            <a:avLst/>
            <a:gdLst/>
            <a:ahLst/>
            <a:cxnLst/>
            <a:rect l="l" t="t" r="r" b="b"/>
            <a:pathLst>
              <a:path w="1237972" h="852489">
                <a:moveTo>
                  <a:pt x="633056" y="852489"/>
                </a:moveTo>
                <a:cubicBezTo>
                  <a:pt x="716495" y="841059"/>
                  <a:pt x="733789" y="812455"/>
                  <a:pt x="825461" y="773218"/>
                </a:cubicBezTo>
                <a:cubicBezTo>
                  <a:pt x="917133" y="733981"/>
                  <a:pt x="1120276" y="716959"/>
                  <a:pt x="1183087" y="617069"/>
                </a:cubicBezTo>
                <a:cubicBezTo>
                  <a:pt x="1245898" y="517180"/>
                  <a:pt x="1258148" y="283568"/>
                  <a:pt x="1202325" y="173881"/>
                </a:cubicBezTo>
                <a:cubicBezTo>
                  <a:pt x="1146502" y="64194"/>
                  <a:pt x="1083676" y="36572"/>
                  <a:pt x="981005" y="19225"/>
                </a:cubicBezTo>
                <a:cubicBezTo>
                  <a:pt x="823274" y="-7425"/>
                  <a:pt x="446352" y="-23746"/>
                  <a:pt x="245994" y="92349"/>
                </a:cubicBezTo>
                <a:cubicBezTo>
                  <a:pt x="45636" y="208444"/>
                  <a:pt x="-47145" y="246094"/>
                  <a:pt x="23501" y="568036"/>
                </a:cubicBezTo>
                <a:cubicBezTo>
                  <a:pt x="51046" y="756743"/>
                  <a:pt x="510357" y="722029"/>
                  <a:pt x="552172" y="730697"/>
                </a:cubicBezTo>
                <a:cubicBezTo>
                  <a:pt x="733623" y="767368"/>
                  <a:pt x="633056" y="852489"/>
                  <a:pt x="633056" y="852489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4293528E-0CA3-4E56-B7A0-091C0AB0CB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72BFE4-B154-691E-0E75-7DC3A055B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940" y="4863993"/>
            <a:ext cx="10658121" cy="87598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Let’s try a skill today!</a:t>
            </a:r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778232E-C75B-4B3C-9201-81C0775715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21709" y="534571"/>
            <a:ext cx="11418399" cy="3938131"/>
          </a:xfrm>
          <a:custGeom>
            <a:avLst/>
            <a:gdLst>
              <a:gd name="connsiteX0" fmla="*/ 7142118 w 7680682"/>
              <a:gd name="connsiteY0" fmla="*/ 6405352 h 6405386"/>
              <a:gd name="connsiteX1" fmla="*/ 6552830 w 7680682"/>
              <a:gd name="connsiteY1" fmla="*/ 6396252 h 6405386"/>
              <a:gd name="connsiteX2" fmla="*/ 987782 w 7680682"/>
              <a:gd name="connsiteY2" fmla="*/ 6365722 h 6405386"/>
              <a:gd name="connsiteX3" fmla="*/ 0 w 7680682"/>
              <a:gd name="connsiteY3" fmla="*/ 6336938 h 6405386"/>
              <a:gd name="connsiteX4" fmla="*/ 0 w 7680682"/>
              <a:gd name="connsiteY4" fmla="*/ 32372 h 6405386"/>
              <a:gd name="connsiteX5" fmla="*/ 157934 w 7680682"/>
              <a:gd name="connsiteY5" fmla="*/ 32797 h 6405386"/>
              <a:gd name="connsiteX6" fmla="*/ 6431319 w 7680682"/>
              <a:gd name="connsiteY6" fmla="*/ 0 h 6405386"/>
              <a:gd name="connsiteX7" fmla="*/ 7631470 w 7680682"/>
              <a:gd name="connsiteY7" fmla="*/ 30531 h 6405386"/>
              <a:gd name="connsiteX8" fmla="*/ 7560032 w 7680682"/>
              <a:gd name="connsiteY8" fmla="*/ 6274128 h 6405386"/>
              <a:gd name="connsiteX9" fmla="*/ 7394324 w 7680682"/>
              <a:gd name="connsiteY9" fmla="*/ 6402154 h 6405386"/>
              <a:gd name="connsiteX10" fmla="*/ 7142118 w 7680682"/>
              <a:gd name="connsiteY10" fmla="*/ 6405352 h 6405386"/>
              <a:gd name="connsiteX0" fmla="*/ 7142118 w 7680682"/>
              <a:gd name="connsiteY0" fmla="*/ 6433518 h 6433552"/>
              <a:gd name="connsiteX1" fmla="*/ 6552830 w 7680682"/>
              <a:gd name="connsiteY1" fmla="*/ 6424418 h 6433552"/>
              <a:gd name="connsiteX2" fmla="*/ 987782 w 7680682"/>
              <a:gd name="connsiteY2" fmla="*/ 6393888 h 6433552"/>
              <a:gd name="connsiteX3" fmla="*/ 0 w 7680682"/>
              <a:gd name="connsiteY3" fmla="*/ 6365104 h 6433552"/>
              <a:gd name="connsiteX4" fmla="*/ 0 w 7680682"/>
              <a:gd name="connsiteY4" fmla="*/ 60538 h 6433552"/>
              <a:gd name="connsiteX5" fmla="*/ 233782 w 7680682"/>
              <a:gd name="connsiteY5" fmla="*/ 0 h 6433552"/>
              <a:gd name="connsiteX6" fmla="*/ 6431319 w 7680682"/>
              <a:gd name="connsiteY6" fmla="*/ 28166 h 6433552"/>
              <a:gd name="connsiteX7" fmla="*/ 7631470 w 7680682"/>
              <a:gd name="connsiteY7" fmla="*/ 58697 h 6433552"/>
              <a:gd name="connsiteX8" fmla="*/ 7560032 w 7680682"/>
              <a:gd name="connsiteY8" fmla="*/ 6302294 h 6433552"/>
              <a:gd name="connsiteX9" fmla="*/ 7394324 w 7680682"/>
              <a:gd name="connsiteY9" fmla="*/ 6430320 h 6433552"/>
              <a:gd name="connsiteX10" fmla="*/ 7142118 w 7680682"/>
              <a:gd name="connsiteY10" fmla="*/ 6433518 h 6433552"/>
              <a:gd name="connsiteX0" fmla="*/ 7142118 w 7680682"/>
              <a:gd name="connsiteY0" fmla="*/ 6433518 h 6433552"/>
              <a:gd name="connsiteX1" fmla="*/ 6552830 w 7680682"/>
              <a:gd name="connsiteY1" fmla="*/ 6424418 h 6433552"/>
              <a:gd name="connsiteX2" fmla="*/ 987782 w 7680682"/>
              <a:gd name="connsiteY2" fmla="*/ 6393888 h 6433552"/>
              <a:gd name="connsiteX3" fmla="*/ 0 w 7680682"/>
              <a:gd name="connsiteY3" fmla="*/ 6365104 h 6433552"/>
              <a:gd name="connsiteX4" fmla="*/ 42138 w 7680682"/>
              <a:gd name="connsiteY4" fmla="*/ 40219 h 6433552"/>
              <a:gd name="connsiteX5" fmla="*/ 233782 w 7680682"/>
              <a:gd name="connsiteY5" fmla="*/ 0 h 6433552"/>
              <a:gd name="connsiteX6" fmla="*/ 6431319 w 7680682"/>
              <a:gd name="connsiteY6" fmla="*/ 28166 h 6433552"/>
              <a:gd name="connsiteX7" fmla="*/ 7631470 w 7680682"/>
              <a:gd name="connsiteY7" fmla="*/ 58697 h 6433552"/>
              <a:gd name="connsiteX8" fmla="*/ 7560032 w 7680682"/>
              <a:gd name="connsiteY8" fmla="*/ 6302294 h 6433552"/>
              <a:gd name="connsiteX9" fmla="*/ 7394324 w 7680682"/>
              <a:gd name="connsiteY9" fmla="*/ 6430320 h 6433552"/>
              <a:gd name="connsiteX10" fmla="*/ 7142118 w 7680682"/>
              <a:gd name="connsiteY10" fmla="*/ 6433518 h 6433552"/>
              <a:gd name="connsiteX0" fmla="*/ 7149875 w 7688439"/>
              <a:gd name="connsiteY0" fmla="*/ 6433518 h 6433552"/>
              <a:gd name="connsiteX1" fmla="*/ 6560587 w 7688439"/>
              <a:gd name="connsiteY1" fmla="*/ 6424418 h 6433552"/>
              <a:gd name="connsiteX2" fmla="*/ 995539 w 7688439"/>
              <a:gd name="connsiteY2" fmla="*/ 6393888 h 6433552"/>
              <a:gd name="connsiteX3" fmla="*/ 7757 w 7688439"/>
              <a:gd name="connsiteY3" fmla="*/ 6365104 h 6433552"/>
              <a:gd name="connsiteX4" fmla="*/ 49895 w 7688439"/>
              <a:gd name="connsiteY4" fmla="*/ 40219 h 6433552"/>
              <a:gd name="connsiteX5" fmla="*/ 241539 w 7688439"/>
              <a:gd name="connsiteY5" fmla="*/ 0 h 6433552"/>
              <a:gd name="connsiteX6" fmla="*/ 6439076 w 7688439"/>
              <a:gd name="connsiteY6" fmla="*/ 28166 h 6433552"/>
              <a:gd name="connsiteX7" fmla="*/ 7639227 w 7688439"/>
              <a:gd name="connsiteY7" fmla="*/ 58697 h 6433552"/>
              <a:gd name="connsiteX8" fmla="*/ 7567789 w 7688439"/>
              <a:gd name="connsiteY8" fmla="*/ 6302294 h 6433552"/>
              <a:gd name="connsiteX9" fmla="*/ 7402081 w 7688439"/>
              <a:gd name="connsiteY9" fmla="*/ 6430320 h 6433552"/>
              <a:gd name="connsiteX10" fmla="*/ 7149875 w 7688439"/>
              <a:gd name="connsiteY10" fmla="*/ 6433518 h 6433552"/>
              <a:gd name="connsiteX0" fmla="*/ 7149875 w 7664186"/>
              <a:gd name="connsiteY0" fmla="*/ 6433518 h 6433552"/>
              <a:gd name="connsiteX1" fmla="*/ 6560587 w 7664186"/>
              <a:gd name="connsiteY1" fmla="*/ 6424418 h 6433552"/>
              <a:gd name="connsiteX2" fmla="*/ 995539 w 7664186"/>
              <a:gd name="connsiteY2" fmla="*/ 6393888 h 6433552"/>
              <a:gd name="connsiteX3" fmla="*/ 7757 w 7664186"/>
              <a:gd name="connsiteY3" fmla="*/ 6365104 h 6433552"/>
              <a:gd name="connsiteX4" fmla="*/ 49895 w 7664186"/>
              <a:gd name="connsiteY4" fmla="*/ 40219 h 6433552"/>
              <a:gd name="connsiteX5" fmla="*/ 241539 w 7664186"/>
              <a:gd name="connsiteY5" fmla="*/ 0 h 6433552"/>
              <a:gd name="connsiteX6" fmla="*/ 6439076 w 7664186"/>
              <a:gd name="connsiteY6" fmla="*/ 28166 h 6433552"/>
              <a:gd name="connsiteX7" fmla="*/ 7639227 w 7664186"/>
              <a:gd name="connsiteY7" fmla="*/ 58697 h 6433552"/>
              <a:gd name="connsiteX8" fmla="*/ 7567789 w 7664186"/>
              <a:gd name="connsiteY8" fmla="*/ 6302294 h 6433552"/>
              <a:gd name="connsiteX9" fmla="*/ 7402081 w 7664186"/>
              <a:gd name="connsiteY9" fmla="*/ 6430320 h 6433552"/>
              <a:gd name="connsiteX10" fmla="*/ 7149875 w 7664186"/>
              <a:gd name="connsiteY10" fmla="*/ 6433518 h 6433552"/>
              <a:gd name="connsiteX0" fmla="*/ 7149875 w 7657158"/>
              <a:gd name="connsiteY0" fmla="*/ 6433518 h 6433552"/>
              <a:gd name="connsiteX1" fmla="*/ 6560587 w 7657158"/>
              <a:gd name="connsiteY1" fmla="*/ 6424418 h 6433552"/>
              <a:gd name="connsiteX2" fmla="*/ 995539 w 7657158"/>
              <a:gd name="connsiteY2" fmla="*/ 6393888 h 6433552"/>
              <a:gd name="connsiteX3" fmla="*/ 7757 w 7657158"/>
              <a:gd name="connsiteY3" fmla="*/ 6365104 h 6433552"/>
              <a:gd name="connsiteX4" fmla="*/ 49895 w 7657158"/>
              <a:gd name="connsiteY4" fmla="*/ 40219 h 6433552"/>
              <a:gd name="connsiteX5" fmla="*/ 241539 w 7657158"/>
              <a:gd name="connsiteY5" fmla="*/ 0 h 6433552"/>
              <a:gd name="connsiteX6" fmla="*/ 6439076 w 7657158"/>
              <a:gd name="connsiteY6" fmla="*/ 28166 h 6433552"/>
              <a:gd name="connsiteX7" fmla="*/ 7639227 w 7657158"/>
              <a:gd name="connsiteY7" fmla="*/ 58697 h 6433552"/>
              <a:gd name="connsiteX8" fmla="*/ 7567789 w 7657158"/>
              <a:gd name="connsiteY8" fmla="*/ 6302294 h 6433552"/>
              <a:gd name="connsiteX9" fmla="*/ 7402081 w 7657158"/>
              <a:gd name="connsiteY9" fmla="*/ 6430320 h 6433552"/>
              <a:gd name="connsiteX10" fmla="*/ 7149875 w 7657158"/>
              <a:gd name="connsiteY10" fmla="*/ 6433518 h 6433552"/>
              <a:gd name="connsiteX0" fmla="*/ 7149875 w 7661310"/>
              <a:gd name="connsiteY0" fmla="*/ 6433518 h 6452113"/>
              <a:gd name="connsiteX1" fmla="*/ 6560587 w 7661310"/>
              <a:gd name="connsiteY1" fmla="*/ 6424418 h 6452113"/>
              <a:gd name="connsiteX2" fmla="*/ 995539 w 7661310"/>
              <a:gd name="connsiteY2" fmla="*/ 6393888 h 6452113"/>
              <a:gd name="connsiteX3" fmla="*/ 7757 w 7661310"/>
              <a:gd name="connsiteY3" fmla="*/ 6365104 h 6452113"/>
              <a:gd name="connsiteX4" fmla="*/ 49895 w 7661310"/>
              <a:gd name="connsiteY4" fmla="*/ 40219 h 6452113"/>
              <a:gd name="connsiteX5" fmla="*/ 241539 w 7661310"/>
              <a:gd name="connsiteY5" fmla="*/ 0 h 6452113"/>
              <a:gd name="connsiteX6" fmla="*/ 6439076 w 7661310"/>
              <a:gd name="connsiteY6" fmla="*/ 28166 h 6452113"/>
              <a:gd name="connsiteX7" fmla="*/ 7639227 w 7661310"/>
              <a:gd name="connsiteY7" fmla="*/ 58697 h 6452113"/>
              <a:gd name="connsiteX8" fmla="*/ 7589645 w 7661310"/>
              <a:gd name="connsiteY8" fmla="*/ 6366021 h 6452113"/>
              <a:gd name="connsiteX9" fmla="*/ 7402081 w 7661310"/>
              <a:gd name="connsiteY9" fmla="*/ 6430320 h 6452113"/>
              <a:gd name="connsiteX10" fmla="*/ 7149875 w 7661310"/>
              <a:gd name="connsiteY10" fmla="*/ 6433518 h 6452113"/>
              <a:gd name="connsiteX0" fmla="*/ 7149875 w 7657523"/>
              <a:gd name="connsiteY0" fmla="*/ 6433518 h 6452112"/>
              <a:gd name="connsiteX1" fmla="*/ 6560587 w 7657523"/>
              <a:gd name="connsiteY1" fmla="*/ 6424418 h 6452112"/>
              <a:gd name="connsiteX2" fmla="*/ 995539 w 7657523"/>
              <a:gd name="connsiteY2" fmla="*/ 6393888 h 6452112"/>
              <a:gd name="connsiteX3" fmla="*/ 7757 w 7657523"/>
              <a:gd name="connsiteY3" fmla="*/ 6365104 h 6452112"/>
              <a:gd name="connsiteX4" fmla="*/ 49895 w 7657523"/>
              <a:gd name="connsiteY4" fmla="*/ 40219 h 6452112"/>
              <a:gd name="connsiteX5" fmla="*/ 241539 w 7657523"/>
              <a:gd name="connsiteY5" fmla="*/ 0 h 6452112"/>
              <a:gd name="connsiteX6" fmla="*/ 6439076 w 7657523"/>
              <a:gd name="connsiteY6" fmla="*/ 28166 h 6452112"/>
              <a:gd name="connsiteX7" fmla="*/ 7639227 w 7657523"/>
              <a:gd name="connsiteY7" fmla="*/ 58697 h 6452112"/>
              <a:gd name="connsiteX8" fmla="*/ 7589645 w 7657523"/>
              <a:gd name="connsiteY8" fmla="*/ 6366021 h 6452112"/>
              <a:gd name="connsiteX9" fmla="*/ 7402081 w 7657523"/>
              <a:gd name="connsiteY9" fmla="*/ 6430320 h 6452112"/>
              <a:gd name="connsiteX10" fmla="*/ 7149875 w 7657523"/>
              <a:gd name="connsiteY10" fmla="*/ 6433518 h 6452112"/>
              <a:gd name="connsiteX0" fmla="*/ 7149875 w 7639227"/>
              <a:gd name="connsiteY0" fmla="*/ 6433518 h 6452112"/>
              <a:gd name="connsiteX1" fmla="*/ 6560587 w 7639227"/>
              <a:gd name="connsiteY1" fmla="*/ 6424418 h 6452112"/>
              <a:gd name="connsiteX2" fmla="*/ 995539 w 7639227"/>
              <a:gd name="connsiteY2" fmla="*/ 6393888 h 6452112"/>
              <a:gd name="connsiteX3" fmla="*/ 7757 w 7639227"/>
              <a:gd name="connsiteY3" fmla="*/ 6365104 h 6452112"/>
              <a:gd name="connsiteX4" fmla="*/ 49895 w 7639227"/>
              <a:gd name="connsiteY4" fmla="*/ 40219 h 6452112"/>
              <a:gd name="connsiteX5" fmla="*/ 241539 w 7639227"/>
              <a:gd name="connsiteY5" fmla="*/ 0 h 6452112"/>
              <a:gd name="connsiteX6" fmla="*/ 6439076 w 7639227"/>
              <a:gd name="connsiteY6" fmla="*/ 28166 h 6452112"/>
              <a:gd name="connsiteX7" fmla="*/ 7639227 w 7639227"/>
              <a:gd name="connsiteY7" fmla="*/ 58697 h 6452112"/>
              <a:gd name="connsiteX8" fmla="*/ 7589645 w 7639227"/>
              <a:gd name="connsiteY8" fmla="*/ 6366021 h 6452112"/>
              <a:gd name="connsiteX9" fmla="*/ 7402081 w 7639227"/>
              <a:gd name="connsiteY9" fmla="*/ 6430320 h 6452112"/>
              <a:gd name="connsiteX10" fmla="*/ 7149875 w 7639227"/>
              <a:gd name="connsiteY10" fmla="*/ 6433518 h 6452112"/>
              <a:gd name="connsiteX0" fmla="*/ 7149875 w 7641711"/>
              <a:gd name="connsiteY0" fmla="*/ 6433518 h 6473199"/>
              <a:gd name="connsiteX1" fmla="*/ 6560587 w 7641711"/>
              <a:gd name="connsiteY1" fmla="*/ 6424418 h 6473199"/>
              <a:gd name="connsiteX2" fmla="*/ 995539 w 7641711"/>
              <a:gd name="connsiteY2" fmla="*/ 6393888 h 6473199"/>
              <a:gd name="connsiteX3" fmla="*/ 7757 w 7641711"/>
              <a:gd name="connsiteY3" fmla="*/ 6365104 h 6473199"/>
              <a:gd name="connsiteX4" fmla="*/ 49895 w 7641711"/>
              <a:gd name="connsiteY4" fmla="*/ 40219 h 6473199"/>
              <a:gd name="connsiteX5" fmla="*/ 241539 w 7641711"/>
              <a:gd name="connsiteY5" fmla="*/ 0 h 6473199"/>
              <a:gd name="connsiteX6" fmla="*/ 6439076 w 7641711"/>
              <a:gd name="connsiteY6" fmla="*/ 28166 h 6473199"/>
              <a:gd name="connsiteX7" fmla="*/ 7639227 w 7641711"/>
              <a:gd name="connsiteY7" fmla="*/ 58697 h 6473199"/>
              <a:gd name="connsiteX8" fmla="*/ 7618786 w 7641711"/>
              <a:gd name="connsiteY8" fmla="*/ 6397885 h 6473199"/>
              <a:gd name="connsiteX9" fmla="*/ 7402081 w 7641711"/>
              <a:gd name="connsiteY9" fmla="*/ 6430320 h 6473199"/>
              <a:gd name="connsiteX10" fmla="*/ 7149875 w 7641711"/>
              <a:gd name="connsiteY10" fmla="*/ 6433518 h 6473199"/>
              <a:gd name="connsiteX0" fmla="*/ 7149875 w 7641711"/>
              <a:gd name="connsiteY0" fmla="*/ 6433518 h 6438168"/>
              <a:gd name="connsiteX1" fmla="*/ 6560587 w 7641711"/>
              <a:gd name="connsiteY1" fmla="*/ 6424418 h 6438168"/>
              <a:gd name="connsiteX2" fmla="*/ 995539 w 7641711"/>
              <a:gd name="connsiteY2" fmla="*/ 6393888 h 6438168"/>
              <a:gd name="connsiteX3" fmla="*/ 7757 w 7641711"/>
              <a:gd name="connsiteY3" fmla="*/ 6365104 h 6438168"/>
              <a:gd name="connsiteX4" fmla="*/ 49895 w 7641711"/>
              <a:gd name="connsiteY4" fmla="*/ 40219 h 6438168"/>
              <a:gd name="connsiteX5" fmla="*/ 241539 w 7641711"/>
              <a:gd name="connsiteY5" fmla="*/ 0 h 6438168"/>
              <a:gd name="connsiteX6" fmla="*/ 6439076 w 7641711"/>
              <a:gd name="connsiteY6" fmla="*/ 28166 h 6438168"/>
              <a:gd name="connsiteX7" fmla="*/ 7639227 w 7641711"/>
              <a:gd name="connsiteY7" fmla="*/ 58697 h 6438168"/>
              <a:gd name="connsiteX8" fmla="*/ 7618786 w 7641711"/>
              <a:gd name="connsiteY8" fmla="*/ 6397885 h 6438168"/>
              <a:gd name="connsiteX9" fmla="*/ 7402081 w 7641711"/>
              <a:gd name="connsiteY9" fmla="*/ 6430320 h 6438168"/>
              <a:gd name="connsiteX10" fmla="*/ 7149875 w 7641711"/>
              <a:gd name="connsiteY10" fmla="*/ 6433518 h 6438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641711" h="6438168">
                <a:moveTo>
                  <a:pt x="7149875" y="6433518"/>
                </a:moveTo>
                <a:cubicBezTo>
                  <a:pt x="6975114" y="6433129"/>
                  <a:pt x="6756136" y="6429491"/>
                  <a:pt x="6560587" y="6424418"/>
                </a:cubicBezTo>
                <a:lnTo>
                  <a:pt x="995539" y="6393888"/>
                </a:lnTo>
                <a:lnTo>
                  <a:pt x="7757" y="6365104"/>
                </a:lnTo>
                <a:cubicBezTo>
                  <a:pt x="-20334" y="4216169"/>
                  <a:pt x="35849" y="2148514"/>
                  <a:pt x="49895" y="40219"/>
                </a:cubicBezTo>
                <a:lnTo>
                  <a:pt x="241539" y="0"/>
                </a:lnTo>
                <a:lnTo>
                  <a:pt x="6439076" y="28166"/>
                </a:lnTo>
                <a:cubicBezTo>
                  <a:pt x="6939139" y="58697"/>
                  <a:pt x="7296327" y="28165"/>
                  <a:pt x="7639227" y="58697"/>
                </a:cubicBezTo>
                <a:cubicBezTo>
                  <a:pt x="7638435" y="2070139"/>
                  <a:pt x="7653203" y="4107561"/>
                  <a:pt x="7618786" y="6397885"/>
                </a:cubicBezTo>
                <a:cubicBezTo>
                  <a:pt x="7625166" y="6478264"/>
                  <a:pt x="7566387" y="6409966"/>
                  <a:pt x="7402081" y="6430320"/>
                </a:cubicBezTo>
                <a:cubicBezTo>
                  <a:pt x="7343671" y="6432816"/>
                  <a:pt x="7254732" y="6433752"/>
                  <a:pt x="7149875" y="6433518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Online Media 3" title="7 - Minute Guided Beach Meditation For Kids, Preteens, Teenagers, and Classrooms">
            <a:hlinkClick r:id="" action="ppaction://media"/>
            <a:extLst>
              <a:ext uri="{FF2B5EF4-FFF2-40B4-BE49-F238E27FC236}">
                <a16:creationId xmlns:a16="http://schemas.microsoft.com/office/drawing/2014/main" id="{D47CDB82-A719-8BD5-6462-FC91D6A1BFB0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820641" y="1047323"/>
            <a:ext cx="5081855" cy="2871248"/>
          </a:xfrm>
          <a:prstGeom prst="rect">
            <a:avLst/>
          </a:prstGeom>
        </p:spPr>
      </p:pic>
      <p:pic>
        <p:nvPicPr>
          <p:cNvPr id="5" name="Online Media 4" title="Progressive Muscle Relaxation for Kids">
            <a:hlinkClick r:id="" action="ppaction://media"/>
            <a:extLst>
              <a:ext uri="{FF2B5EF4-FFF2-40B4-BE49-F238E27FC236}">
                <a16:creationId xmlns:a16="http://schemas.microsoft.com/office/drawing/2014/main" id="{C77F8DED-A6F5-F2EE-2029-2CEFCA1DD6BF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6343206" y="1047323"/>
            <a:ext cx="5081855" cy="287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674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465D5-CEC4-364C-D684-A55CD606F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common Symptoms of Trauma?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FA42CA-154E-13E7-0AEB-BCD433CFDE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Re-experiencing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Avoidance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Negative Feelings and Thoughts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Increased Activation</a:t>
            </a:r>
          </a:p>
          <a:p>
            <a:endParaRPr lang="en-US" dirty="0"/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F493C4D-A00E-5F12-0FA7-51D7CE8852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991" y="5199866"/>
            <a:ext cx="2868613" cy="1434307"/>
          </a:xfrm>
          <a:prstGeom prst="rect">
            <a:avLst/>
          </a:prstGeom>
        </p:spPr>
      </p:pic>
      <p:pic>
        <p:nvPicPr>
          <p:cNvPr id="8" name="Picture 7" descr="Wood human figure">
            <a:extLst>
              <a:ext uri="{FF2B5EF4-FFF2-40B4-BE49-F238E27FC236}">
                <a16:creationId xmlns:a16="http://schemas.microsoft.com/office/drawing/2014/main" id="{0A7AF9DF-DC91-9D4F-8539-F7945B70C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997" y="2120900"/>
            <a:ext cx="3924300" cy="261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780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283F2-7BA1-13BA-3436-202CB50B9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Re-experiencing?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3E0DA-05B7-3CED-780F-D69301DF36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Feeling like the event is happening again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Having nightmares or flashbacks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Having emotional and physical reactions to reminders</a:t>
            </a:r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16F4EFE-6D06-E4B6-3875-5156BF9799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991" y="5199866"/>
            <a:ext cx="2868613" cy="1434307"/>
          </a:xfrm>
          <a:prstGeom prst="rect">
            <a:avLst/>
          </a:prstGeom>
        </p:spPr>
      </p:pic>
      <p:pic>
        <p:nvPicPr>
          <p:cNvPr id="6" name="Picture 5" descr="Person holding hands over face">
            <a:extLst>
              <a:ext uri="{FF2B5EF4-FFF2-40B4-BE49-F238E27FC236}">
                <a16:creationId xmlns:a16="http://schemas.microsoft.com/office/drawing/2014/main" id="{4F4CA75A-9AA8-2BB6-0689-EE064923C8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674" y="1972340"/>
            <a:ext cx="4152900" cy="276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507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CB453-AA80-744C-40E4-7CB6E876D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avoidance?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ADF903-FECC-E9D4-AA26-F8A643D65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Trying not to think about or have feelings about the event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Zoning out or daydreaming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Isolation yourself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Feeling numb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Staying away from people, places, or things that remind you of what happened</a:t>
            </a:r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1B44748-5C59-6F90-C60B-CB63076B01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991" y="5199866"/>
            <a:ext cx="2868613" cy="1434307"/>
          </a:xfrm>
          <a:prstGeom prst="rect">
            <a:avLst/>
          </a:prstGeom>
        </p:spPr>
      </p:pic>
      <p:pic>
        <p:nvPicPr>
          <p:cNvPr id="8" name="Picture 7" descr="Person sitting on bench">
            <a:extLst>
              <a:ext uri="{FF2B5EF4-FFF2-40B4-BE49-F238E27FC236}">
                <a16:creationId xmlns:a16="http://schemas.microsoft.com/office/drawing/2014/main" id="{B7FF9F52-5EB0-BB6A-B8DB-49D2028399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101" y="1736725"/>
            <a:ext cx="3810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7270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0B34D-85B1-B580-8377-15A9F6EA6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Kind of Feelings?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593C1F-2193-8F76-1D91-2BEBB983CF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Experiencing anger, sadness, depression can all be negative feelings you may experience.</a:t>
            </a:r>
          </a:p>
          <a:p>
            <a:pPr lvl="1" indent="0">
              <a:buNone/>
            </a:pPr>
            <a:r>
              <a:rPr lang="en-US" dirty="0"/>
              <a:t>	What are some that may have come up for you?</a:t>
            </a:r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353C8D4-0D39-6510-4BA8-23FAEADC13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991" y="5199866"/>
            <a:ext cx="2868613" cy="1434307"/>
          </a:xfrm>
          <a:prstGeom prst="rect">
            <a:avLst/>
          </a:prstGeom>
        </p:spPr>
      </p:pic>
      <p:pic>
        <p:nvPicPr>
          <p:cNvPr id="6" name="Picture 5" descr="Dice with facial expressions">
            <a:extLst>
              <a:ext uri="{FF2B5EF4-FFF2-40B4-BE49-F238E27FC236}">
                <a16:creationId xmlns:a16="http://schemas.microsoft.com/office/drawing/2014/main" id="{E04931A3-0EFC-FD76-EF53-B0B5FFF590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890" y="3429000"/>
            <a:ext cx="3474741" cy="231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527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0F4D8-AB6F-5264-669C-5282090DD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Kind of Negative Thoughts?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F5E36B-6E11-0AF5-A96D-9CADC39D5B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Negative thoughts such as telling yourself you are no good or not enough.</a:t>
            </a:r>
          </a:p>
          <a:p>
            <a:r>
              <a:rPr lang="en-US" dirty="0"/>
              <a:t>	Can you think of any negative thoughts that maybe you have had?</a:t>
            </a:r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22B6675-DEB0-E216-C5C2-7224F3B504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991" y="5199866"/>
            <a:ext cx="2868613" cy="1434307"/>
          </a:xfrm>
          <a:prstGeom prst="rect">
            <a:avLst/>
          </a:prstGeom>
        </p:spPr>
      </p:pic>
      <p:pic>
        <p:nvPicPr>
          <p:cNvPr id="8" name="Picture 7" descr="Sleepy child">
            <a:extLst>
              <a:ext uri="{FF2B5EF4-FFF2-40B4-BE49-F238E27FC236}">
                <a16:creationId xmlns:a16="http://schemas.microsoft.com/office/drawing/2014/main" id="{5E804236-348C-281D-0A11-DEA37D1EFC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598" y="3485397"/>
            <a:ext cx="3688804" cy="245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6010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0F4D8-AB6F-5264-669C-5282090DD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increased Activation?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F5E36B-6E11-0AF5-A96D-9CADC39D5B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Being jumpy or on edge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Looking out for danger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Angry/irritable or aggressive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Trouble sleeping or concentrating </a:t>
            </a:r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22B6675-DEB0-E216-C5C2-7224F3B504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991" y="5199866"/>
            <a:ext cx="2868613" cy="1434307"/>
          </a:xfrm>
          <a:prstGeom prst="rect">
            <a:avLst/>
          </a:prstGeom>
        </p:spPr>
      </p:pic>
      <p:pic>
        <p:nvPicPr>
          <p:cNvPr id="7" name="Picture 6" descr="Child playing with robot car">
            <a:extLst>
              <a:ext uri="{FF2B5EF4-FFF2-40B4-BE49-F238E27FC236}">
                <a16:creationId xmlns:a16="http://schemas.microsoft.com/office/drawing/2014/main" id="{29CC538E-E914-8842-0E23-68CBA4D58C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261" y="1871603"/>
            <a:ext cx="4846647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384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D6A03ED-7B7A-4C88-8FFC-A4D862447D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Woman meditating outdoors">
            <a:extLst>
              <a:ext uri="{FF2B5EF4-FFF2-40B4-BE49-F238E27FC236}">
                <a16:creationId xmlns:a16="http://schemas.microsoft.com/office/drawing/2014/main" id="{4194E980-9DFE-3527-57F4-DAEE528AC6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1" r="1679" b="1"/>
          <a:stretch/>
        </p:blipFill>
        <p:spPr>
          <a:xfrm>
            <a:off x="4561582" y="404592"/>
            <a:ext cx="7177672" cy="5810149"/>
          </a:xfrm>
          <a:custGeom>
            <a:avLst/>
            <a:gdLst/>
            <a:ahLst/>
            <a:cxnLst/>
            <a:rect l="l" t="t" r="r" b="b"/>
            <a:pathLst>
              <a:path w="7401982" h="6180550">
                <a:moveTo>
                  <a:pt x="468623" y="34"/>
                </a:moveTo>
                <a:cubicBezTo>
                  <a:pt x="635980" y="409"/>
                  <a:pt x="845682" y="3920"/>
                  <a:pt x="1032947" y="8815"/>
                </a:cubicBezTo>
                <a:lnTo>
                  <a:pt x="6362252" y="38273"/>
                </a:lnTo>
                <a:lnTo>
                  <a:pt x="7392971" y="78157"/>
                </a:lnTo>
                <a:cubicBezTo>
                  <a:pt x="7425268" y="2113988"/>
                  <a:pt x="7360673" y="4125596"/>
                  <a:pt x="7356636" y="6149315"/>
                </a:cubicBezTo>
                <a:lnTo>
                  <a:pt x="7156946" y="6148904"/>
                </a:lnTo>
                <a:lnTo>
                  <a:pt x="1149311" y="6180550"/>
                </a:lnTo>
                <a:cubicBezTo>
                  <a:pt x="670432" y="6151091"/>
                  <a:pt x="328375" y="6180551"/>
                  <a:pt x="0" y="6151091"/>
                </a:cubicBezTo>
                <a:cubicBezTo>
                  <a:pt x="20775" y="3685334"/>
                  <a:pt x="-22804" y="1383584"/>
                  <a:pt x="68412" y="126652"/>
                </a:cubicBezTo>
                <a:cubicBezTo>
                  <a:pt x="76255" y="-27768"/>
                  <a:pt x="69755" y="22759"/>
                  <a:pt x="227100" y="3120"/>
                </a:cubicBezTo>
                <a:cubicBezTo>
                  <a:pt x="283036" y="711"/>
                  <a:pt x="368207" y="-192"/>
                  <a:pt x="468623" y="34"/>
                </a:cubicBezTo>
                <a:close/>
              </a:path>
            </a:pathLst>
          </a:cu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3975754-B125-4FFC-9140-F88A16E3D0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560726" y="398616"/>
            <a:ext cx="7177671" cy="5810148"/>
          </a:xfrm>
          <a:custGeom>
            <a:avLst/>
            <a:gdLst>
              <a:gd name="connsiteX0" fmla="*/ 7142118 w 7680682"/>
              <a:gd name="connsiteY0" fmla="*/ 6405352 h 6405386"/>
              <a:gd name="connsiteX1" fmla="*/ 6552830 w 7680682"/>
              <a:gd name="connsiteY1" fmla="*/ 6396252 h 6405386"/>
              <a:gd name="connsiteX2" fmla="*/ 987782 w 7680682"/>
              <a:gd name="connsiteY2" fmla="*/ 6365722 h 6405386"/>
              <a:gd name="connsiteX3" fmla="*/ 0 w 7680682"/>
              <a:gd name="connsiteY3" fmla="*/ 6336938 h 6405386"/>
              <a:gd name="connsiteX4" fmla="*/ 0 w 7680682"/>
              <a:gd name="connsiteY4" fmla="*/ 32372 h 6405386"/>
              <a:gd name="connsiteX5" fmla="*/ 157934 w 7680682"/>
              <a:gd name="connsiteY5" fmla="*/ 32797 h 6405386"/>
              <a:gd name="connsiteX6" fmla="*/ 6431319 w 7680682"/>
              <a:gd name="connsiteY6" fmla="*/ 0 h 6405386"/>
              <a:gd name="connsiteX7" fmla="*/ 7631470 w 7680682"/>
              <a:gd name="connsiteY7" fmla="*/ 30531 h 6405386"/>
              <a:gd name="connsiteX8" fmla="*/ 7560032 w 7680682"/>
              <a:gd name="connsiteY8" fmla="*/ 6274128 h 6405386"/>
              <a:gd name="connsiteX9" fmla="*/ 7394324 w 7680682"/>
              <a:gd name="connsiteY9" fmla="*/ 6402154 h 6405386"/>
              <a:gd name="connsiteX10" fmla="*/ 7142118 w 7680682"/>
              <a:gd name="connsiteY10" fmla="*/ 6405352 h 6405386"/>
              <a:gd name="connsiteX0" fmla="*/ 7142118 w 7631470"/>
              <a:gd name="connsiteY0" fmla="*/ 6405352 h 6405386"/>
              <a:gd name="connsiteX1" fmla="*/ 6552830 w 7631470"/>
              <a:gd name="connsiteY1" fmla="*/ 6396252 h 6405386"/>
              <a:gd name="connsiteX2" fmla="*/ 987782 w 7631470"/>
              <a:gd name="connsiteY2" fmla="*/ 6365722 h 6405386"/>
              <a:gd name="connsiteX3" fmla="*/ 0 w 7631470"/>
              <a:gd name="connsiteY3" fmla="*/ 6336938 h 6405386"/>
              <a:gd name="connsiteX4" fmla="*/ 0 w 7631470"/>
              <a:gd name="connsiteY4" fmla="*/ 32372 h 6405386"/>
              <a:gd name="connsiteX5" fmla="*/ 157934 w 7631470"/>
              <a:gd name="connsiteY5" fmla="*/ 32797 h 6405386"/>
              <a:gd name="connsiteX6" fmla="*/ 6431319 w 7631470"/>
              <a:gd name="connsiteY6" fmla="*/ 0 h 6405386"/>
              <a:gd name="connsiteX7" fmla="*/ 7631470 w 7631470"/>
              <a:gd name="connsiteY7" fmla="*/ 30531 h 6405386"/>
              <a:gd name="connsiteX8" fmla="*/ 7560032 w 7631470"/>
              <a:gd name="connsiteY8" fmla="*/ 6274128 h 6405386"/>
              <a:gd name="connsiteX9" fmla="*/ 7394324 w 7631470"/>
              <a:gd name="connsiteY9" fmla="*/ 6402154 h 6405386"/>
              <a:gd name="connsiteX10" fmla="*/ 7142118 w 7631470"/>
              <a:gd name="connsiteY10" fmla="*/ 6405352 h 6405386"/>
              <a:gd name="connsiteX0" fmla="*/ 7154766 w 7644118"/>
              <a:gd name="connsiteY0" fmla="*/ 6405352 h 6405386"/>
              <a:gd name="connsiteX1" fmla="*/ 6565478 w 7644118"/>
              <a:gd name="connsiteY1" fmla="*/ 6396252 h 6405386"/>
              <a:gd name="connsiteX2" fmla="*/ 1000430 w 7644118"/>
              <a:gd name="connsiteY2" fmla="*/ 6365722 h 6405386"/>
              <a:gd name="connsiteX3" fmla="*/ 0 w 7644118"/>
              <a:gd name="connsiteY3" fmla="*/ 6324387 h 6405386"/>
              <a:gd name="connsiteX4" fmla="*/ 12648 w 7644118"/>
              <a:gd name="connsiteY4" fmla="*/ 32372 h 6405386"/>
              <a:gd name="connsiteX5" fmla="*/ 170582 w 7644118"/>
              <a:gd name="connsiteY5" fmla="*/ 32797 h 6405386"/>
              <a:gd name="connsiteX6" fmla="*/ 6443967 w 7644118"/>
              <a:gd name="connsiteY6" fmla="*/ 0 h 6405386"/>
              <a:gd name="connsiteX7" fmla="*/ 7644118 w 7644118"/>
              <a:gd name="connsiteY7" fmla="*/ 30531 h 6405386"/>
              <a:gd name="connsiteX8" fmla="*/ 7572680 w 7644118"/>
              <a:gd name="connsiteY8" fmla="*/ 6274128 h 6405386"/>
              <a:gd name="connsiteX9" fmla="*/ 7406972 w 7644118"/>
              <a:gd name="connsiteY9" fmla="*/ 6402154 h 6405386"/>
              <a:gd name="connsiteX10" fmla="*/ 7154766 w 7644118"/>
              <a:gd name="connsiteY10" fmla="*/ 6405352 h 6405386"/>
              <a:gd name="connsiteX0" fmla="*/ 7167747 w 7657099"/>
              <a:gd name="connsiteY0" fmla="*/ 6405352 h 6405386"/>
              <a:gd name="connsiteX1" fmla="*/ 6578459 w 7657099"/>
              <a:gd name="connsiteY1" fmla="*/ 6396252 h 6405386"/>
              <a:gd name="connsiteX2" fmla="*/ 1013411 w 7657099"/>
              <a:gd name="connsiteY2" fmla="*/ 6365722 h 6405386"/>
              <a:gd name="connsiteX3" fmla="*/ 12981 w 7657099"/>
              <a:gd name="connsiteY3" fmla="*/ 6324387 h 6405386"/>
              <a:gd name="connsiteX4" fmla="*/ 25629 w 7657099"/>
              <a:gd name="connsiteY4" fmla="*/ 32372 h 6405386"/>
              <a:gd name="connsiteX5" fmla="*/ 183563 w 7657099"/>
              <a:gd name="connsiteY5" fmla="*/ 32797 h 6405386"/>
              <a:gd name="connsiteX6" fmla="*/ 6456948 w 7657099"/>
              <a:gd name="connsiteY6" fmla="*/ 0 h 6405386"/>
              <a:gd name="connsiteX7" fmla="*/ 7657099 w 7657099"/>
              <a:gd name="connsiteY7" fmla="*/ 30531 h 6405386"/>
              <a:gd name="connsiteX8" fmla="*/ 7585661 w 7657099"/>
              <a:gd name="connsiteY8" fmla="*/ 6274128 h 6405386"/>
              <a:gd name="connsiteX9" fmla="*/ 7419953 w 7657099"/>
              <a:gd name="connsiteY9" fmla="*/ 6402154 h 6405386"/>
              <a:gd name="connsiteX10" fmla="*/ 7167747 w 7657099"/>
              <a:gd name="connsiteY10" fmla="*/ 6405352 h 6405386"/>
              <a:gd name="connsiteX0" fmla="*/ 7236700 w 7726052"/>
              <a:gd name="connsiteY0" fmla="*/ 6405352 h 6405386"/>
              <a:gd name="connsiteX1" fmla="*/ 6647412 w 7726052"/>
              <a:gd name="connsiteY1" fmla="*/ 6396252 h 6405386"/>
              <a:gd name="connsiteX2" fmla="*/ 1082364 w 7726052"/>
              <a:gd name="connsiteY2" fmla="*/ 6365722 h 6405386"/>
              <a:gd name="connsiteX3" fmla="*/ 6051 w 7726052"/>
              <a:gd name="connsiteY3" fmla="*/ 6324387 h 6405386"/>
              <a:gd name="connsiteX4" fmla="*/ 94582 w 7726052"/>
              <a:gd name="connsiteY4" fmla="*/ 32372 h 6405386"/>
              <a:gd name="connsiteX5" fmla="*/ 252516 w 7726052"/>
              <a:gd name="connsiteY5" fmla="*/ 32797 h 6405386"/>
              <a:gd name="connsiteX6" fmla="*/ 6525901 w 7726052"/>
              <a:gd name="connsiteY6" fmla="*/ 0 h 6405386"/>
              <a:gd name="connsiteX7" fmla="*/ 7726052 w 7726052"/>
              <a:gd name="connsiteY7" fmla="*/ 30531 h 6405386"/>
              <a:gd name="connsiteX8" fmla="*/ 7654614 w 7726052"/>
              <a:gd name="connsiteY8" fmla="*/ 6274128 h 6405386"/>
              <a:gd name="connsiteX9" fmla="*/ 7488906 w 7726052"/>
              <a:gd name="connsiteY9" fmla="*/ 6402154 h 6405386"/>
              <a:gd name="connsiteX10" fmla="*/ 7236700 w 7726052"/>
              <a:gd name="connsiteY10" fmla="*/ 6405352 h 6405386"/>
              <a:gd name="connsiteX0" fmla="*/ 7240058 w 7729410"/>
              <a:gd name="connsiteY0" fmla="*/ 6405352 h 6405386"/>
              <a:gd name="connsiteX1" fmla="*/ 6650770 w 7729410"/>
              <a:gd name="connsiteY1" fmla="*/ 6396252 h 6405386"/>
              <a:gd name="connsiteX2" fmla="*/ 1085722 w 7729410"/>
              <a:gd name="connsiteY2" fmla="*/ 6365722 h 6405386"/>
              <a:gd name="connsiteX3" fmla="*/ 9409 w 7729410"/>
              <a:gd name="connsiteY3" fmla="*/ 6324387 h 6405386"/>
              <a:gd name="connsiteX4" fmla="*/ 47351 w 7729410"/>
              <a:gd name="connsiteY4" fmla="*/ 32372 h 6405386"/>
              <a:gd name="connsiteX5" fmla="*/ 255874 w 7729410"/>
              <a:gd name="connsiteY5" fmla="*/ 32797 h 6405386"/>
              <a:gd name="connsiteX6" fmla="*/ 6529259 w 7729410"/>
              <a:gd name="connsiteY6" fmla="*/ 0 h 6405386"/>
              <a:gd name="connsiteX7" fmla="*/ 7729410 w 7729410"/>
              <a:gd name="connsiteY7" fmla="*/ 30531 h 6405386"/>
              <a:gd name="connsiteX8" fmla="*/ 7657972 w 7729410"/>
              <a:gd name="connsiteY8" fmla="*/ 6274128 h 6405386"/>
              <a:gd name="connsiteX9" fmla="*/ 7492264 w 7729410"/>
              <a:gd name="connsiteY9" fmla="*/ 6402154 h 6405386"/>
              <a:gd name="connsiteX10" fmla="*/ 7240058 w 7729410"/>
              <a:gd name="connsiteY10" fmla="*/ 6405352 h 6405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729410" h="6405386">
                <a:moveTo>
                  <a:pt x="7240058" y="6405352"/>
                </a:moveTo>
                <a:cubicBezTo>
                  <a:pt x="7065297" y="6404963"/>
                  <a:pt x="6846319" y="6401325"/>
                  <a:pt x="6650770" y="6396252"/>
                </a:cubicBezTo>
                <a:lnTo>
                  <a:pt x="1085722" y="6365722"/>
                </a:lnTo>
                <a:lnTo>
                  <a:pt x="9409" y="6324387"/>
                </a:lnTo>
                <a:cubicBezTo>
                  <a:pt x="-24317" y="4214496"/>
                  <a:pt x="43135" y="2129710"/>
                  <a:pt x="47351" y="32372"/>
                </a:cubicBezTo>
                <a:lnTo>
                  <a:pt x="255874" y="32797"/>
                </a:lnTo>
                <a:lnTo>
                  <a:pt x="6529259" y="0"/>
                </a:lnTo>
                <a:cubicBezTo>
                  <a:pt x="7029322" y="30531"/>
                  <a:pt x="7386510" y="-1"/>
                  <a:pt x="7729410" y="30531"/>
                </a:cubicBezTo>
                <a:cubicBezTo>
                  <a:pt x="7707716" y="2585987"/>
                  <a:pt x="7753223" y="4971471"/>
                  <a:pt x="7657972" y="6274128"/>
                </a:cubicBezTo>
                <a:cubicBezTo>
                  <a:pt x="7649782" y="6434165"/>
                  <a:pt x="7656570" y="6381800"/>
                  <a:pt x="7492264" y="6402154"/>
                </a:cubicBezTo>
                <a:cubicBezTo>
                  <a:pt x="7433854" y="6404650"/>
                  <a:pt x="7344915" y="6405586"/>
                  <a:pt x="7240058" y="6405352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C673667-46AA-4DF0-A85B-F7D6E52DB8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539370" flipH="1" flipV="1">
            <a:off x="617882" y="494866"/>
            <a:ext cx="4036224" cy="2597228"/>
          </a:xfrm>
          <a:custGeom>
            <a:avLst/>
            <a:gdLst>
              <a:gd name="connsiteX0" fmla="*/ 3637280 w 3637280"/>
              <a:gd name="connsiteY0" fmla="*/ 3352800 h 4023360"/>
              <a:gd name="connsiteX1" fmla="*/ 3606800 w 3637280"/>
              <a:gd name="connsiteY1" fmla="*/ 3403600 h 4023360"/>
              <a:gd name="connsiteX2" fmla="*/ 3556000 w 3637280"/>
              <a:gd name="connsiteY2" fmla="*/ 3474720 h 4023360"/>
              <a:gd name="connsiteX3" fmla="*/ 3535680 w 3637280"/>
              <a:gd name="connsiteY3" fmla="*/ 3505200 h 4023360"/>
              <a:gd name="connsiteX4" fmla="*/ 3515360 w 3637280"/>
              <a:gd name="connsiteY4" fmla="*/ 3525520 h 4023360"/>
              <a:gd name="connsiteX5" fmla="*/ 3474720 w 3637280"/>
              <a:gd name="connsiteY5" fmla="*/ 3576320 h 4023360"/>
              <a:gd name="connsiteX6" fmla="*/ 3230880 w 3637280"/>
              <a:gd name="connsiteY6" fmla="*/ 3749040 h 4023360"/>
              <a:gd name="connsiteX7" fmla="*/ 2763520 w 3637280"/>
              <a:gd name="connsiteY7" fmla="*/ 3931920 h 4023360"/>
              <a:gd name="connsiteX8" fmla="*/ 2407920 w 3637280"/>
              <a:gd name="connsiteY8" fmla="*/ 4013200 h 4023360"/>
              <a:gd name="connsiteX9" fmla="*/ 2204720 w 3637280"/>
              <a:gd name="connsiteY9" fmla="*/ 4023360 h 4023360"/>
              <a:gd name="connsiteX10" fmla="*/ 1869440 w 3637280"/>
              <a:gd name="connsiteY10" fmla="*/ 4013200 h 4023360"/>
              <a:gd name="connsiteX11" fmla="*/ 1483360 w 3637280"/>
              <a:gd name="connsiteY11" fmla="*/ 3942080 h 4023360"/>
              <a:gd name="connsiteX12" fmla="*/ 1259840 w 3637280"/>
              <a:gd name="connsiteY12" fmla="*/ 3870960 h 4023360"/>
              <a:gd name="connsiteX13" fmla="*/ 1056640 w 3637280"/>
              <a:gd name="connsiteY13" fmla="*/ 3779520 h 4023360"/>
              <a:gd name="connsiteX14" fmla="*/ 792480 w 3637280"/>
              <a:gd name="connsiteY14" fmla="*/ 3616960 h 4023360"/>
              <a:gd name="connsiteX15" fmla="*/ 355600 w 3637280"/>
              <a:gd name="connsiteY15" fmla="*/ 3017520 h 4023360"/>
              <a:gd name="connsiteX16" fmla="*/ 152400 w 3637280"/>
              <a:gd name="connsiteY16" fmla="*/ 2611120 h 4023360"/>
              <a:gd name="connsiteX17" fmla="*/ 30480 w 3637280"/>
              <a:gd name="connsiteY17" fmla="*/ 2204720 h 4023360"/>
              <a:gd name="connsiteX18" fmla="*/ 0 w 3637280"/>
              <a:gd name="connsiteY18" fmla="*/ 1981200 h 4023360"/>
              <a:gd name="connsiteX19" fmla="*/ 71120 w 3637280"/>
              <a:gd name="connsiteY19" fmla="*/ 1158240 h 4023360"/>
              <a:gd name="connsiteX20" fmla="*/ 132080 w 3637280"/>
              <a:gd name="connsiteY20" fmla="*/ 975360 h 4023360"/>
              <a:gd name="connsiteX21" fmla="*/ 294640 w 3637280"/>
              <a:gd name="connsiteY21" fmla="*/ 690880 h 4023360"/>
              <a:gd name="connsiteX22" fmla="*/ 751840 w 3637280"/>
              <a:gd name="connsiteY22" fmla="*/ 254000 h 4023360"/>
              <a:gd name="connsiteX23" fmla="*/ 1127760 w 3637280"/>
              <a:gd name="connsiteY23" fmla="*/ 71120 h 4023360"/>
              <a:gd name="connsiteX24" fmla="*/ 1432560 w 3637280"/>
              <a:gd name="connsiteY24" fmla="*/ 10160 h 4023360"/>
              <a:gd name="connsiteX25" fmla="*/ 1625600 w 3637280"/>
              <a:gd name="connsiteY25" fmla="*/ 0 h 4023360"/>
              <a:gd name="connsiteX26" fmla="*/ 2174240 w 3637280"/>
              <a:gd name="connsiteY26" fmla="*/ 20320 h 4023360"/>
              <a:gd name="connsiteX27" fmla="*/ 2407920 w 3637280"/>
              <a:gd name="connsiteY27" fmla="*/ 101600 h 4023360"/>
              <a:gd name="connsiteX28" fmla="*/ 2580640 w 3637280"/>
              <a:gd name="connsiteY28" fmla="*/ 223520 h 4023360"/>
              <a:gd name="connsiteX29" fmla="*/ 2794000 w 3637280"/>
              <a:gd name="connsiteY29" fmla="*/ 599440 h 4023360"/>
              <a:gd name="connsiteX30" fmla="*/ 2885440 w 3637280"/>
              <a:gd name="connsiteY30" fmla="*/ 853440 h 4023360"/>
              <a:gd name="connsiteX31" fmla="*/ 3007360 w 3637280"/>
              <a:gd name="connsiteY31" fmla="*/ 1361440 h 4023360"/>
              <a:gd name="connsiteX32" fmla="*/ 3078480 w 3637280"/>
              <a:gd name="connsiteY32" fmla="*/ 1899920 h 4023360"/>
              <a:gd name="connsiteX33" fmla="*/ 3078480 w 3637280"/>
              <a:gd name="connsiteY33" fmla="*/ 2570480 h 4023360"/>
              <a:gd name="connsiteX34" fmla="*/ 3037840 w 3637280"/>
              <a:gd name="connsiteY34" fmla="*/ 2844800 h 4023360"/>
              <a:gd name="connsiteX35" fmla="*/ 3017520 w 3637280"/>
              <a:gd name="connsiteY35" fmla="*/ 2926080 h 4023360"/>
              <a:gd name="connsiteX36" fmla="*/ 2997200 w 3637280"/>
              <a:gd name="connsiteY36" fmla="*/ 2966720 h 4023360"/>
              <a:gd name="connsiteX37" fmla="*/ 3068320 w 3637280"/>
              <a:gd name="connsiteY37" fmla="*/ 3098800 h 4023360"/>
              <a:gd name="connsiteX38" fmla="*/ 3108960 w 3637280"/>
              <a:gd name="connsiteY38" fmla="*/ 3169920 h 4023360"/>
              <a:gd name="connsiteX39" fmla="*/ 3403600 w 3637280"/>
              <a:gd name="connsiteY39" fmla="*/ 3505200 h 4023360"/>
              <a:gd name="connsiteX40" fmla="*/ 3505200 w 3637280"/>
              <a:gd name="connsiteY40" fmla="*/ 3596640 h 4023360"/>
              <a:gd name="connsiteX41" fmla="*/ 3545840 w 3637280"/>
              <a:gd name="connsiteY41" fmla="*/ 3637280 h 4023360"/>
              <a:gd name="connsiteX42" fmla="*/ 3596640 w 3637280"/>
              <a:gd name="connsiteY42" fmla="*/ 3667760 h 4023360"/>
              <a:gd name="connsiteX43" fmla="*/ 3637280 w 3637280"/>
              <a:gd name="connsiteY43" fmla="*/ 3688080 h 4023360"/>
              <a:gd name="connsiteX0" fmla="*/ 3637280 w 3637280"/>
              <a:gd name="connsiteY0" fmla="*/ 3352800 h 4023360"/>
              <a:gd name="connsiteX1" fmla="*/ 3606800 w 3637280"/>
              <a:gd name="connsiteY1" fmla="*/ 3403600 h 4023360"/>
              <a:gd name="connsiteX2" fmla="*/ 3556000 w 3637280"/>
              <a:gd name="connsiteY2" fmla="*/ 3474720 h 4023360"/>
              <a:gd name="connsiteX3" fmla="*/ 3535680 w 3637280"/>
              <a:gd name="connsiteY3" fmla="*/ 3505200 h 4023360"/>
              <a:gd name="connsiteX4" fmla="*/ 3515360 w 3637280"/>
              <a:gd name="connsiteY4" fmla="*/ 3525520 h 4023360"/>
              <a:gd name="connsiteX5" fmla="*/ 3474720 w 3637280"/>
              <a:gd name="connsiteY5" fmla="*/ 3576320 h 4023360"/>
              <a:gd name="connsiteX6" fmla="*/ 3230880 w 3637280"/>
              <a:gd name="connsiteY6" fmla="*/ 3749040 h 4023360"/>
              <a:gd name="connsiteX7" fmla="*/ 2763520 w 3637280"/>
              <a:gd name="connsiteY7" fmla="*/ 3931920 h 4023360"/>
              <a:gd name="connsiteX8" fmla="*/ 2407920 w 3637280"/>
              <a:gd name="connsiteY8" fmla="*/ 4013200 h 4023360"/>
              <a:gd name="connsiteX9" fmla="*/ 2204720 w 3637280"/>
              <a:gd name="connsiteY9" fmla="*/ 4023360 h 4023360"/>
              <a:gd name="connsiteX10" fmla="*/ 1869440 w 3637280"/>
              <a:gd name="connsiteY10" fmla="*/ 4013200 h 4023360"/>
              <a:gd name="connsiteX11" fmla="*/ 1483360 w 3637280"/>
              <a:gd name="connsiteY11" fmla="*/ 3942080 h 4023360"/>
              <a:gd name="connsiteX12" fmla="*/ 1259840 w 3637280"/>
              <a:gd name="connsiteY12" fmla="*/ 3870960 h 4023360"/>
              <a:gd name="connsiteX13" fmla="*/ 1056640 w 3637280"/>
              <a:gd name="connsiteY13" fmla="*/ 3779520 h 4023360"/>
              <a:gd name="connsiteX14" fmla="*/ 792480 w 3637280"/>
              <a:gd name="connsiteY14" fmla="*/ 3616960 h 4023360"/>
              <a:gd name="connsiteX15" fmla="*/ 355600 w 3637280"/>
              <a:gd name="connsiteY15" fmla="*/ 3017520 h 4023360"/>
              <a:gd name="connsiteX16" fmla="*/ 152400 w 3637280"/>
              <a:gd name="connsiteY16" fmla="*/ 2611120 h 4023360"/>
              <a:gd name="connsiteX17" fmla="*/ 30480 w 3637280"/>
              <a:gd name="connsiteY17" fmla="*/ 2204720 h 4023360"/>
              <a:gd name="connsiteX18" fmla="*/ 0 w 3637280"/>
              <a:gd name="connsiteY18" fmla="*/ 1981200 h 4023360"/>
              <a:gd name="connsiteX19" fmla="*/ 71120 w 3637280"/>
              <a:gd name="connsiteY19" fmla="*/ 1158240 h 4023360"/>
              <a:gd name="connsiteX20" fmla="*/ 132080 w 3637280"/>
              <a:gd name="connsiteY20" fmla="*/ 975360 h 4023360"/>
              <a:gd name="connsiteX21" fmla="*/ 294640 w 3637280"/>
              <a:gd name="connsiteY21" fmla="*/ 690880 h 4023360"/>
              <a:gd name="connsiteX22" fmla="*/ 751840 w 3637280"/>
              <a:gd name="connsiteY22" fmla="*/ 254000 h 4023360"/>
              <a:gd name="connsiteX23" fmla="*/ 1127760 w 3637280"/>
              <a:gd name="connsiteY23" fmla="*/ 71120 h 4023360"/>
              <a:gd name="connsiteX24" fmla="*/ 1432560 w 3637280"/>
              <a:gd name="connsiteY24" fmla="*/ 10160 h 4023360"/>
              <a:gd name="connsiteX25" fmla="*/ 1625600 w 3637280"/>
              <a:gd name="connsiteY25" fmla="*/ 0 h 4023360"/>
              <a:gd name="connsiteX26" fmla="*/ 2174240 w 3637280"/>
              <a:gd name="connsiteY26" fmla="*/ 20320 h 4023360"/>
              <a:gd name="connsiteX27" fmla="*/ 2407920 w 3637280"/>
              <a:gd name="connsiteY27" fmla="*/ 101600 h 4023360"/>
              <a:gd name="connsiteX28" fmla="*/ 2580640 w 3637280"/>
              <a:gd name="connsiteY28" fmla="*/ 223520 h 4023360"/>
              <a:gd name="connsiteX29" fmla="*/ 2794000 w 3637280"/>
              <a:gd name="connsiteY29" fmla="*/ 599440 h 4023360"/>
              <a:gd name="connsiteX30" fmla="*/ 2885440 w 3637280"/>
              <a:gd name="connsiteY30" fmla="*/ 853440 h 4023360"/>
              <a:gd name="connsiteX31" fmla="*/ 3007360 w 3637280"/>
              <a:gd name="connsiteY31" fmla="*/ 1361440 h 4023360"/>
              <a:gd name="connsiteX32" fmla="*/ 3078480 w 3637280"/>
              <a:gd name="connsiteY32" fmla="*/ 1899920 h 4023360"/>
              <a:gd name="connsiteX33" fmla="*/ 3078480 w 3637280"/>
              <a:gd name="connsiteY33" fmla="*/ 2570480 h 4023360"/>
              <a:gd name="connsiteX34" fmla="*/ 3037840 w 3637280"/>
              <a:gd name="connsiteY34" fmla="*/ 2844800 h 4023360"/>
              <a:gd name="connsiteX35" fmla="*/ 3017520 w 3637280"/>
              <a:gd name="connsiteY35" fmla="*/ 2926080 h 4023360"/>
              <a:gd name="connsiteX36" fmla="*/ 2997200 w 3637280"/>
              <a:gd name="connsiteY36" fmla="*/ 2966720 h 4023360"/>
              <a:gd name="connsiteX37" fmla="*/ 3068320 w 3637280"/>
              <a:gd name="connsiteY37" fmla="*/ 3098800 h 4023360"/>
              <a:gd name="connsiteX38" fmla="*/ 3108960 w 3637280"/>
              <a:gd name="connsiteY38" fmla="*/ 3169920 h 4023360"/>
              <a:gd name="connsiteX39" fmla="*/ 3505200 w 3637280"/>
              <a:gd name="connsiteY39" fmla="*/ 3596640 h 4023360"/>
              <a:gd name="connsiteX40" fmla="*/ 3545840 w 3637280"/>
              <a:gd name="connsiteY40" fmla="*/ 3637280 h 4023360"/>
              <a:gd name="connsiteX41" fmla="*/ 3596640 w 3637280"/>
              <a:gd name="connsiteY41" fmla="*/ 3667760 h 4023360"/>
              <a:gd name="connsiteX42" fmla="*/ 3637280 w 3637280"/>
              <a:gd name="connsiteY42" fmla="*/ 3688080 h 4023360"/>
              <a:gd name="connsiteX0" fmla="*/ 3637280 w 3637280"/>
              <a:gd name="connsiteY0" fmla="*/ 3352800 h 4023360"/>
              <a:gd name="connsiteX1" fmla="*/ 3606800 w 3637280"/>
              <a:gd name="connsiteY1" fmla="*/ 3403600 h 4023360"/>
              <a:gd name="connsiteX2" fmla="*/ 3556000 w 3637280"/>
              <a:gd name="connsiteY2" fmla="*/ 3474720 h 4023360"/>
              <a:gd name="connsiteX3" fmla="*/ 3535680 w 3637280"/>
              <a:gd name="connsiteY3" fmla="*/ 3505200 h 4023360"/>
              <a:gd name="connsiteX4" fmla="*/ 3515360 w 3637280"/>
              <a:gd name="connsiteY4" fmla="*/ 3525520 h 4023360"/>
              <a:gd name="connsiteX5" fmla="*/ 3474720 w 3637280"/>
              <a:gd name="connsiteY5" fmla="*/ 3576320 h 4023360"/>
              <a:gd name="connsiteX6" fmla="*/ 3230880 w 3637280"/>
              <a:gd name="connsiteY6" fmla="*/ 3749040 h 4023360"/>
              <a:gd name="connsiteX7" fmla="*/ 2763520 w 3637280"/>
              <a:gd name="connsiteY7" fmla="*/ 3931920 h 4023360"/>
              <a:gd name="connsiteX8" fmla="*/ 2407920 w 3637280"/>
              <a:gd name="connsiteY8" fmla="*/ 4013200 h 4023360"/>
              <a:gd name="connsiteX9" fmla="*/ 2204720 w 3637280"/>
              <a:gd name="connsiteY9" fmla="*/ 4023360 h 4023360"/>
              <a:gd name="connsiteX10" fmla="*/ 1869440 w 3637280"/>
              <a:gd name="connsiteY10" fmla="*/ 4013200 h 4023360"/>
              <a:gd name="connsiteX11" fmla="*/ 1483360 w 3637280"/>
              <a:gd name="connsiteY11" fmla="*/ 3942080 h 4023360"/>
              <a:gd name="connsiteX12" fmla="*/ 1259840 w 3637280"/>
              <a:gd name="connsiteY12" fmla="*/ 3870960 h 4023360"/>
              <a:gd name="connsiteX13" fmla="*/ 1056640 w 3637280"/>
              <a:gd name="connsiteY13" fmla="*/ 3779520 h 4023360"/>
              <a:gd name="connsiteX14" fmla="*/ 792480 w 3637280"/>
              <a:gd name="connsiteY14" fmla="*/ 3616960 h 4023360"/>
              <a:gd name="connsiteX15" fmla="*/ 355600 w 3637280"/>
              <a:gd name="connsiteY15" fmla="*/ 3017520 h 4023360"/>
              <a:gd name="connsiteX16" fmla="*/ 152400 w 3637280"/>
              <a:gd name="connsiteY16" fmla="*/ 2611120 h 4023360"/>
              <a:gd name="connsiteX17" fmla="*/ 30480 w 3637280"/>
              <a:gd name="connsiteY17" fmla="*/ 2204720 h 4023360"/>
              <a:gd name="connsiteX18" fmla="*/ 0 w 3637280"/>
              <a:gd name="connsiteY18" fmla="*/ 1981200 h 4023360"/>
              <a:gd name="connsiteX19" fmla="*/ 71120 w 3637280"/>
              <a:gd name="connsiteY19" fmla="*/ 1158240 h 4023360"/>
              <a:gd name="connsiteX20" fmla="*/ 132080 w 3637280"/>
              <a:gd name="connsiteY20" fmla="*/ 975360 h 4023360"/>
              <a:gd name="connsiteX21" fmla="*/ 294640 w 3637280"/>
              <a:gd name="connsiteY21" fmla="*/ 690880 h 4023360"/>
              <a:gd name="connsiteX22" fmla="*/ 751840 w 3637280"/>
              <a:gd name="connsiteY22" fmla="*/ 254000 h 4023360"/>
              <a:gd name="connsiteX23" fmla="*/ 1127760 w 3637280"/>
              <a:gd name="connsiteY23" fmla="*/ 71120 h 4023360"/>
              <a:gd name="connsiteX24" fmla="*/ 1432560 w 3637280"/>
              <a:gd name="connsiteY24" fmla="*/ 10160 h 4023360"/>
              <a:gd name="connsiteX25" fmla="*/ 1625600 w 3637280"/>
              <a:gd name="connsiteY25" fmla="*/ 0 h 4023360"/>
              <a:gd name="connsiteX26" fmla="*/ 2174240 w 3637280"/>
              <a:gd name="connsiteY26" fmla="*/ 20320 h 4023360"/>
              <a:gd name="connsiteX27" fmla="*/ 2407920 w 3637280"/>
              <a:gd name="connsiteY27" fmla="*/ 101600 h 4023360"/>
              <a:gd name="connsiteX28" fmla="*/ 2580640 w 3637280"/>
              <a:gd name="connsiteY28" fmla="*/ 223520 h 4023360"/>
              <a:gd name="connsiteX29" fmla="*/ 2794000 w 3637280"/>
              <a:gd name="connsiteY29" fmla="*/ 599440 h 4023360"/>
              <a:gd name="connsiteX30" fmla="*/ 2885440 w 3637280"/>
              <a:gd name="connsiteY30" fmla="*/ 853440 h 4023360"/>
              <a:gd name="connsiteX31" fmla="*/ 3007360 w 3637280"/>
              <a:gd name="connsiteY31" fmla="*/ 1361440 h 4023360"/>
              <a:gd name="connsiteX32" fmla="*/ 3078480 w 3637280"/>
              <a:gd name="connsiteY32" fmla="*/ 1899920 h 4023360"/>
              <a:gd name="connsiteX33" fmla="*/ 3078480 w 3637280"/>
              <a:gd name="connsiteY33" fmla="*/ 2570480 h 4023360"/>
              <a:gd name="connsiteX34" fmla="*/ 3037840 w 3637280"/>
              <a:gd name="connsiteY34" fmla="*/ 2844800 h 4023360"/>
              <a:gd name="connsiteX35" fmla="*/ 3017520 w 3637280"/>
              <a:gd name="connsiteY35" fmla="*/ 2926080 h 4023360"/>
              <a:gd name="connsiteX36" fmla="*/ 2997200 w 3637280"/>
              <a:gd name="connsiteY36" fmla="*/ 2966720 h 4023360"/>
              <a:gd name="connsiteX37" fmla="*/ 3068320 w 3637280"/>
              <a:gd name="connsiteY37" fmla="*/ 3098800 h 4023360"/>
              <a:gd name="connsiteX38" fmla="*/ 3108960 w 3637280"/>
              <a:gd name="connsiteY38" fmla="*/ 3169920 h 4023360"/>
              <a:gd name="connsiteX39" fmla="*/ 3505200 w 3637280"/>
              <a:gd name="connsiteY39" fmla="*/ 3596640 h 4023360"/>
              <a:gd name="connsiteX40" fmla="*/ 3596640 w 3637280"/>
              <a:gd name="connsiteY40" fmla="*/ 3667760 h 4023360"/>
              <a:gd name="connsiteX41" fmla="*/ 3637280 w 3637280"/>
              <a:gd name="connsiteY41" fmla="*/ 3688080 h 4023360"/>
              <a:gd name="connsiteX0" fmla="*/ 3637280 w 3637280"/>
              <a:gd name="connsiteY0" fmla="*/ 3352800 h 4023360"/>
              <a:gd name="connsiteX1" fmla="*/ 3606800 w 3637280"/>
              <a:gd name="connsiteY1" fmla="*/ 3403600 h 4023360"/>
              <a:gd name="connsiteX2" fmla="*/ 3556000 w 3637280"/>
              <a:gd name="connsiteY2" fmla="*/ 3474720 h 4023360"/>
              <a:gd name="connsiteX3" fmla="*/ 3535680 w 3637280"/>
              <a:gd name="connsiteY3" fmla="*/ 3505200 h 4023360"/>
              <a:gd name="connsiteX4" fmla="*/ 3515360 w 3637280"/>
              <a:gd name="connsiteY4" fmla="*/ 3525520 h 4023360"/>
              <a:gd name="connsiteX5" fmla="*/ 3474720 w 3637280"/>
              <a:gd name="connsiteY5" fmla="*/ 3576320 h 4023360"/>
              <a:gd name="connsiteX6" fmla="*/ 3230880 w 3637280"/>
              <a:gd name="connsiteY6" fmla="*/ 3749040 h 4023360"/>
              <a:gd name="connsiteX7" fmla="*/ 2763520 w 3637280"/>
              <a:gd name="connsiteY7" fmla="*/ 3931920 h 4023360"/>
              <a:gd name="connsiteX8" fmla="*/ 2407920 w 3637280"/>
              <a:gd name="connsiteY8" fmla="*/ 4013200 h 4023360"/>
              <a:gd name="connsiteX9" fmla="*/ 2204720 w 3637280"/>
              <a:gd name="connsiteY9" fmla="*/ 4023360 h 4023360"/>
              <a:gd name="connsiteX10" fmla="*/ 1869440 w 3637280"/>
              <a:gd name="connsiteY10" fmla="*/ 4013200 h 4023360"/>
              <a:gd name="connsiteX11" fmla="*/ 1483360 w 3637280"/>
              <a:gd name="connsiteY11" fmla="*/ 3942080 h 4023360"/>
              <a:gd name="connsiteX12" fmla="*/ 1259840 w 3637280"/>
              <a:gd name="connsiteY12" fmla="*/ 3870960 h 4023360"/>
              <a:gd name="connsiteX13" fmla="*/ 1056640 w 3637280"/>
              <a:gd name="connsiteY13" fmla="*/ 3779520 h 4023360"/>
              <a:gd name="connsiteX14" fmla="*/ 792480 w 3637280"/>
              <a:gd name="connsiteY14" fmla="*/ 3616960 h 4023360"/>
              <a:gd name="connsiteX15" fmla="*/ 355600 w 3637280"/>
              <a:gd name="connsiteY15" fmla="*/ 3017520 h 4023360"/>
              <a:gd name="connsiteX16" fmla="*/ 152400 w 3637280"/>
              <a:gd name="connsiteY16" fmla="*/ 2611120 h 4023360"/>
              <a:gd name="connsiteX17" fmla="*/ 30480 w 3637280"/>
              <a:gd name="connsiteY17" fmla="*/ 2204720 h 4023360"/>
              <a:gd name="connsiteX18" fmla="*/ 0 w 3637280"/>
              <a:gd name="connsiteY18" fmla="*/ 1981200 h 4023360"/>
              <a:gd name="connsiteX19" fmla="*/ 71120 w 3637280"/>
              <a:gd name="connsiteY19" fmla="*/ 1158240 h 4023360"/>
              <a:gd name="connsiteX20" fmla="*/ 132080 w 3637280"/>
              <a:gd name="connsiteY20" fmla="*/ 975360 h 4023360"/>
              <a:gd name="connsiteX21" fmla="*/ 294640 w 3637280"/>
              <a:gd name="connsiteY21" fmla="*/ 690880 h 4023360"/>
              <a:gd name="connsiteX22" fmla="*/ 751840 w 3637280"/>
              <a:gd name="connsiteY22" fmla="*/ 254000 h 4023360"/>
              <a:gd name="connsiteX23" fmla="*/ 1127760 w 3637280"/>
              <a:gd name="connsiteY23" fmla="*/ 71120 h 4023360"/>
              <a:gd name="connsiteX24" fmla="*/ 1432560 w 3637280"/>
              <a:gd name="connsiteY24" fmla="*/ 10160 h 4023360"/>
              <a:gd name="connsiteX25" fmla="*/ 1625600 w 3637280"/>
              <a:gd name="connsiteY25" fmla="*/ 0 h 4023360"/>
              <a:gd name="connsiteX26" fmla="*/ 2174240 w 3637280"/>
              <a:gd name="connsiteY26" fmla="*/ 20320 h 4023360"/>
              <a:gd name="connsiteX27" fmla="*/ 2407920 w 3637280"/>
              <a:gd name="connsiteY27" fmla="*/ 101600 h 4023360"/>
              <a:gd name="connsiteX28" fmla="*/ 2580640 w 3637280"/>
              <a:gd name="connsiteY28" fmla="*/ 223520 h 4023360"/>
              <a:gd name="connsiteX29" fmla="*/ 2794000 w 3637280"/>
              <a:gd name="connsiteY29" fmla="*/ 599440 h 4023360"/>
              <a:gd name="connsiteX30" fmla="*/ 2885440 w 3637280"/>
              <a:gd name="connsiteY30" fmla="*/ 853440 h 4023360"/>
              <a:gd name="connsiteX31" fmla="*/ 3007360 w 3637280"/>
              <a:gd name="connsiteY31" fmla="*/ 1361440 h 4023360"/>
              <a:gd name="connsiteX32" fmla="*/ 3078480 w 3637280"/>
              <a:gd name="connsiteY32" fmla="*/ 1899920 h 4023360"/>
              <a:gd name="connsiteX33" fmla="*/ 3078480 w 3637280"/>
              <a:gd name="connsiteY33" fmla="*/ 2570480 h 4023360"/>
              <a:gd name="connsiteX34" fmla="*/ 3037840 w 3637280"/>
              <a:gd name="connsiteY34" fmla="*/ 2844800 h 4023360"/>
              <a:gd name="connsiteX35" fmla="*/ 3017520 w 3637280"/>
              <a:gd name="connsiteY35" fmla="*/ 2926080 h 4023360"/>
              <a:gd name="connsiteX36" fmla="*/ 2997200 w 3637280"/>
              <a:gd name="connsiteY36" fmla="*/ 2966720 h 4023360"/>
              <a:gd name="connsiteX37" fmla="*/ 3068320 w 3637280"/>
              <a:gd name="connsiteY37" fmla="*/ 3098800 h 4023360"/>
              <a:gd name="connsiteX38" fmla="*/ 3108960 w 3637280"/>
              <a:gd name="connsiteY38" fmla="*/ 3169920 h 4023360"/>
              <a:gd name="connsiteX39" fmla="*/ 3505200 w 3637280"/>
              <a:gd name="connsiteY39" fmla="*/ 3596640 h 4023360"/>
              <a:gd name="connsiteX40" fmla="*/ 3596640 w 3637280"/>
              <a:gd name="connsiteY40" fmla="*/ 3667760 h 4023360"/>
              <a:gd name="connsiteX0" fmla="*/ 3637280 w 3637280"/>
              <a:gd name="connsiteY0" fmla="*/ 3352800 h 4023360"/>
              <a:gd name="connsiteX1" fmla="*/ 3606800 w 3637280"/>
              <a:gd name="connsiteY1" fmla="*/ 3403600 h 4023360"/>
              <a:gd name="connsiteX2" fmla="*/ 3556000 w 3637280"/>
              <a:gd name="connsiteY2" fmla="*/ 3474720 h 4023360"/>
              <a:gd name="connsiteX3" fmla="*/ 3535680 w 3637280"/>
              <a:gd name="connsiteY3" fmla="*/ 3505200 h 4023360"/>
              <a:gd name="connsiteX4" fmla="*/ 3515360 w 3637280"/>
              <a:gd name="connsiteY4" fmla="*/ 3525520 h 4023360"/>
              <a:gd name="connsiteX5" fmla="*/ 3474720 w 3637280"/>
              <a:gd name="connsiteY5" fmla="*/ 3576320 h 4023360"/>
              <a:gd name="connsiteX6" fmla="*/ 3230880 w 3637280"/>
              <a:gd name="connsiteY6" fmla="*/ 3749040 h 4023360"/>
              <a:gd name="connsiteX7" fmla="*/ 2763520 w 3637280"/>
              <a:gd name="connsiteY7" fmla="*/ 3931920 h 4023360"/>
              <a:gd name="connsiteX8" fmla="*/ 2407920 w 3637280"/>
              <a:gd name="connsiteY8" fmla="*/ 4013200 h 4023360"/>
              <a:gd name="connsiteX9" fmla="*/ 2204720 w 3637280"/>
              <a:gd name="connsiteY9" fmla="*/ 4023360 h 4023360"/>
              <a:gd name="connsiteX10" fmla="*/ 1869440 w 3637280"/>
              <a:gd name="connsiteY10" fmla="*/ 4013200 h 4023360"/>
              <a:gd name="connsiteX11" fmla="*/ 1483360 w 3637280"/>
              <a:gd name="connsiteY11" fmla="*/ 3942080 h 4023360"/>
              <a:gd name="connsiteX12" fmla="*/ 1259840 w 3637280"/>
              <a:gd name="connsiteY12" fmla="*/ 3870960 h 4023360"/>
              <a:gd name="connsiteX13" fmla="*/ 1056640 w 3637280"/>
              <a:gd name="connsiteY13" fmla="*/ 3779520 h 4023360"/>
              <a:gd name="connsiteX14" fmla="*/ 792480 w 3637280"/>
              <a:gd name="connsiteY14" fmla="*/ 3616960 h 4023360"/>
              <a:gd name="connsiteX15" fmla="*/ 355600 w 3637280"/>
              <a:gd name="connsiteY15" fmla="*/ 3017520 h 4023360"/>
              <a:gd name="connsiteX16" fmla="*/ 152400 w 3637280"/>
              <a:gd name="connsiteY16" fmla="*/ 2611120 h 4023360"/>
              <a:gd name="connsiteX17" fmla="*/ 30480 w 3637280"/>
              <a:gd name="connsiteY17" fmla="*/ 2204720 h 4023360"/>
              <a:gd name="connsiteX18" fmla="*/ 0 w 3637280"/>
              <a:gd name="connsiteY18" fmla="*/ 1981200 h 4023360"/>
              <a:gd name="connsiteX19" fmla="*/ 71120 w 3637280"/>
              <a:gd name="connsiteY19" fmla="*/ 1158240 h 4023360"/>
              <a:gd name="connsiteX20" fmla="*/ 132080 w 3637280"/>
              <a:gd name="connsiteY20" fmla="*/ 975360 h 4023360"/>
              <a:gd name="connsiteX21" fmla="*/ 294640 w 3637280"/>
              <a:gd name="connsiteY21" fmla="*/ 690880 h 4023360"/>
              <a:gd name="connsiteX22" fmla="*/ 751840 w 3637280"/>
              <a:gd name="connsiteY22" fmla="*/ 254000 h 4023360"/>
              <a:gd name="connsiteX23" fmla="*/ 1127760 w 3637280"/>
              <a:gd name="connsiteY23" fmla="*/ 71120 h 4023360"/>
              <a:gd name="connsiteX24" fmla="*/ 1432560 w 3637280"/>
              <a:gd name="connsiteY24" fmla="*/ 10160 h 4023360"/>
              <a:gd name="connsiteX25" fmla="*/ 1625600 w 3637280"/>
              <a:gd name="connsiteY25" fmla="*/ 0 h 4023360"/>
              <a:gd name="connsiteX26" fmla="*/ 2174240 w 3637280"/>
              <a:gd name="connsiteY26" fmla="*/ 20320 h 4023360"/>
              <a:gd name="connsiteX27" fmla="*/ 2407920 w 3637280"/>
              <a:gd name="connsiteY27" fmla="*/ 101600 h 4023360"/>
              <a:gd name="connsiteX28" fmla="*/ 2580640 w 3637280"/>
              <a:gd name="connsiteY28" fmla="*/ 223520 h 4023360"/>
              <a:gd name="connsiteX29" fmla="*/ 2794000 w 3637280"/>
              <a:gd name="connsiteY29" fmla="*/ 599440 h 4023360"/>
              <a:gd name="connsiteX30" fmla="*/ 2885440 w 3637280"/>
              <a:gd name="connsiteY30" fmla="*/ 853440 h 4023360"/>
              <a:gd name="connsiteX31" fmla="*/ 3007360 w 3637280"/>
              <a:gd name="connsiteY31" fmla="*/ 1361440 h 4023360"/>
              <a:gd name="connsiteX32" fmla="*/ 3078480 w 3637280"/>
              <a:gd name="connsiteY32" fmla="*/ 1899920 h 4023360"/>
              <a:gd name="connsiteX33" fmla="*/ 3078480 w 3637280"/>
              <a:gd name="connsiteY33" fmla="*/ 2570480 h 4023360"/>
              <a:gd name="connsiteX34" fmla="*/ 3037840 w 3637280"/>
              <a:gd name="connsiteY34" fmla="*/ 2844800 h 4023360"/>
              <a:gd name="connsiteX35" fmla="*/ 3017520 w 3637280"/>
              <a:gd name="connsiteY35" fmla="*/ 2926080 h 4023360"/>
              <a:gd name="connsiteX36" fmla="*/ 2997200 w 3637280"/>
              <a:gd name="connsiteY36" fmla="*/ 2966720 h 4023360"/>
              <a:gd name="connsiteX37" fmla="*/ 3068320 w 3637280"/>
              <a:gd name="connsiteY37" fmla="*/ 3098800 h 4023360"/>
              <a:gd name="connsiteX38" fmla="*/ 3108960 w 3637280"/>
              <a:gd name="connsiteY38" fmla="*/ 3169920 h 4023360"/>
              <a:gd name="connsiteX39" fmla="*/ 3505200 w 3637280"/>
              <a:gd name="connsiteY39" fmla="*/ 3596640 h 4023360"/>
              <a:gd name="connsiteX0" fmla="*/ 3637280 w 3820160"/>
              <a:gd name="connsiteY0" fmla="*/ 3352800 h 4023360"/>
              <a:gd name="connsiteX1" fmla="*/ 3606800 w 3820160"/>
              <a:gd name="connsiteY1" fmla="*/ 3403600 h 4023360"/>
              <a:gd name="connsiteX2" fmla="*/ 3556000 w 3820160"/>
              <a:gd name="connsiteY2" fmla="*/ 3474720 h 4023360"/>
              <a:gd name="connsiteX3" fmla="*/ 3535680 w 3820160"/>
              <a:gd name="connsiteY3" fmla="*/ 3505200 h 4023360"/>
              <a:gd name="connsiteX4" fmla="*/ 3515360 w 3820160"/>
              <a:gd name="connsiteY4" fmla="*/ 3525520 h 4023360"/>
              <a:gd name="connsiteX5" fmla="*/ 3474720 w 3820160"/>
              <a:gd name="connsiteY5" fmla="*/ 3576320 h 4023360"/>
              <a:gd name="connsiteX6" fmla="*/ 3230880 w 3820160"/>
              <a:gd name="connsiteY6" fmla="*/ 3749040 h 4023360"/>
              <a:gd name="connsiteX7" fmla="*/ 2763520 w 3820160"/>
              <a:gd name="connsiteY7" fmla="*/ 3931920 h 4023360"/>
              <a:gd name="connsiteX8" fmla="*/ 2407920 w 3820160"/>
              <a:gd name="connsiteY8" fmla="*/ 4013200 h 4023360"/>
              <a:gd name="connsiteX9" fmla="*/ 2204720 w 3820160"/>
              <a:gd name="connsiteY9" fmla="*/ 4023360 h 4023360"/>
              <a:gd name="connsiteX10" fmla="*/ 1869440 w 3820160"/>
              <a:gd name="connsiteY10" fmla="*/ 4013200 h 4023360"/>
              <a:gd name="connsiteX11" fmla="*/ 1483360 w 3820160"/>
              <a:gd name="connsiteY11" fmla="*/ 3942080 h 4023360"/>
              <a:gd name="connsiteX12" fmla="*/ 1259840 w 3820160"/>
              <a:gd name="connsiteY12" fmla="*/ 3870960 h 4023360"/>
              <a:gd name="connsiteX13" fmla="*/ 1056640 w 3820160"/>
              <a:gd name="connsiteY13" fmla="*/ 3779520 h 4023360"/>
              <a:gd name="connsiteX14" fmla="*/ 792480 w 3820160"/>
              <a:gd name="connsiteY14" fmla="*/ 3616960 h 4023360"/>
              <a:gd name="connsiteX15" fmla="*/ 355600 w 3820160"/>
              <a:gd name="connsiteY15" fmla="*/ 3017520 h 4023360"/>
              <a:gd name="connsiteX16" fmla="*/ 152400 w 3820160"/>
              <a:gd name="connsiteY16" fmla="*/ 2611120 h 4023360"/>
              <a:gd name="connsiteX17" fmla="*/ 30480 w 3820160"/>
              <a:gd name="connsiteY17" fmla="*/ 2204720 h 4023360"/>
              <a:gd name="connsiteX18" fmla="*/ 0 w 3820160"/>
              <a:gd name="connsiteY18" fmla="*/ 1981200 h 4023360"/>
              <a:gd name="connsiteX19" fmla="*/ 71120 w 3820160"/>
              <a:gd name="connsiteY19" fmla="*/ 1158240 h 4023360"/>
              <a:gd name="connsiteX20" fmla="*/ 132080 w 3820160"/>
              <a:gd name="connsiteY20" fmla="*/ 975360 h 4023360"/>
              <a:gd name="connsiteX21" fmla="*/ 294640 w 3820160"/>
              <a:gd name="connsiteY21" fmla="*/ 690880 h 4023360"/>
              <a:gd name="connsiteX22" fmla="*/ 751840 w 3820160"/>
              <a:gd name="connsiteY22" fmla="*/ 254000 h 4023360"/>
              <a:gd name="connsiteX23" fmla="*/ 1127760 w 3820160"/>
              <a:gd name="connsiteY23" fmla="*/ 71120 h 4023360"/>
              <a:gd name="connsiteX24" fmla="*/ 1432560 w 3820160"/>
              <a:gd name="connsiteY24" fmla="*/ 10160 h 4023360"/>
              <a:gd name="connsiteX25" fmla="*/ 1625600 w 3820160"/>
              <a:gd name="connsiteY25" fmla="*/ 0 h 4023360"/>
              <a:gd name="connsiteX26" fmla="*/ 2174240 w 3820160"/>
              <a:gd name="connsiteY26" fmla="*/ 20320 h 4023360"/>
              <a:gd name="connsiteX27" fmla="*/ 2407920 w 3820160"/>
              <a:gd name="connsiteY27" fmla="*/ 101600 h 4023360"/>
              <a:gd name="connsiteX28" fmla="*/ 2580640 w 3820160"/>
              <a:gd name="connsiteY28" fmla="*/ 223520 h 4023360"/>
              <a:gd name="connsiteX29" fmla="*/ 2794000 w 3820160"/>
              <a:gd name="connsiteY29" fmla="*/ 599440 h 4023360"/>
              <a:gd name="connsiteX30" fmla="*/ 2885440 w 3820160"/>
              <a:gd name="connsiteY30" fmla="*/ 853440 h 4023360"/>
              <a:gd name="connsiteX31" fmla="*/ 3007360 w 3820160"/>
              <a:gd name="connsiteY31" fmla="*/ 1361440 h 4023360"/>
              <a:gd name="connsiteX32" fmla="*/ 3078480 w 3820160"/>
              <a:gd name="connsiteY32" fmla="*/ 1899920 h 4023360"/>
              <a:gd name="connsiteX33" fmla="*/ 3078480 w 3820160"/>
              <a:gd name="connsiteY33" fmla="*/ 2570480 h 4023360"/>
              <a:gd name="connsiteX34" fmla="*/ 3037840 w 3820160"/>
              <a:gd name="connsiteY34" fmla="*/ 2844800 h 4023360"/>
              <a:gd name="connsiteX35" fmla="*/ 3017520 w 3820160"/>
              <a:gd name="connsiteY35" fmla="*/ 2926080 h 4023360"/>
              <a:gd name="connsiteX36" fmla="*/ 2997200 w 3820160"/>
              <a:gd name="connsiteY36" fmla="*/ 2966720 h 4023360"/>
              <a:gd name="connsiteX37" fmla="*/ 3068320 w 3820160"/>
              <a:gd name="connsiteY37" fmla="*/ 3098800 h 4023360"/>
              <a:gd name="connsiteX38" fmla="*/ 3108960 w 3820160"/>
              <a:gd name="connsiteY38" fmla="*/ 3169920 h 4023360"/>
              <a:gd name="connsiteX39" fmla="*/ 3820160 w 3820160"/>
              <a:gd name="connsiteY39" fmla="*/ 3078480 h 4023360"/>
              <a:gd name="connsiteX0" fmla="*/ 3606800 w 3820160"/>
              <a:gd name="connsiteY0" fmla="*/ 3403600 h 4023360"/>
              <a:gd name="connsiteX1" fmla="*/ 3556000 w 3820160"/>
              <a:gd name="connsiteY1" fmla="*/ 3474720 h 4023360"/>
              <a:gd name="connsiteX2" fmla="*/ 3535680 w 3820160"/>
              <a:gd name="connsiteY2" fmla="*/ 3505200 h 4023360"/>
              <a:gd name="connsiteX3" fmla="*/ 3515360 w 3820160"/>
              <a:gd name="connsiteY3" fmla="*/ 3525520 h 4023360"/>
              <a:gd name="connsiteX4" fmla="*/ 3474720 w 3820160"/>
              <a:gd name="connsiteY4" fmla="*/ 3576320 h 4023360"/>
              <a:gd name="connsiteX5" fmla="*/ 3230880 w 3820160"/>
              <a:gd name="connsiteY5" fmla="*/ 3749040 h 4023360"/>
              <a:gd name="connsiteX6" fmla="*/ 2763520 w 3820160"/>
              <a:gd name="connsiteY6" fmla="*/ 3931920 h 4023360"/>
              <a:gd name="connsiteX7" fmla="*/ 2407920 w 3820160"/>
              <a:gd name="connsiteY7" fmla="*/ 4013200 h 4023360"/>
              <a:gd name="connsiteX8" fmla="*/ 2204720 w 3820160"/>
              <a:gd name="connsiteY8" fmla="*/ 4023360 h 4023360"/>
              <a:gd name="connsiteX9" fmla="*/ 1869440 w 3820160"/>
              <a:gd name="connsiteY9" fmla="*/ 4013200 h 4023360"/>
              <a:gd name="connsiteX10" fmla="*/ 1483360 w 3820160"/>
              <a:gd name="connsiteY10" fmla="*/ 3942080 h 4023360"/>
              <a:gd name="connsiteX11" fmla="*/ 1259840 w 3820160"/>
              <a:gd name="connsiteY11" fmla="*/ 3870960 h 4023360"/>
              <a:gd name="connsiteX12" fmla="*/ 1056640 w 3820160"/>
              <a:gd name="connsiteY12" fmla="*/ 3779520 h 4023360"/>
              <a:gd name="connsiteX13" fmla="*/ 792480 w 3820160"/>
              <a:gd name="connsiteY13" fmla="*/ 3616960 h 4023360"/>
              <a:gd name="connsiteX14" fmla="*/ 355600 w 3820160"/>
              <a:gd name="connsiteY14" fmla="*/ 3017520 h 4023360"/>
              <a:gd name="connsiteX15" fmla="*/ 152400 w 3820160"/>
              <a:gd name="connsiteY15" fmla="*/ 2611120 h 4023360"/>
              <a:gd name="connsiteX16" fmla="*/ 30480 w 3820160"/>
              <a:gd name="connsiteY16" fmla="*/ 2204720 h 4023360"/>
              <a:gd name="connsiteX17" fmla="*/ 0 w 3820160"/>
              <a:gd name="connsiteY17" fmla="*/ 1981200 h 4023360"/>
              <a:gd name="connsiteX18" fmla="*/ 71120 w 3820160"/>
              <a:gd name="connsiteY18" fmla="*/ 1158240 h 4023360"/>
              <a:gd name="connsiteX19" fmla="*/ 132080 w 3820160"/>
              <a:gd name="connsiteY19" fmla="*/ 975360 h 4023360"/>
              <a:gd name="connsiteX20" fmla="*/ 294640 w 3820160"/>
              <a:gd name="connsiteY20" fmla="*/ 690880 h 4023360"/>
              <a:gd name="connsiteX21" fmla="*/ 751840 w 3820160"/>
              <a:gd name="connsiteY21" fmla="*/ 254000 h 4023360"/>
              <a:gd name="connsiteX22" fmla="*/ 1127760 w 3820160"/>
              <a:gd name="connsiteY22" fmla="*/ 71120 h 4023360"/>
              <a:gd name="connsiteX23" fmla="*/ 1432560 w 3820160"/>
              <a:gd name="connsiteY23" fmla="*/ 10160 h 4023360"/>
              <a:gd name="connsiteX24" fmla="*/ 1625600 w 3820160"/>
              <a:gd name="connsiteY24" fmla="*/ 0 h 4023360"/>
              <a:gd name="connsiteX25" fmla="*/ 2174240 w 3820160"/>
              <a:gd name="connsiteY25" fmla="*/ 20320 h 4023360"/>
              <a:gd name="connsiteX26" fmla="*/ 2407920 w 3820160"/>
              <a:gd name="connsiteY26" fmla="*/ 101600 h 4023360"/>
              <a:gd name="connsiteX27" fmla="*/ 2580640 w 3820160"/>
              <a:gd name="connsiteY27" fmla="*/ 223520 h 4023360"/>
              <a:gd name="connsiteX28" fmla="*/ 2794000 w 3820160"/>
              <a:gd name="connsiteY28" fmla="*/ 599440 h 4023360"/>
              <a:gd name="connsiteX29" fmla="*/ 2885440 w 3820160"/>
              <a:gd name="connsiteY29" fmla="*/ 853440 h 4023360"/>
              <a:gd name="connsiteX30" fmla="*/ 3007360 w 3820160"/>
              <a:gd name="connsiteY30" fmla="*/ 1361440 h 4023360"/>
              <a:gd name="connsiteX31" fmla="*/ 3078480 w 3820160"/>
              <a:gd name="connsiteY31" fmla="*/ 1899920 h 4023360"/>
              <a:gd name="connsiteX32" fmla="*/ 3078480 w 3820160"/>
              <a:gd name="connsiteY32" fmla="*/ 2570480 h 4023360"/>
              <a:gd name="connsiteX33" fmla="*/ 3037840 w 3820160"/>
              <a:gd name="connsiteY33" fmla="*/ 2844800 h 4023360"/>
              <a:gd name="connsiteX34" fmla="*/ 3017520 w 3820160"/>
              <a:gd name="connsiteY34" fmla="*/ 2926080 h 4023360"/>
              <a:gd name="connsiteX35" fmla="*/ 2997200 w 3820160"/>
              <a:gd name="connsiteY35" fmla="*/ 2966720 h 4023360"/>
              <a:gd name="connsiteX36" fmla="*/ 3068320 w 3820160"/>
              <a:gd name="connsiteY36" fmla="*/ 3098800 h 4023360"/>
              <a:gd name="connsiteX37" fmla="*/ 3108960 w 3820160"/>
              <a:gd name="connsiteY37" fmla="*/ 3169920 h 4023360"/>
              <a:gd name="connsiteX38" fmla="*/ 3820160 w 3820160"/>
              <a:gd name="connsiteY38" fmla="*/ 3078480 h 4023360"/>
              <a:gd name="connsiteX0" fmla="*/ 3556000 w 3820160"/>
              <a:gd name="connsiteY0" fmla="*/ 3474720 h 4023360"/>
              <a:gd name="connsiteX1" fmla="*/ 3535680 w 3820160"/>
              <a:gd name="connsiteY1" fmla="*/ 3505200 h 4023360"/>
              <a:gd name="connsiteX2" fmla="*/ 3515360 w 3820160"/>
              <a:gd name="connsiteY2" fmla="*/ 3525520 h 4023360"/>
              <a:gd name="connsiteX3" fmla="*/ 3474720 w 3820160"/>
              <a:gd name="connsiteY3" fmla="*/ 3576320 h 4023360"/>
              <a:gd name="connsiteX4" fmla="*/ 3230880 w 3820160"/>
              <a:gd name="connsiteY4" fmla="*/ 3749040 h 4023360"/>
              <a:gd name="connsiteX5" fmla="*/ 2763520 w 3820160"/>
              <a:gd name="connsiteY5" fmla="*/ 3931920 h 4023360"/>
              <a:gd name="connsiteX6" fmla="*/ 2407920 w 3820160"/>
              <a:gd name="connsiteY6" fmla="*/ 4013200 h 4023360"/>
              <a:gd name="connsiteX7" fmla="*/ 2204720 w 3820160"/>
              <a:gd name="connsiteY7" fmla="*/ 4023360 h 4023360"/>
              <a:gd name="connsiteX8" fmla="*/ 1869440 w 3820160"/>
              <a:gd name="connsiteY8" fmla="*/ 4013200 h 4023360"/>
              <a:gd name="connsiteX9" fmla="*/ 1483360 w 3820160"/>
              <a:gd name="connsiteY9" fmla="*/ 3942080 h 4023360"/>
              <a:gd name="connsiteX10" fmla="*/ 1259840 w 3820160"/>
              <a:gd name="connsiteY10" fmla="*/ 3870960 h 4023360"/>
              <a:gd name="connsiteX11" fmla="*/ 1056640 w 3820160"/>
              <a:gd name="connsiteY11" fmla="*/ 3779520 h 4023360"/>
              <a:gd name="connsiteX12" fmla="*/ 792480 w 3820160"/>
              <a:gd name="connsiteY12" fmla="*/ 3616960 h 4023360"/>
              <a:gd name="connsiteX13" fmla="*/ 355600 w 3820160"/>
              <a:gd name="connsiteY13" fmla="*/ 3017520 h 4023360"/>
              <a:gd name="connsiteX14" fmla="*/ 152400 w 3820160"/>
              <a:gd name="connsiteY14" fmla="*/ 2611120 h 4023360"/>
              <a:gd name="connsiteX15" fmla="*/ 30480 w 3820160"/>
              <a:gd name="connsiteY15" fmla="*/ 2204720 h 4023360"/>
              <a:gd name="connsiteX16" fmla="*/ 0 w 3820160"/>
              <a:gd name="connsiteY16" fmla="*/ 1981200 h 4023360"/>
              <a:gd name="connsiteX17" fmla="*/ 71120 w 3820160"/>
              <a:gd name="connsiteY17" fmla="*/ 1158240 h 4023360"/>
              <a:gd name="connsiteX18" fmla="*/ 132080 w 3820160"/>
              <a:gd name="connsiteY18" fmla="*/ 975360 h 4023360"/>
              <a:gd name="connsiteX19" fmla="*/ 294640 w 3820160"/>
              <a:gd name="connsiteY19" fmla="*/ 690880 h 4023360"/>
              <a:gd name="connsiteX20" fmla="*/ 751840 w 3820160"/>
              <a:gd name="connsiteY20" fmla="*/ 254000 h 4023360"/>
              <a:gd name="connsiteX21" fmla="*/ 1127760 w 3820160"/>
              <a:gd name="connsiteY21" fmla="*/ 71120 h 4023360"/>
              <a:gd name="connsiteX22" fmla="*/ 1432560 w 3820160"/>
              <a:gd name="connsiteY22" fmla="*/ 10160 h 4023360"/>
              <a:gd name="connsiteX23" fmla="*/ 1625600 w 3820160"/>
              <a:gd name="connsiteY23" fmla="*/ 0 h 4023360"/>
              <a:gd name="connsiteX24" fmla="*/ 2174240 w 3820160"/>
              <a:gd name="connsiteY24" fmla="*/ 20320 h 4023360"/>
              <a:gd name="connsiteX25" fmla="*/ 2407920 w 3820160"/>
              <a:gd name="connsiteY25" fmla="*/ 101600 h 4023360"/>
              <a:gd name="connsiteX26" fmla="*/ 2580640 w 3820160"/>
              <a:gd name="connsiteY26" fmla="*/ 223520 h 4023360"/>
              <a:gd name="connsiteX27" fmla="*/ 2794000 w 3820160"/>
              <a:gd name="connsiteY27" fmla="*/ 599440 h 4023360"/>
              <a:gd name="connsiteX28" fmla="*/ 2885440 w 3820160"/>
              <a:gd name="connsiteY28" fmla="*/ 853440 h 4023360"/>
              <a:gd name="connsiteX29" fmla="*/ 3007360 w 3820160"/>
              <a:gd name="connsiteY29" fmla="*/ 1361440 h 4023360"/>
              <a:gd name="connsiteX30" fmla="*/ 3078480 w 3820160"/>
              <a:gd name="connsiteY30" fmla="*/ 1899920 h 4023360"/>
              <a:gd name="connsiteX31" fmla="*/ 3078480 w 3820160"/>
              <a:gd name="connsiteY31" fmla="*/ 2570480 h 4023360"/>
              <a:gd name="connsiteX32" fmla="*/ 3037840 w 3820160"/>
              <a:gd name="connsiteY32" fmla="*/ 2844800 h 4023360"/>
              <a:gd name="connsiteX33" fmla="*/ 3017520 w 3820160"/>
              <a:gd name="connsiteY33" fmla="*/ 2926080 h 4023360"/>
              <a:gd name="connsiteX34" fmla="*/ 2997200 w 3820160"/>
              <a:gd name="connsiteY34" fmla="*/ 2966720 h 4023360"/>
              <a:gd name="connsiteX35" fmla="*/ 3068320 w 3820160"/>
              <a:gd name="connsiteY35" fmla="*/ 3098800 h 4023360"/>
              <a:gd name="connsiteX36" fmla="*/ 3108960 w 3820160"/>
              <a:gd name="connsiteY36" fmla="*/ 3169920 h 4023360"/>
              <a:gd name="connsiteX37" fmla="*/ 3820160 w 3820160"/>
              <a:gd name="connsiteY37" fmla="*/ 3078480 h 4023360"/>
              <a:gd name="connsiteX0" fmla="*/ 3535680 w 3820160"/>
              <a:gd name="connsiteY0" fmla="*/ 3505200 h 4023360"/>
              <a:gd name="connsiteX1" fmla="*/ 3515360 w 3820160"/>
              <a:gd name="connsiteY1" fmla="*/ 3525520 h 4023360"/>
              <a:gd name="connsiteX2" fmla="*/ 3474720 w 3820160"/>
              <a:gd name="connsiteY2" fmla="*/ 3576320 h 4023360"/>
              <a:gd name="connsiteX3" fmla="*/ 3230880 w 3820160"/>
              <a:gd name="connsiteY3" fmla="*/ 3749040 h 4023360"/>
              <a:gd name="connsiteX4" fmla="*/ 2763520 w 3820160"/>
              <a:gd name="connsiteY4" fmla="*/ 3931920 h 4023360"/>
              <a:gd name="connsiteX5" fmla="*/ 2407920 w 3820160"/>
              <a:gd name="connsiteY5" fmla="*/ 4013200 h 4023360"/>
              <a:gd name="connsiteX6" fmla="*/ 2204720 w 3820160"/>
              <a:gd name="connsiteY6" fmla="*/ 4023360 h 4023360"/>
              <a:gd name="connsiteX7" fmla="*/ 1869440 w 3820160"/>
              <a:gd name="connsiteY7" fmla="*/ 4013200 h 4023360"/>
              <a:gd name="connsiteX8" fmla="*/ 1483360 w 3820160"/>
              <a:gd name="connsiteY8" fmla="*/ 3942080 h 4023360"/>
              <a:gd name="connsiteX9" fmla="*/ 1259840 w 3820160"/>
              <a:gd name="connsiteY9" fmla="*/ 3870960 h 4023360"/>
              <a:gd name="connsiteX10" fmla="*/ 1056640 w 3820160"/>
              <a:gd name="connsiteY10" fmla="*/ 3779520 h 4023360"/>
              <a:gd name="connsiteX11" fmla="*/ 792480 w 3820160"/>
              <a:gd name="connsiteY11" fmla="*/ 3616960 h 4023360"/>
              <a:gd name="connsiteX12" fmla="*/ 355600 w 3820160"/>
              <a:gd name="connsiteY12" fmla="*/ 3017520 h 4023360"/>
              <a:gd name="connsiteX13" fmla="*/ 152400 w 3820160"/>
              <a:gd name="connsiteY13" fmla="*/ 2611120 h 4023360"/>
              <a:gd name="connsiteX14" fmla="*/ 30480 w 3820160"/>
              <a:gd name="connsiteY14" fmla="*/ 2204720 h 4023360"/>
              <a:gd name="connsiteX15" fmla="*/ 0 w 3820160"/>
              <a:gd name="connsiteY15" fmla="*/ 1981200 h 4023360"/>
              <a:gd name="connsiteX16" fmla="*/ 71120 w 3820160"/>
              <a:gd name="connsiteY16" fmla="*/ 1158240 h 4023360"/>
              <a:gd name="connsiteX17" fmla="*/ 132080 w 3820160"/>
              <a:gd name="connsiteY17" fmla="*/ 975360 h 4023360"/>
              <a:gd name="connsiteX18" fmla="*/ 294640 w 3820160"/>
              <a:gd name="connsiteY18" fmla="*/ 690880 h 4023360"/>
              <a:gd name="connsiteX19" fmla="*/ 751840 w 3820160"/>
              <a:gd name="connsiteY19" fmla="*/ 254000 h 4023360"/>
              <a:gd name="connsiteX20" fmla="*/ 1127760 w 3820160"/>
              <a:gd name="connsiteY20" fmla="*/ 71120 h 4023360"/>
              <a:gd name="connsiteX21" fmla="*/ 1432560 w 3820160"/>
              <a:gd name="connsiteY21" fmla="*/ 10160 h 4023360"/>
              <a:gd name="connsiteX22" fmla="*/ 1625600 w 3820160"/>
              <a:gd name="connsiteY22" fmla="*/ 0 h 4023360"/>
              <a:gd name="connsiteX23" fmla="*/ 2174240 w 3820160"/>
              <a:gd name="connsiteY23" fmla="*/ 20320 h 4023360"/>
              <a:gd name="connsiteX24" fmla="*/ 2407920 w 3820160"/>
              <a:gd name="connsiteY24" fmla="*/ 101600 h 4023360"/>
              <a:gd name="connsiteX25" fmla="*/ 2580640 w 3820160"/>
              <a:gd name="connsiteY25" fmla="*/ 223520 h 4023360"/>
              <a:gd name="connsiteX26" fmla="*/ 2794000 w 3820160"/>
              <a:gd name="connsiteY26" fmla="*/ 599440 h 4023360"/>
              <a:gd name="connsiteX27" fmla="*/ 2885440 w 3820160"/>
              <a:gd name="connsiteY27" fmla="*/ 853440 h 4023360"/>
              <a:gd name="connsiteX28" fmla="*/ 3007360 w 3820160"/>
              <a:gd name="connsiteY28" fmla="*/ 1361440 h 4023360"/>
              <a:gd name="connsiteX29" fmla="*/ 3078480 w 3820160"/>
              <a:gd name="connsiteY29" fmla="*/ 1899920 h 4023360"/>
              <a:gd name="connsiteX30" fmla="*/ 3078480 w 3820160"/>
              <a:gd name="connsiteY30" fmla="*/ 2570480 h 4023360"/>
              <a:gd name="connsiteX31" fmla="*/ 3037840 w 3820160"/>
              <a:gd name="connsiteY31" fmla="*/ 2844800 h 4023360"/>
              <a:gd name="connsiteX32" fmla="*/ 3017520 w 3820160"/>
              <a:gd name="connsiteY32" fmla="*/ 2926080 h 4023360"/>
              <a:gd name="connsiteX33" fmla="*/ 2997200 w 3820160"/>
              <a:gd name="connsiteY33" fmla="*/ 2966720 h 4023360"/>
              <a:gd name="connsiteX34" fmla="*/ 3068320 w 3820160"/>
              <a:gd name="connsiteY34" fmla="*/ 3098800 h 4023360"/>
              <a:gd name="connsiteX35" fmla="*/ 3108960 w 3820160"/>
              <a:gd name="connsiteY35" fmla="*/ 3169920 h 4023360"/>
              <a:gd name="connsiteX36" fmla="*/ 3820160 w 3820160"/>
              <a:gd name="connsiteY36" fmla="*/ 3078480 h 4023360"/>
              <a:gd name="connsiteX0" fmla="*/ 3535680 w 3820160"/>
              <a:gd name="connsiteY0" fmla="*/ 3505200 h 4023360"/>
              <a:gd name="connsiteX1" fmla="*/ 3474720 w 3820160"/>
              <a:gd name="connsiteY1" fmla="*/ 3576320 h 4023360"/>
              <a:gd name="connsiteX2" fmla="*/ 3230880 w 3820160"/>
              <a:gd name="connsiteY2" fmla="*/ 3749040 h 4023360"/>
              <a:gd name="connsiteX3" fmla="*/ 2763520 w 3820160"/>
              <a:gd name="connsiteY3" fmla="*/ 3931920 h 4023360"/>
              <a:gd name="connsiteX4" fmla="*/ 2407920 w 3820160"/>
              <a:gd name="connsiteY4" fmla="*/ 4013200 h 4023360"/>
              <a:gd name="connsiteX5" fmla="*/ 2204720 w 3820160"/>
              <a:gd name="connsiteY5" fmla="*/ 4023360 h 4023360"/>
              <a:gd name="connsiteX6" fmla="*/ 1869440 w 3820160"/>
              <a:gd name="connsiteY6" fmla="*/ 4013200 h 4023360"/>
              <a:gd name="connsiteX7" fmla="*/ 1483360 w 3820160"/>
              <a:gd name="connsiteY7" fmla="*/ 3942080 h 4023360"/>
              <a:gd name="connsiteX8" fmla="*/ 1259840 w 3820160"/>
              <a:gd name="connsiteY8" fmla="*/ 3870960 h 4023360"/>
              <a:gd name="connsiteX9" fmla="*/ 1056640 w 3820160"/>
              <a:gd name="connsiteY9" fmla="*/ 3779520 h 4023360"/>
              <a:gd name="connsiteX10" fmla="*/ 792480 w 3820160"/>
              <a:gd name="connsiteY10" fmla="*/ 3616960 h 4023360"/>
              <a:gd name="connsiteX11" fmla="*/ 355600 w 3820160"/>
              <a:gd name="connsiteY11" fmla="*/ 3017520 h 4023360"/>
              <a:gd name="connsiteX12" fmla="*/ 152400 w 3820160"/>
              <a:gd name="connsiteY12" fmla="*/ 2611120 h 4023360"/>
              <a:gd name="connsiteX13" fmla="*/ 30480 w 3820160"/>
              <a:gd name="connsiteY13" fmla="*/ 2204720 h 4023360"/>
              <a:gd name="connsiteX14" fmla="*/ 0 w 3820160"/>
              <a:gd name="connsiteY14" fmla="*/ 1981200 h 4023360"/>
              <a:gd name="connsiteX15" fmla="*/ 71120 w 3820160"/>
              <a:gd name="connsiteY15" fmla="*/ 1158240 h 4023360"/>
              <a:gd name="connsiteX16" fmla="*/ 132080 w 3820160"/>
              <a:gd name="connsiteY16" fmla="*/ 975360 h 4023360"/>
              <a:gd name="connsiteX17" fmla="*/ 294640 w 3820160"/>
              <a:gd name="connsiteY17" fmla="*/ 690880 h 4023360"/>
              <a:gd name="connsiteX18" fmla="*/ 751840 w 3820160"/>
              <a:gd name="connsiteY18" fmla="*/ 254000 h 4023360"/>
              <a:gd name="connsiteX19" fmla="*/ 1127760 w 3820160"/>
              <a:gd name="connsiteY19" fmla="*/ 71120 h 4023360"/>
              <a:gd name="connsiteX20" fmla="*/ 1432560 w 3820160"/>
              <a:gd name="connsiteY20" fmla="*/ 10160 h 4023360"/>
              <a:gd name="connsiteX21" fmla="*/ 1625600 w 3820160"/>
              <a:gd name="connsiteY21" fmla="*/ 0 h 4023360"/>
              <a:gd name="connsiteX22" fmla="*/ 2174240 w 3820160"/>
              <a:gd name="connsiteY22" fmla="*/ 20320 h 4023360"/>
              <a:gd name="connsiteX23" fmla="*/ 2407920 w 3820160"/>
              <a:gd name="connsiteY23" fmla="*/ 101600 h 4023360"/>
              <a:gd name="connsiteX24" fmla="*/ 2580640 w 3820160"/>
              <a:gd name="connsiteY24" fmla="*/ 223520 h 4023360"/>
              <a:gd name="connsiteX25" fmla="*/ 2794000 w 3820160"/>
              <a:gd name="connsiteY25" fmla="*/ 599440 h 4023360"/>
              <a:gd name="connsiteX26" fmla="*/ 2885440 w 3820160"/>
              <a:gd name="connsiteY26" fmla="*/ 853440 h 4023360"/>
              <a:gd name="connsiteX27" fmla="*/ 3007360 w 3820160"/>
              <a:gd name="connsiteY27" fmla="*/ 1361440 h 4023360"/>
              <a:gd name="connsiteX28" fmla="*/ 3078480 w 3820160"/>
              <a:gd name="connsiteY28" fmla="*/ 1899920 h 4023360"/>
              <a:gd name="connsiteX29" fmla="*/ 3078480 w 3820160"/>
              <a:gd name="connsiteY29" fmla="*/ 2570480 h 4023360"/>
              <a:gd name="connsiteX30" fmla="*/ 3037840 w 3820160"/>
              <a:gd name="connsiteY30" fmla="*/ 2844800 h 4023360"/>
              <a:gd name="connsiteX31" fmla="*/ 3017520 w 3820160"/>
              <a:gd name="connsiteY31" fmla="*/ 2926080 h 4023360"/>
              <a:gd name="connsiteX32" fmla="*/ 2997200 w 3820160"/>
              <a:gd name="connsiteY32" fmla="*/ 2966720 h 4023360"/>
              <a:gd name="connsiteX33" fmla="*/ 3068320 w 3820160"/>
              <a:gd name="connsiteY33" fmla="*/ 3098800 h 4023360"/>
              <a:gd name="connsiteX34" fmla="*/ 3108960 w 3820160"/>
              <a:gd name="connsiteY34" fmla="*/ 3169920 h 4023360"/>
              <a:gd name="connsiteX35" fmla="*/ 3820160 w 3820160"/>
              <a:gd name="connsiteY35" fmla="*/ 3078480 h 4023360"/>
              <a:gd name="connsiteX0" fmla="*/ 3810000 w 3820160"/>
              <a:gd name="connsiteY0" fmla="*/ 3271520 h 4023360"/>
              <a:gd name="connsiteX1" fmla="*/ 3474720 w 3820160"/>
              <a:gd name="connsiteY1" fmla="*/ 3576320 h 4023360"/>
              <a:gd name="connsiteX2" fmla="*/ 3230880 w 3820160"/>
              <a:gd name="connsiteY2" fmla="*/ 3749040 h 4023360"/>
              <a:gd name="connsiteX3" fmla="*/ 2763520 w 3820160"/>
              <a:gd name="connsiteY3" fmla="*/ 3931920 h 4023360"/>
              <a:gd name="connsiteX4" fmla="*/ 2407920 w 3820160"/>
              <a:gd name="connsiteY4" fmla="*/ 4013200 h 4023360"/>
              <a:gd name="connsiteX5" fmla="*/ 2204720 w 3820160"/>
              <a:gd name="connsiteY5" fmla="*/ 4023360 h 4023360"/>
              <a:gd name="connsiteX6" fmla="*/ 1869440 w 3820160"/>
              <a:gd name="connsiteY6" fmla="*/ 4013200 h 4023360"/>
              <a:gd name="connsiteX7" fmla="*/ 1483360 w 3820160"/>
              <a:gd name="connsiteY7" fmla="*/ 3942080 h 4023360"/>
              <a:gd name="connsiteX8" fmla="*/ 1259840 w 3820160"/>
              <a:gd name="connsiteY8" fmla="*/ 3870960 h 4023360"/>
              <a:gd name="connsiteX9" fmla="*/ 1056640 w 3820160"/>
              <a:gd name="connsiteY9" fmla="*/ 3779520 h 4023360"/>
              <a:gd name="connsiteX10" fmla="*/ 792480 w 3820160"/>
              <a:gd name="connsiteY10" fmla="*/ 3616960 h 4023360"/>
              <a:gd name="connsiteX11" fmla="*/ 355600 w 3820160"/>
              <a:gd name="connsiteY11" fmla="*/ 3017520 h 4023360"/>
              <a:gd name="connsiteX12" fmla="*/ 152400 w 3820160"/>
              <a:gd name="connsiteY12" fmla="*/ 2611120 h 4023360"/>
              <a:gd name="connsiteX13" fmla="*/ 30480 w 3820160"/>
              <a:gd name="connsiteY13" fmla="*/ 2204720 h 4023360"/>
              <a:gd name="connsiteX14" fmla="*/ 0 w 3820160"/>
              <a:gd name="connsiteY14" fmla="*/ 1981200 h 4023360"/>
              <a:gd name="connsiteX15" fmla="*/ 71120 w 3820160"/>
              <a:gd name="connsiteY15" fmla="*/ 1158240 h 4023360"/>
              <a:gd name="connsiteX16" fmla="*/ 132080 w 3820160"/>
              <a:gd name="connsiteY16" fmla="*/ 975360 h 4023360"/>
              <a:gd name="connsiteX17" fmla="*/ 294640 w 3820160"/>
              <a:gd name="connsiteY17" fmla="*/ 690880 h 4023360"/>
              <a:gd name="connsiteX18" fmla="*/ 751840 w 3820160"/>
              <a:gd name="connsiteY18" fmla="*/ 254000 h 4023360"/>
              <a:gd name="connsiteX19" fmla="*/ 1127760 w 3820160"/>
              <a:gd name="connsiteY19" fmla="*/ 71120 h 4023360"/>
              <a:gd name="connsiteX20" fmla="*/ 1432560 w 3820160"/>
              <a:gd name="connsiteY20" fmla="*/ 10160 h 4023360"/>
              <a:gd name="connsiteX21" fmla="*/ 1625600 w 3820160"/>
              <a:gd name="connsiteY21" fmla="*/ 0 h 4023360"/>
              <a:gd name="connsiteX22" fmla="*/ 2174240 w 3820160"/>
              <a:gd name="connsiteY22" fmla="*/ 20320 h 4023360"/>
              <a:gd name="connsiteX23" fmla="*/ 2407920 w 3820160"/>
              <a:gd name="connsiteY23" fmla="*/ 101600 h 4023360"/>
              <a:gd name="connsiteX24" fmla="*/ 2580640 w 3820160"/>
              <a:gd name="connsiteY24" fmla="*/ 223520 h 4023360"/>
              <a:gd name="connsiteX25" fmla="*/ 2794000 w 3820160"/>
              <a:gd name="connsiteY25" fmla="*/ 599440 h 4023360"/>
              <a:gd name="connsiteX26" fmla="*/ 2885440 w 3820160"/>
              <a:gd name="connsiteY26" fmla="*/ 853440 h 4023360"/>
              <a:gd name="connsiteX27" fmla="*/ 3007360 w 3820160"/>
              <a:gd name="connsiteY27" fmla="*/ 1361440 h 4023360"/>
              <a:gd name="connsiteX28" fmla="*/ 3078480 w 3820160"/>
              <a:gd name="connsiteY28" fmla="*/ 1899920 h 4023360"/>
              <a:gd name="connsiteX29" fmla="*/ 3078480 w 3820160"/>
              <a:gd name="connsiteY29" fmla="*/ 2570480 h 4023360"/>
              <a:gd name="connsiteX30" fmla="*/ 3037840 w 3820160"/>
              <a:gd name="connsiteY30" fmla="*/ 2844800 h 4023360"/>
              <a:gd name="connsiteX31" fmla="*/ 3017520 w 3820160"/>
              <a:gd name="connsiteY31" fmla="*/ 2926080 h 4023360"/>
              <a:gd name="connsiteX32" fmla="*/ 2997200 w 3820160"/>
              <a:gd name="connsiteY32" fmla="*/ 2966720 h 4023360"/>
              <a:gd name="connsiteX33" fmla="*/ 3068320 w 3820160"/>
              <a:gd name="connsiteY33" fmla="*/ 3098800 h 4023360"/>
              <a:gd name="connsiteX34" fmla="*/ 3108960 w 3820160"/>
              <a:gd name="connsiteY34" fmla="*/ 3169920 h 4023360"/>
              <a:gd name="connsiteX35" fmla="*/ 3820160 w 3820160"/>
              <a:gd name="connsiteY35" fmla="*/ 3078480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2794000 w 3810000"/>
              <a:gd name="connsiteY25" fmla="*/ 599440 h 4023360"/>
              <a:gd name="connsiteX26" fmla="*/ 2885440 w 3810000"/>
              <a:gd name="connsiteY26" fmla="*/ 853440 h 4023360"/>
              <a:gd name="connsiteX27" fmla="*/ 3007360 w 3810000"/>
              <a:gd name="connsiteY27" fmla="*/ 1361440 h 4023360"/>
              <a:gd name="connsiteX28" fmla="*/ 3078480 w 3810000"/>
              <a:gd name="connsiteY28" fmla="*/ 1899920 h 4023360"/>
              <a:gd name="connsiteX29" fmla="*/ 3078480 w 3810000"/>
              <a:gd name="connsiteY29" fmla="*/ 2570480 h 4023360"/>
              <a:gd name="connsiteX30" fmla="*/ 3037840 w 3810000"/>
              <a:gd name="connsiteY30" fmla="*/ 2844800 h 4023360"/>
              <a:gd name="connsiteX31" fmla="*/ 3017520 w 3810000"/>
              <a:gd name="connsiteY31" fmla="*/ 2926080 h 4023360"/>
              <a:gd name="connsiteX32" fmla="*/ 2997200 w 3810000"/>
              <a:gd name="connsiteY32" fmla="*/ 2966720 h 4023360"/>
              <a:gd name="connsiteX33" fmla="*/ 3068320 w 3810000"/>
              <a:gd name="connsiteY33" fmla="*/ 3098800 h 4023360"/>
              <a:gd name="connsiteX34" fmla="*/ 3108960 w 3810000"/>
              <a:gd name="connsiteY34" fmla="*/ 3169920 h 4023360"/>
              <a:gd name="connsiteX35" fmla="*/ 3810000 w 3810000"/>
              <a:gd name="connsiteY35" fmla="*/ 3291840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2794000 w 3810000"/>
              <a:gd name="connsiteY25" fmla="*/ 599440 h 4023360"/>
              <a:gd name="connsiteX26" fmla="*/ 2885440 w 3810000"/>
              <a:gd name="connsiteY26" fmla="*/ 853440 h 4023360"/>
              <a:gd name="connsiteX27" fmla="*/ 3007360 w 3810000"/>
              <a:gd name="connsiteY27" fmla="*/ 1361440 h 4023360"/>
              <a:gd name="connsiteX28" fmla="*/ 3078480 w 3810000"/>
              <a:gd name="connsiteY28" fmla="*/ 1899920 h 4023360"/>
              <a:gd name="connsiteX29" fmla="*/ 3078480 w 3810000"/>
              <a:gd name="connsiteY29" fmla="*/ 2570480 h 4023360"/>
              <a:gd name="connsiteX30" fmla="*/ 3037840 w 3810000"/>
              <a:gd name="connsiteY30" fmla="*/ 2844800 h 4023360"/>
              <a:gd name="connsiteX31" fmla="*/ 3017520 w 3810000"/>
              <a:gd name="connsiteY31" fmla="*/ 2926080 h 4023360"/>
              <a:gd name="connsiteX32" fmla="*/ 2997200 w 3810000"/>
              <a:gd name="connsiteY32" fmla="*/ 2966720 h 4023360"/>
              <a:gd name="connsiteX33" fmla="*/ 3068320 w 3810000"/>
              <a:gd name="connsiteY33" fmla="*/ 3098800 h 4023360"/>
              <a:gd name="connsiteX34" fmla="*/ 3108960 w 3810000"/>
              <a:gd name="connsiteY34" fmla="*/ 3169920 h 4023360"/>
              <a:gd name="connsiteX35" fmla="*/ 3810000 w 3810000"/>
              <a:gd name="connsiteY35" fmla="*/ 3291840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2794000 w 3810000"/>
              <a:gd name="connsiteY25" fmla="*/ 599440 h 4023360"/>
              <a:gd name="connsiteX26" fmla="*/ 2885440 w 3810000"/>
              <a:gd name="connsiteY26" fmla="*/ 853440 h 4023360"/>
              <a:gd name="connsiteX27" fmla="*/ 3007360 w 3810000"/>
              <a:gd name="connsiteY27" fmla="*/ 1361440 h 4023360"/>
              <a:gd name="connsiteX28" fmla="*/ 3078480 w 3810000"/>
              <a:gd name="connsiteY28" fmla="*/ 1899920 h 4023360"/>
              <a:gd name="connsiteX29" fmla="*/ 3078480 w 3810000"/>
              <a:gd name="connsiteY29" fmla="*/ 2570480 h 4023360"/>
              <a:gd name="connsiteX30" fmla="*/ 3037840 w 3810000"/>
              <a:gd name="connsiteY30" fmla="*/ 2844800 h 4023360"/>
              <a:gd name="connsiteX31" fmla="*/ 3017520 w 3810000"/>
              <a:gd name="connsiteY31" fmla="*/ 2926080 h 4023360"/>
              <a:gd name="connsiteX32" fmla="*/ 2997200 w 3810000"/>
              <a:gd name="connsiteY32" fmla="*/ 2966720 h 4023360"/>
              <a:gd name="connsiteX33" fmla="*/ 3068320 w 3810000"/>
              <a:gd name="connsiteY33" fmla="*/ 3098800 h 4023360"/>
              <a:gd name="connsiteX34" fmla="*/ 3108960 w 3810000"/>
              <a:gd name="connsiteY34" fmla="*/ 3169920 h 4023360"/>
              <a:gd name="connsiteX35" fmla="*/ 3810000 w 3810000"/>
              <a:gd name="connsiteY35" fmla="*/ 3291840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2794000 w 3810000"/>
              <a:gd name="connsiteY25" fmla="*/ 599440 h 4023360"/>
              <a:gd name="connsiteX26" fmla="*/ 2885440 w 3810000"/>
              <a:gd name="connsiteY26" fmla="*/ 853440 h 4023360"/>
              <a:gd name="connsiteX27" fmla="*/ 3007360 w 3810000"/>
              <a:gd name="connsiteY27" fmla="*/ 1361440 h 4023360"/>
              <a:gd name="connsiteX28" fmla="*/ 3078480 w 3810000"/>
              <a:gd name="connsiteY28" fmla="*/ 1899920 h 4023360"/>
              <a:gd name="connsiteX29" fmla="*/ 3078480 w 3810000"/>
              <a:gd name="connsiteY29" fmla="*/ 2570480 h 4023360"/>
              <a:gd name="connsiteX30" fmla="*/ 3017520 w 3810000"/>
              <a:gd name="connsiteY30" fmla="*/ 2926080 h 4023360"/>
              <a:gd name="connsiteX31" fmla="*/ 2997200 w 3810000"/>
              <a:gd name="connsiteY31" fmla="*/ 2966720 h 4023360"/>
              <a:gd name="connsiteX32" fmla="*/ 3068320 w 3810000"/>
              <a:gd name="connsiteY32" fmla="*/ 3098800 h 4023360"/>
              <a:gd name="connsiteX33" fmla="*/ 3108960 w 3810000"/>
              <a:gd name="connsiteY33" fmla="*/ 3169920 h 4023360"/>
              <a:gd name="connsiteX34" fmla="*/ 3810000 w 3810000"/>
              <a:gd name="connsiteY34" fmla="*/ 3291840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2794000 w 3810000"/>
              <a:gd name="connsiteY25" fmla="*/ 599440 h 4023360"/>
              <a:gd name="connsiteX26" fmla="*/ 2885440 w 3810000"/>
              <a:gd name="connsiteY26" fmla="*/ 853440 h 4023360"/>
              <a:gd name="connsiteX27" fmla="*/ 3007360 w 3810000"/>
              <a:gd name="connsiteY27" fmla="*/ 1361440 h 4023360"/>
              <a:gd name="connsiteX28" fmla="*/ 3078480 w 3810000"/>
              <a:gd name="connsiteY28" fmla="*/ 1899920 h 4023360"/>
              <a:gd name="connsiteX29" fmla="*/ 3220720 w 3810000"/>
              <a:gd name="connsiteY29" fmla="*/ 2448560 h 4023360"/>
              <a:gd name="connsiteX30" fmla="*/ 3017520 w 3810000"/>
              <a:gd name="connsiteY30" fmla="*/ 2926080 h 4023360"/>
              <a:gd name="connsiteX31" fmla="*/ 2997200 w 3810000"/>
              <a:gd name="connsiteY31" fmla="*/ 2966720 h 4023360"/>
              <a:gd name="connsiteX32" fmla="*/ 3068320 w 3810000"/>
              <a:gd name="connsiteY32" fmla="*/ 3098800 h 4023360"/>
              <a:gd name="connsiteX33" fmla="*/ 3108960 w 3810000"/>
              <a:gd name="connsiteY33" fmla="*/ 3169920 h 4023360"/>
              <a:gd name="connsiteX34" fmla="*/ 3810000 w 3810000"/>
              <a:gd name="connsiteY34" fmla="*/ 3291840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2794000 w 3810000"/>
              <a:gd name="connsiteY25" fmla="*/ 599440 h 4023360"/>
              <a:gd name="connsiteX26" fmla="*/ 2885440 w 3810000"/>
              <a:gd name="connsiteY26" fmla="*/ 853440 h 4023360"/>
              <a:gd name="connsiteX27" fmla="*/ 3007360 w 3810000"/>
              <a:gd name="connsiteY27" fmla="*/ 1361440 h 4023360"/>
              <a:gd name="connsiteX28" fmla="*/ 3281680 w 3810000"/>
              <a:gd name="connsiteY28" fmla="*/ 1798320 h 4023360"/>
              <a:gd name="connsiteX29" fmla="*/ 3220720 w 3810000"/>
              <a:gd name="connsiteY29" fmla="*/ 2448560 h 4023360"/>
              <a:gd name="connsiteX30" fmla="*/ 3017520 w 3810000"/>
              <a:gd name="connsiteY30" fmla="*/ 2926080 h 4023360"/>
              <a:gd name="connsiteX31" fmla="*/ 2997200 w 3810000"/>
              <a:gd name="connsiteY31" fmla="*/ 2966720 h 4023360"/>
              <a:gd name="connsiteX32" fmla="*/ 3068320 w 3810000"/>
              <a:gd name="connsiteY32" fmla="*/ 3098800 h 4023360"/>
              <a:gd name="connsiteX33" fmla="*/ 3108960 w 3810000"/>
              <a:gd name="connsiteY33" fmla="*/ 3169920 h 4023360"/>
              <a:gd name="connsiteX34" fmla="*/ 3810000 w 3810000"/>
              <a:gd name="connsiteY34" fmla="*/ 3291840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2794000 w 3810000"/>
              <a:gd name="connsiteY25" fmla="*/ 599440 h 4023360"/>
              <a:gd name="connsiteX26" fmla="*/ 2885440 w 3810000"/>
              <a:gd name="connsiteY26" fmla="*/ 853440 h 4023360"/>
              <a:gd name="connsiteX27" fmla="*/ 3261360 w 3810000"/>
              <a:gd name="connsiteY27" fmla="*/ 1290320 h 4023360"/>
              <a:gd name="connsiteX28" fmla="*/ 3281680 w 3810000"/>
              <a:gd name="connsiteY28" fmla="*/ 1798320 h 4023360"/>
              <a:gd name="connsiteX29" fmla="*/ 3220720 w 3810000"/>
              <a:gd name="connsiteY29" fmla="*/ 2448560 h 4023360"/>
              <a:gd name="connsiteX30" fmla="*/ 3017520 w 3810000"/>
              <a:gd name="connsiteY30" fmla="*/ 2926080 h 4023360"/>
              <a:gd name="connsiteX31" fmla="*/ 2997200 w 3810000"/>
              <a:gd name="connsiteY31" fmla="*/ 2966720 h 4023360"/>
              <a:gd name="connsiteX32" fmla="*/ 3068320 w 3810000"/>
              <a:gd name="connsiteY32" fmla="*/ 3098800 h 4023360"/>
              <a:gd name="connsiteX33" fmla="*/ 3108960 w 3810000"/>
              <a:gd name="connsiteY33" fmla="*/ 3169920 h 4023360"/>
              <a:gd name="connsiteX34" fmla="*/ 3810000 w 3810000"/>
              <a:gd name="connsiteY34" fmla="*/ 3291840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2794000 w 3810000"/>
              <a:gd name="connsiteY25" fmla="*/ 599440 h 4023360"/>
              <a:gd name="connsiteX26" fmla="*/ 3261360 w 3810000"/>
              <a:gd name="connsiteY26" fmla="*/ 1290320 h 4023360"/>
              <a:gd name="connsiteX27" fmla="*/ 3281680 w 3810000"/>
              <a:gd name="connsiteY27" fmla="*/ 1798320 h 4023360"/>
              <a:gd name="connsiteX28" fmla="*/ 3220720 w 3810000"/>
              <a:gd name="connsiteY28" fmla="*/ 2448560 h 4023360"/>
              <a:gd name="connsiteX29" fmla="*/ 3017520 w 3810000"/>
              <a:gd name="connsiteY29" fmla="*/ 2926080 h 4023360"/>
              <a:gd name="connsiteX30" fmla="*/ 2997200 w 3810000"/>
              <a:gd name="connsiteY30" fmla="*/ 2966720 h 4023360"/>
              <a:gd name="connsiteX31" fmla="*/ 3068320 w 3810000"/>
              <a:gd name="connsiteY31" fmla="*/ 3098800 h 4023360"/>
              <a:gd name="connsiteX32" fmla="*/ 3108960 w 3810000"/>
              <a:gd name="connsiteY32" fmla="*/ 3169920 h 4023360"/>
              <a:gd name="connsiteX33" fmla="*/ 3810000 w 3810000"/>
              <a:gd name="connsiteY33" fmla="*/ 3291840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017520 w 3810000"/>
              <a:gd name="connsiteY25" fmla="*/ 548640 h 4023360"/>
              <a:gd name="connsiteX26" fmla="*/ 3261360 w 3810000"/>
              <a:gd name="connsiteY26" fmla="*/ 1290320 h 4023360"/>
              <a:gd name="connsiteX27" fmla="*/ 3281680 w 3810000"/>
              <a:gd name="connsiteY27" fmla="*/ 1798320 h 4023360"/>
              <a:gd name="connsiteX28" fmla="*/ 3220720 w 3810000"/>
              <a:gd name="connsiteY28" fmla="*/ 2448560 h 4023360"/>
              <a:gd name="connsiteX29" fmla="*/ 3017520 w 3810000"/>
              <a:gd name="connsiteY29" fmla="*/ 2926080 h 4023360"/>
              <a:gd name="connsiteX30" fmla="*/ 2997200 w 3810000"/>
              <a:gd name="connsiteY30" fmla="*/ 2966720 h 4023360"/>
              <a:gd name="connsiteX31" fmla="*/ 3068320 w 3810000"/>
              <a:gd name="connsiteY31" fmla="*/ 3098800 h 4023360"/>
              <a:gd name="connsiteX32" fmla="*/ 3108960 w 3810000"/>
              <a:gd name="connsiteY32" fmla="*/ 3169920 h 4023360"/>
              <a:gd name="connsiteX33" fmla="*/ 3810000 w 3810000"/>
              <a:gd name="connsiteY33" fmla="*/ 3291840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017520 w 3810000"/>
              <a:gd name="connsiteY25" fmla="*/ 548640 h 4023360"/>
              <a:gd name="connsiteX26" fmla="*/ 3261360 w 3810000"/>
              <a:gd name="connsiteY26" fmla="*/ 1290320 h 4023360"/>
              <a:gd name="connsiteX27" fmla="*/ 3281680 w 3810000"/>
              <a:gd name="connsiteY27" fmla="*/ 1798320 h 4023360"/>
              <a:gd name="connsiteX28" fmla="*/ 3220720 w 3810000"/>
              <a:gd name="connsiteY28" fmla="*/ 2448560 h 4023360"/>
              <a:gd name="connsiteX29" fmla="*/ 3017520 w 3810000"/>
              <a:gd name="connsiteY29" fmla="*/ 2926080 h 4023360"/>
              <a:gd name="connsiteX30" fmla="*/ 2997200 w 3810000"/>
              <a:gd name="connsiteY30" fmla="*/ 2966720 h 4023360"/>
              <a:gd name="connsiteX31" fmla="*/ 3068320 w 3810000"/>
              <a:gd name="connsiteY31" fmla="*/ 3098800 h 4023360"/>
              <a:gd name="connsiteX32" fmla="*/ 3108960 w 3810000"/>
              <a:gd name="connsiteY32" fmla="*/ 3169920 h 4023360"/>
              <a:gd name="connsiteX33" fmla="*/ 3786592 w 3810000"/>
              <a:gd name="connsiteY33" fmla="*/ 3236276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017520 w 3810000"/>
              <a:gd name="connsiteY25" fmla="*/ 548640 h 4023360"/>
              <a:gd name="connsiteX26" fmla="*/ 3261360 w 3810000"/>
              <a:gd name="connsiteY26" fmla="*/ 1290320 h 4023360"/>
              <a:gd name="connsiteX27" fmla="*/ 3281680 w 3810000"/>
              <a:gd name="connsiteY27" fmla="*/ 1798320 h 4023360"/>
              <a:gd name="connsiteX28" fmla="*/ 3220720 w 3810000"/>
              <a:gd name="connsiteY28" fmla="*/ 2448560 h 4023360"/>
              <a:gd name="connsiteX29" fmla="*/ 3017520 w 3810000"/>
              <a:gd name="connsiteY29" fmla="*/ 2926080 h 4023360"/>
              <a:gd name="connsiteX30" fmla="*/ 2997200 w 3810000"/>
              <a:gd name="connsiteY30" fmla="*/ 2966720 h 4023360"/>
              <a:gd name="connsiteX31" fmla="*/ 3068320 w 3810000"/>
              <a:gd name="connsiteY31" fmla="*/ 3098800 h 4023360"/>
              <a:gd name="connsiteX32" fmla="*/ 3108960 w 3810000"/>
              <a:gd name="connsiteY32" fmla="*/ 3169920 h 4023360"/>
              <a:gd name="connsiteX33" fmla="*/ 3809999 w 3810000"/>
              <a:gd name="connsiteY33" fmla="*/ 3287872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017520 w 3810000"/>
              <a:gd name="connsiteY25" fmla="*/ 548640 h 4023360"/>
              <a:gd name="connsiteX26" fmla="*/ 3261360 w 3810000"/>
              <a:gd name="connsiteY26" fmla="*/ 1290320 h 4023360"/>
              <a:gd name="connsiteX27" fmla="*/ 3281680 w 3810000"/>
              <a:gd name="connsiteY27" fmla="*/ 1798320 h 4023360"/>
              <a:gd name="connsiteX28" fmla="*/ 3220720 w 3810000"/>
              <a:gd name="connsiteY28" fmla="*/ 2448560 h 4023360"/>
              <a:gd name="connsiteX29" fmla="*/ 3017520 w 3810000"/>
              <a:gd name="connsiteY29" fmla="*/ 2926080 h 4023360"/>
              <a:gd name="connsiteX30" fmla="*/ 2997200 w 3810000"/>
              <a:gd name="connsiteY30" fmla="*/ 2966720 h 4023360"/>
              <a:gd name="connsiteX31" fmla="*/ 3108960 w 3810000"/>
              <a:gd name="connsiteY31" fmla="*/ 3169920 h 4023360"/>
              <a:gd name="connsiteX32" fmla="*/ 3809999 w 3810000"/>
              <a:gd name="connsiteY32" fmla="*/ 3287872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017520 w 3810000"/>
              <a:gd name="connsiteY25" fmla="*/ 548640 h 4023360"/>
              <a:gd name="connsiteX26" fmla="*/ 3261360 w 3810000"/>
              <a:gd name="connsiteY26" fmla="*/ 1290320 h 4023360"/>
              <a:gd name="connsiteX27" fmla="*/ 3281680 w 3810000"/>
              <a:gd name="connsiteY27" fmla="*/ 1798320 h 4023360"/>
              <a:gd name="connsiteX28" fmla="*/ 3220720 w 3810000"/>
              <a:gd name="connsiteY28" fmla="*/ 2448560 h 4023360"/>
              <a:gd name="connsiteX29" fmla="*/ 3017520 w 3810000"/>
              <a:gd name="connsiteY29" fmla="*/ 2926080 h 4023360"/>
              <a:gd name="connsiteX30" fmla="*/ 2997200 w 3810000"/>
              <a:gd name="connsiteY30" fmla="*/ 2966720 h 4023360"/>
              <a:gd name="connsiteX31" fmla="*/ 3277496 w 3810000"/>
              <a:gd name="connsiteY31" fmla="*/ 3058791 h 4023360"/>
              <a:gd name="connsiteX32" fmla="*/ 3809999 w 3810000"/>
              <a:gd name="connsiteY32" fmla="*/ 3287872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017520 w 3810000"/>
              <a:gd name="connsiteY25" fmla="*/ 548640 h 4023360"/>
              <a:gd name="connsiteX26" fmla="*/ 3261360 w 3810000"/>
              <a:gd name="connsiteY26" fmla="*/ 1290320 h 4023360"/>
              <a:gd name="connsiteX27" fmla="*/ 3281680 w 3810000"/>
              <a:gd name="connsiteY27" fmla="*/ 1798320 h 4023360"/>
              <a:gd name="connsiteX28" fmla="*/ 3220720 w 3810000"/>
              <a:gd name="connsiteY28" fmla="*/ 2448560 h 4023360"/>
              <a:gd name="connsiteX29" fmla="*/ 3373317 w 3810000"/>
              <a:gd name="connsiteY29" fmla="*/ 2711759 h 4023360"/>
              <a:gd name="connsiteX30" fmla="*/ 2997200 w 3810000"/>
              <a:gd name="connsiteY30" fmla="*/ 2966720 h 4023360"/>
              <a:gd name="connsiteX31" fmla="*/ 3277496 w 3810000"/>
              <a:gd name="connsiteY31" fmla="*/ 3058791 h 4023360"/>
              <a:gd name="connsiteX32" fmla="*/ 3809999 w 3810000"/>
              <a:gd name="connsiteY32" fmla="*/ 3287872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017520 w 3810000"/>
              <a:gd name="connsiteY25" fmla="*/ 548640 h 4023360"/>
              <a:gd name="connsiteX26" fmla="*/ 3261360 w 3810000"/>
              <a:gd name="connsiteY26" fmla="*/ 1290320 h 4023360"/>
              <a:gd name="connsiteX27" fmla="*/ 3281680 w 3810000"/>
              <a:gd name="connsiteY27" fmla="*/ 1798320 h 4023360"/>
              <a:gd name="connsiteX28" fmla="*/ 3220720 w 3810000"/>
              <a:gd name="connsiteY28" fmla="*/ 2448560 h 4023360"/>
              <a:gd name="connsiteX29" fmla="*/ 3373317 w 3810000"/>
              <a:gd name="connsiteY29" fmla="*/ 2711759 h 4023360"/>
              <a:gd name="connsiteX30" fmla="*/ 3306183 w 3810000"/>
              <a:gd name="connsiteY30" fmla="*/ 2954814 h 4023360"/>
              <a:gd name="connsiteX31" fmla="*/ 3277496 w 3810000"/>
              <a:gd name="connsiteY31" fmla="*/ 3058791 h 4023360"/>
              <a:gd name="connsiteX32" fmla="*/ 3809999 w 3810000"/>
              <a:gd name="connsiteY32" fmla="*/ 3287872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017520 w 3810000"/>
              <a:gd name="connsiteY25" fmla="*/ 548640 h 4023360"/>
              <a:gd name="connsiteX26" fmla="*/ 3261360 w 3810000"/>
              <a:gd name="connsiteY26" fmla="*/ 1290320 h 4023360"/>
              <a:gd name="connsiteX27" fmla="*/ 3281680 w 3810000"/>
              <a:gd name="connsiteY27" fmla="*/ 1798320 h 4023360"/>
              <a:gd name="connsiteX28" fmla="*/ 3220720 w 3810000"/>
              <a:gd name="connsiteY28" fmla="*/ 2448560 h 4023360"/>
              <a:gd name="connsiteX29" fmla="*/ 3373317 w 3810000"/>
              <a:gd name="connsiteY29" fmla="*/ 2711759 h 4023360"/>
              <a:gd name="connsiteX30" fmla="*/ 3306183 w 3810000"/>
              <a:gd name="connsiteY30" fmla="*/ 2954814 h 4023360"/>
              <a:gd name="connsiteX31" fmla="*/ 3277496 w 3810000"/>
              <a:gd name="connsiteY31" fmla="*/ 3058791 h 4023360"/>
              <a:gd name="connsiteX32" fmla="*/ 3809999 w 3810000"/>
              <a:gd name="connsiteY32" fmla="*/ 3287872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017520 w 3810000"/>
              <a:gd name="connsiteY25" fmla="*/ 548640 h 4023360"/>
              <a:gd name="connsiteX26" fmla="*/ 3261360 w 3810000"/>
              <a:gd name="connsiteY26" fmla="*/ 1290320 h 4023360"/>
              <a:gd name="connsiteX27" fmla="*/ 3281680 w 3810000"/>
              <a:gd name="connsiteY27" fmla="*/ 1798320 h 4023360"/>
              <a:gd name="connsiteX28" fmla="*/ 3220720 w 3810000"/>
              <a:gd name="connsiteY28" fmla="*/ 2448560 h 4023360"/>
              <a:gd name="connsiteX29" fmla="*/ 3373317 w 3810000"/>
              <a:gd name="connsiteY29" fmla="*/ 2711759 h 4023360"/>
              <a:gd name="connsiteX30" fmla="*/ 3306183 w 3810000"/>
              <a:gd name="connsiteY30" fmla="*/ 2954814 h 4023360"/>
              <a:gd name="connsiteX31" fmla="*/ 3277496 w 3810000"/>
              <a:gd name="connsiteY31" fmla="*/ 3058791 h 4023360"/>
              <a:gd name="connsiteX32" fmla="*/ 3809999 w 3810000"/>
              <a:gd name="connsiteY32" fmla="*/ 3287872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017520 w 3810000"/>
              <a:gd name="connsiteY25" fmla="*/ 548640 h 4023360"/>
              <a:gd name="connsiteX26" fmla="*/ 3261360 w 3810000"/>
              <a:gd name="connsiteY26" fmla="*/ 1290320 h 4023360"/>
              <a:gd name="connsiteX27" fmla="*/ 3281680 w 3810000"/>
              <a:gd name="connsiteY27" fmla="*/ 1798320 h 4023360"/>
              <a:gd name="connsiteX28" fmla="*/ 3220720 w 3810000"/>
              <a:gd name="connsiteY28" fmla="*/ 2448560 h 4023360"/>
              <a:gd name="connsiteX29" fmla="*/ 3373317 w 3810000"/>
              <a:gd name="connsiteY29" fmla="*/ 2711759 h 4023360"/>
              <a:gd name="connsiteX30" fmla="*/ 3306183 w 3810000"/>
              <a:gd name="connsiteY30" fmla="*/ 2954814 h 4023360"/>
              <a:gd name="connsiteX31" fmla="*/ 3277496 w 3810000"/>
              <a:gd name="connsiteY31" fmla="*/ 3058791 h 4023360"/>
              <a:gd name="connsiteX32" fmla="*/ 3809999 w 3810000"/>
              <a:gd name="connsiteY32" fmla="*/ 3287872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017520 w 3810000"/>
              <a:gd name="connsiteY25" fmla="*/ 548640 h 4023360"/>
              <a:gd name="connsiteX26" fmla="*/ 3261360 w 3810000"/>
              <a:gd name="connsiteY26" fmla="*/ 1290320 h 4023360"/>
              <a:gd name="connsiteX27" fmla="*/ 3281680 w 3810000"/>
              <a:gd name="connsiteY27" fmla="*/ 1798320 h 4023360"/>
              <a:gd name="connsiteX28" fmla="*/ 3220720 w 3810000"/>
              <a:gd name="connsiteY28" fmla="*/ 2448560 h 4023360"/>
              <a:gd name="connsiteX29" fmla="*/ 3373317 w 3810000"/>
              <a:gd name="connsiteY29" fmla="*/ 2711759 h 4023360"/>
              <a:gd name="connsiteX30" fmla="*/ 3292138 w 3810000"/>
              <a:gd name="connsiteY30" fmla="*/ 2958783 h 4023360"/>
              <a:gd name="connsiteX31" fmla="*/ 3277496 w 3810000"/>
              <a:gd name="connsiteY31" fmla="*/ 3058791 h 4023360"/>
              <a:gd name="connsiteX32" fmla="*/ 3809999 w 3810000"/>
              <a:gd name="connsiteY32" fmla="*/ 3287872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017520 w 3810000"/>
              <a:gd name="connsiteY25" fmla="*/ 548640 h 4023360"/>
              <a:gd name="connsiteX26" fmla="*/ 3261360 w 3810000"/>
              <a:gd name="connsiteY26" fmla="*/ 1290320 h 4023360"/>
              <a:gd name="connsiteX27" fmla="*/ 3281680 w 3810000"/>
              <a:gd name="connsiteY27" fmla="*/ 1798320 h 4023360"/>
              <a:gd name="connsiteX28" fmla="*/ 3220720 w 3810000"/>
              <a:gd name="connsiteY28" fmla="*/ 2448560 h 4023360"/>
              <a:gd name="connsiteX29" fmla="*/ 3373317 w 3810000"/>
              <a:gd name="connsiteY29" fmla="*/ 2711759 h 4023360"/>
              <a:gd name="connsiteX30" fmla="*/ 3292138 w 3810000"/>
              <a:gd name="connsiteY30" fmla="*/ 2958783 h 4023360"/>
              <a:gd name="connsiteX31" fmla="*/ 3277496 w 3810000"/>
              <a:gd name="connsiteY31" fmla="*/ 3058791 h 4023360"/>
              <a:gd name="connsiteX32" fmla="*/ 3809999 w 3810000"/>
              <a:gd name="connsiteY32" fmla="*/ 3287872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017520 w 3810000"/>
              <a:gd name="connsiteY25" fmla="*/ 548640 h 4023360"/>
              <a:gd name="connsiteX26" fmla="*/ 3261360 w 3810000"/>
              <a:gd name="connsiteY26" fmla="*/ 1290320 h 4023360"/>
              <a:gd name="connsiteX27" fmla="*/ 3281680 w 3810000"/>
              <a:gd name="connsiteY27" fmla="*/ 1798320 h 4023360"/>
              <a:gd name="connsiteX28" fmla="*/ 3220720 w 3810000"/>
              <a:gd name="connsiteY28" fmla="*/ 2448560 h 4023360"/>
              <a:gd name="connsiteX29" fmla="*/ 3373317 w 3810000"/>
              <a:gd name="connsiteY29" fmla="*/ 2711759 h 4023360"/>
              <a:gd name="connsiteX30" fmla="*/ 3292138 w 3810000"/>
              <a:gd name="connsiteY30" fmla="*/ 2958783 h 4023360"/>
              <a:gd name="connsiteX31" fmla="*/ 3277496 w 3810000"/>
              <a:gd name="connsiteY31" fmla="*/ 3058791 h 4023360"/>
              <a:gd name="connsiteX32" fmla="*/ 3809999 w 3810000"/>
              <a:gd name="connsiteY32" fmla="*/ 3287872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017520 w 3810000"/>
              <a:gd name="connsiteY25" fmla="*/ 548640 h 4023360"/>
              <a:gd name="connsiteX26" fmla="*/ 3261360 w 3810000"/>
              <a:gd name="connsiteY26" fmla="*/ 1290320 h 4023360"/>
              <a:gd name="connsiteX27" fmla="*/ 3281680 w 3810000"/>
              <a:gd name="connsiteY27" fmla="*/ 1798320 h 4023360"/>
              <a:gd name="connsiteX28" fmla="*/ 3220720 w 3810000"/>
              <a:gd name="connsiteY28" fmla="*/ 2448560 h 4023360"/>
              <a:gd name="connsiteX29" fmla="*/ 3373317 w 3810000"/>
              <a:gd name="connsiteY29" fmla="*/ 2711759 h 4023360"/>
              <a:gd name="connsiteX30" fmla="*/ 3306183 w 3810000"/>
              <a:gd name="connsiteY30" fmla="*/ 2962752 h 4023360"/>
              <a:gd name="connsiteX31" fmla="*/ 3277496 w 3810000"/>
              <a:gd name="connsiteY31" fmla="*/ 3058791 h 4023360"/>
              <a:gd name="connsiteX32" fmla="*/ 3809999 w 3810000"/>
              <a:gd name="connsiteY32" fmla="*/ 3287872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017520 w 3810000"/>
              <a:gd name="connsiteY25" fmla="*/ 548640 h 4023360"/>
              <a:gd name="connsiteX26" fmla="*/ 3261360 w 3810000"/>
              <a:gd name="connsiteY26" fmla="*/ 1290320 h 4023360"/>
              <a:gd name="connsiteX27" fmla="*/ 3281680 w 3810000"/>
              <a:gd name="connsiteY27" fmla="*/ 1798320 h 4023360"/>
              <a:gd name="connsiteX28" fmla="*/ 3220720 w 3810000"/>
              <a:gd name="connsiteY28" fmla="*/ 2448560 h 4023360"/>
              <a:gd name="connsiteX29" fmla="*/ 3373317 w 3810000"/>
              <a:gd name="connsiteY29" fmla="*/ 2711759 h 4023360"/>
              <a:gd name="connsiteX30" fmla="*/ 3306183 w 3810000"/>
              <a:gd name="connsiteY30" fmla="*/ 2962752 h 4023360"/>
              <a:gd name="connsiteX31" fmla="*/ 3277496 w 3810000"/>
              <a:gd name="connsiteY31" fmla="*/ 3058791 h 4023360"/>
              <a:gd name="connsiteX32" fmla="*/ 3809999 w 3810000"/>
              <a:gd name="connsiteY32" fmla="*/ 3287872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017520 w 3810000"/>
              <a:gd name="connsiteY25" fmla="*/ 548640 h 4023360"/>
              <a:gd name="connsiteX26" fmla="*/ 3261360 w 3810000"/>
              <a:gd name="connsiteY26" fmla="*/ 1290320 h 4023360"/>
              <a:gd name="connsiteX27" fmla="*/ 3281680 w 3810000"/>
              <a:gd name="connsiteY27" fmla="*/ 1798320 h 4023360"/>
              <a:gd name="connsiteX28" fmla="*/ 3436071 w 3810000"/>
              <a:gd name="connsiteY28" fmla="*/ 2265991 h 4023360"/>
              <a:gd name="connsiteX29" fmla="*/ 3373317 w 3810000"/>
              <a:gd name="connsiteY29" fmla="*/ 2711759 h 4023360"/>
              <a:gd name="connsiteX30" fmla="*/ 3306183 w 3810000"/>
              <a:gd name="connsiteY30" fmla="*/ 2962752 h 4023360"/>
              <a:gd name="connsiteX31" fmla="*/ 3277496 w 3810000"/>
              <a:gd name="connsiteY31" fmla="*/ 3058791 h 4023360"/>
              <a:gd name="connsiteX32" fmla="*/ 3809999 w 3810000"/>
              <a:gd name="connsiteY32" fmla="*/ 3287872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017520 w 3810000"/>
              <a:gd name="connsiteY25" fmla="*/ 548640 h 4023360"/>
              <a:gd name="connsiteX26" fmla="*/ 3261360 w 3810000"/>
              <a:gd name="connsiteY26" fmla="*/ 1290320 h 4023360"/>
              <a:gd name="connsiteX27" fmla="*/ 3436071 w 3810000"/>
              <a:gd name="connsiteY27" fmla="*/ 2265991 h 4023360"/>
              <a:gd name="connsiteX28" fmla="*/ 3373317 w 3810000"/>
              <a:gd name="connsiteY28" fmla="*/ 2711759 h 4023360"/>
              <a:gd name="connsiteX29" fmla="*/ 3306183 w 3810000"/>
              <a:gd name="connsiteY29" fmla="*/ 2962752 h 4023360"/>
              <a:gd name="connsiteX30" fmla="*/ 3277496 w 3810000"/>
              <a:gd name="connsiteY30" fmla="*/ 3058791 h 4023360"/>
              <a:gd name="connsiteX31" fmla="*/ 3809999 w 3810000"/>
              <a:gd name="connsiteY31" fmla="*/ 3287872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017520 w 3810000"/>
              <a:gd name="connsiteY25" fmla="*/ 548640 h 4023360"/>
              <a:gd name="connsiteX26" fmla="*/ 3359674 w 3810000"/>
              <a:gd name="connsiteY26" fmla="*/ 1222849 h 4023360"/>
              <a:gd name="connsiteX27" fmla="*/ 3436071 w 3810000"/>
              <a:gd name="connsiteY27" fmla="*/ 2265991 h 4023360"/>
              <a:gd name="connsiteX28" fmla="*/ 3373317 w 3810000"/>
              <a:gd name="connsiteY28" fmla="*/ 2711759 h 4023360"/>
              <a:gd name="connsiteX29" fmla="*/ 3306183 w 3810000"/>
              <a:gd name="connsiteY29" fmla="*/ 2962752 h 4023360"/>
              <a:gd name="connsiteX30" fmla="*/ 3277496 w 3810000"/>
              <a:gd name="connsiteY30" fmla="*/ 3058791 h 4023360"/>
              <a:gd name="connsiteX31" fmla="*/ 3809999 w 3810000"/>
              <a:gd name="connsiteY31" fmla="*/ 3287872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359674 w 3810000"/>
              <a:gd name="connsiteY25" fmla="*/ 1222849 h 4023360"/>
              <a:gd name="connsiteX26" fmla="*/ 3436071 w 3810000"/>
              <a:gd name="connsiteY26" fmla="*/ 2265991 h 4023360"/>
              <a:gd name="connsiteX27" fmla="*/ 3373317 w 3810000"/>
              <a:gd name="connsiteY27" fmla="*/ 2711759 h 4023360"/>
              <a:gd name="connsiteX28" fmla="*/ 3306183 w 3810000"/>
              <a:gd name="connsiteY28" fmla="*/ 2962752 h 4023360"/>
              <a:gd name="connsiteX29" fmla="*/ 3277496 w 3810000"/>
              <a:gd name="connsiteY29" fmla="*/ 3058791 h 4023360"/>
              <a:gd name="connsiteX30" fmla="*/ 3809999 w 3810000"/>
              <a:gd name="connsiteY30" fmla="*/ 3287872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3001978 w 3810000"/>
              <a:gd name="connsiteY24" fmla="*/ 421964 h 4023360"/>
              <a:gd name="connsiteX25" fmla="*/ 3359674 w 3810000"/>
              <a:gd name="connsiteY25" fmla="*/ 1222849 h 4023360"/>
              <a:gd name="connsiteX26" fmla="*/ 3436071 w 3810000"/>
              <a:gd name="connsiteY26" fmla="*/ 2265991 h 4023360"/>
              <a:gd name="connsiteX27" fmla="*/ 3373317 w 3810000"/>
              <a:gd name="connsiteY27" fmla="*/ 2711759 h 4023360"/>
              <a:gd name="connsiteX28" fmla="*/ 3306183 w 3810000"/>
              <a:gd name="connsiteY28" fmla="*/ 2962752 h 4023360"/>
              <a:gd name="connsiteX29" fmla="*/ 3277496 w 3810000"/>
              <a:gd name="connsiteY29" fmla="*/ 3058791 h 4023360"/>
              <a:gd name="connsiteX30" fmla="*/ 3809999 w 3810000"/>
              <a:gd name="connsiteY30" fmla="*/ 3287872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407920 w 3810000"/>
              <a:gd name="connsiteY22" fmla="*/ 101600 h 4023360"/>
              <a:gd name="connsiteX23" fmla="*/ 3001978 w 3810000"/>
              <a:gd name="connsiteY23" fmla="*/ 421964 h 4023360"/>
              <a:gd name="connsiteX24" fmla="*/ 3359674 w 3810000"/>
              <a:gd name="connsiteY24" fmla="*/ 1222849 h 4023360"/>
              <a:gd name="connsiteX25" fmla="*/ 3436071 w 3810000"/>
              <a:gd name="connsiteY25" fmla="*/ 2265991 h 4023360"/>
              <a:gd name="connsiteX26" fmla="*/ 3373317 w 3810000"/>
              <a:gd name="connsiteY26" fmla="*/ 2711759 h 4023360"/>
              <a:gd name="connsiteX27" fmla="*/ 3306183 w 3810000"/>
              <a:gd name="connsiteY27" fmla="*/ 2962752 h 4023360"/>
              <a:gd name="connsiteX28" fmla="*/ 3277496 w 3810000"/>
              <a:gd name="connsiteY28" fmla="*/ 3058791 h 4023360"/>
              <a:gd name="connsiteX29" fmla="*/ 3809999 w 3810000"/>
              <a:gd name="connsiteY29" fmla="*/ 3287872 h 4023360"/>
              <a:gd name="connsiteX0" fmla="*/ 3810000 w 3810000"/>
              <a:gd name="connsiteY0" fmla="*/ 3272025 h 4023865"/>
              <a:gd name="connsiteX1" fmla="*/ 3474720 w 3810000"/>
              <a:gd name="connsiteY1" fmla="*/ 3576825 h 4023865"/>
              <a:gd name="connsiteX2" fmla="*/ 3230880 w 3810000"/>
              <a:gd name="connsiteY2" fmla="*/ 3749545 h 4023865"/>
              <a:gd name="connsiteX3" fmla="*/ 2763520 w 3810000"/>
              <a:gd name="connsiteY3" fmla="*/ 3932425 h 4023865"/>
              <a:gd name="connsiteX4" fmla="*/ 2407920 w 3810000"/>
              <a:gd name="connsiteY4" fmla="*/ 4013705 h 4023865"/>
              <a:gd name="connsiteX5" fmla="*/ 2204720 w 3810000"/>
              <a:gd name="connsiteY5" fmla="*/ 4023865 h 4023865"/>
              <a:gd name="connsiteX6" fmla="*/ 1869440 w 3810000"/>
              <a:gd name="connsiteY6" fmla="*/ 4013705 h 4023865"/>
              <a:gd name="connsiteX7" fmla="*/ 1483360 w 3810000"/>
              <a:gd name="connsiteY7" fmla="*/ 3942585 h 4023865"/>
              <a:gd name="connsiteX8" fmla="*/ 1259840 w 3810000"/>
              <a:gd name="connsiteY8" fmla="*/ 3871465 h 4023865"/>
              <a:gd name="connsiteX9" fmla="*/ 1056640 w 3810000"/>
              <a:gd name="connsiteY9" fmla="*/ 3780025 h 4023865"/>
              <a:gd name="connsiteX10" fmla="*/ 792480 w 3810000"/>
              <a:gd name="connsiteY10" fmla="*/ 3617465 h 4023865"/>
              <a:gd name="connsiteX11" fmla="*/ 355600 w 3810000"/>
              <a:gd name="connsiteY11" fmla="*/ 3018025 h 4023865"/>
              <a:gd name="connsiteX12" fmla="*/ 152400 w 3810000"/>
              <a:gd name="connsiteY12" fmla="*/ 2611625 h 4023865"/>
              <a:gd name="connsiteX13" fmla="*/ 30480 w 3810000"/>
              <a:gd name="connsiteY13" fmla="*/ 2205225 h 4023865"/>
              <a:gd name="connsiteX14" fmla="*/ 0 w 3810000"/>
              <a:gd name="connsiteY14" fmla="*/ 1981705 h 4023865"/>
              <a:gd name="connsiteX15" fmla="*/ 71120 w 3810000"/>
              <a:gd name="connsiteY15" fmla="*/ 1158745 h 4023865"/>
              <a:gd name="connsiteX16" fmla="*/ 132080 w 3810000"/>
              <a:gd name="connsiteY16" fmla="*/ 975865 h 4023865"/>
              <a:gd name="connsiteX17" fmla="*/ 294640 w 3810000"/>
              <a:gd name="connsiteY17" fmla="*/ 691385 h 4023865"/>
              <a:gd name="connsiteX18" fmla="*/ 751840 w 3810000"/>
              <a:gd name="connsiteY18" fmla="*/ 254505 h 4023865"/>
              <a:gd name="connsiteX19" fmla="*/ 1127760 w 3810000"/>
              <a:gd name="connsiteY19" fmla="*/ 71625 h 4023865"/>
              <a:gd name="connsiteX20" fmla="*/ 1625600 w 3810000"/>
              <a:gd name="connsiteY20" fmla="*/ 505 h 4023865"/>
              <a:gd name="connsiteX21" fmla="*/ 2407920 w 3810000"/>
              <a:gd name="connsiteY21" fmla="*/ 102105 h 4023865"/>
              <a:gd name="connsiteX22" fmla="*/ 3001978 w 3810000"/>
              <a:gd name="connsiteY22" fmla="*/ 422469 h 4023865"/>
              <a:gd name="connsiteX23" fmla="*/ 3359674 w 3810000"/>
              <a:gd name="connsiteY23" fmla="*/ 1223354 h 4023865"/>
              <a:gd name="connsiteX24" fmla="*/ 3436071 w 3810000"/>
              <a:gd name="connsiteY24" fmla="*/ 2266496 h 4023865"/>
              <a:gd name="connsiteX25" fmla="*/ 3373317 w 3810000"/>
              <a:gd name="connsiteY25" fmla="*/ 2712264 h 4023865"/>
              <a:gd name="connsiteX26" fmla="*/ 3306183 w 3810000"/>
              <a:gd name="connsiteY26" fmla="*/ 2963257 h 4023865"/>
              <a:gd name="connsiteX27" fmla="*/ 3277496 w 3810000"/>
              <a:gd name="connsiteY27" fmla="*/ 3059296 h 4023865"/>
              <a:gd name="connsiteX28" fmla="*/ 3809999 w 3810000"/>
              <a:gd name="connsiteY28" fmla="*/ 3288377 h 4023865"/>
              <a:gd name="connsiteX0" fmla="*/ 3810000 w 3810000"/>
              <a:gd name="connsiteY0" fmla="*/ 3281919 h 4033759"/>
              <a:gd name="connsiteX1" fmla="*/ 3474720 w 3810000"/>
              <a:gd name="connsiteY1" fmla="*/ 3586719 h 4033759"/>
              <a:gd name="connsiteX2" fmla="*/ 3230880 w 3810000"/>
              <a:gd name="connsiteY2" fmla="*/ 3759439 h 4033759"/>
              <a:gd name="connsiteX3" fmla="*/ 2763520 w 3810000"/>
              <a:gd name="connsiteY3" fmla="*/ 3942319 h 4033759"/>
              <a:gd name="connsiteX4" fmla="*/ 2407920 w 3810000"/>
              <a:gd name="connsiteY4" fmla="*/ 4023599 h 4033759"/>
              <a:gd name="connsiteX5" fmla="*/ 2204720 w 3810000"/>
              <a:gd name="connsiteY5" fmla="*/ 4033759 h 4033759"/>
              <a:gd name="connsiteX6" fmla="*/ 1869440 w 3810000"/>
              <a:gd name="connsiteY6" fmla="*/ 4023599 h 4033759"/>
              <a:gd name="connsiteX7" fmla="*/ 1483360 w 3810000"/>
              <a:gd name="connsiteY7" fmla="*/ 3952479 h 4033759"/>
              <a:gd name="connsiteX8" fmla="*/ 1259840 w 3810000"/>
              <a:gd name="connsiteY8" fmla="*/ 3881359 h 4033759"/>
              <a:gd name="connsiteX9" fmla="*/ 1056640 w 3810000"/>
              <a:gd name="connsiteY9" fmla="*/ 3789919 h 4033759"/>
              <a:gd name="connsiteX10" fmla="*/ 792480 w 3810000"/>
              <a:gd name="connsiteY10" fmla="*/ 3627359 h 4033759"/>
              <a:gd name="connsiteX11" fmla="*/ 355600 w 3810000"/>
              <a:gd name="connsiteY11" fmla="*/ 3027919 h 4033759"/>
              <a:gd name="connsiteX12" fmla="*/ 152400 w 3810000"/>
              <a:gd name="connsiteY12" fmla="*/ 2621519 h 4033759"/>
              <a:gd name="connsiteX13" fmla="*/ 30480 w 3810000"/>
              <a:gd name="connsiteY13" fmla="*/ 2215119 h 4033759"/>
              <a:gd name="connsiteX14" fmla="*/ 0 w 3810000"/>
              <a:gd name="connsiteY14" fmla="*/ 1991599 h 4033759"/>
              <a:gd name="connsiteX15" fmla="*/ 71120 w 3810000"/>
              <a:gd name="connsiteY15" fmla="*/ 1168639 h 4033759"/>
              <a:gd name="connsiteX16" fmla="*/ 132080 w 3810000"/>
              <a:gd name="connsiteY16" fmla="*/ 985759 h 4033759"/>
              <a:gd name="connsiteX17" fmla="*/ 294640 w 3810000"/>
              <a:gd name="connsiteY17" fmla="*/ 701279 h 4033759"/>
              <a:gd name="connsiteX18" fmla="*/ 1127760 w 3810000"/>
              <a:gd name="connsiteY18" fmla="*/ 81519 h 4033759"/>
              <a:gd name="connsiteX19" fmla="*/ 1625600 w 3810000"/>
              <a:gd name="connsiteY19" fmla="*/ 10399 h 4033759"/>
              <a:gd name="connsiteX20" fmla="*/ 2407920 w 3810000"/>
              <a:gd name="connsiteY20" fmla="*/ 111999 h 4033759"/>
              <a:gd name="connsiteX21" fmla="*/ 3001978 w 3810000"/>
              <a:gd name="connsiteY21" fmla="*/ 432363 h 4033759"/>
              <a:gd name="connsiteX22" fmla="*/ 3359674 w 3810000"/>
              <a:gd name="connsiteY22" fmla="*/ 1233248 h 4033759"/>
              <a:gd name="connsiteX23" fmla="*/ 3436071 w 3810000"/>
              <a:gd name="connsiteY23" fmla="*/ 2276390 h 4033759"/>
              <a:gd name="connsiteX24" fmla="*/ 3373317 w 3810000"/>
              <a:gd name="connsiteY24" fmla="*/ 2722158 h 4033759"/>
              <a:gd name="connsiteX25" fmla="*/ 3306183 w 3810000"/>
              <a:gd name="connsiteY25" fmla="*/ 2973151 h 4033759"/>
              <a:gd name="connsiteX26" fmla="*/ 3277496 w 3810000"/>
              <a:gd name="connsiteY26" fmla="*/ 3069190 h 4033759"/>
              <a:gd name="connsiteX27" fmla="*/ 3809999 w 3810000"/>
              <a:gd name="connsiteY27" fmla="*/ 3298271 h 4033759"/>
              <a:gd name="connsiteX0" fmla="*/ 3810000 w 3810000"/>
              <a:gd name="connsiteY0" fmla="*/ 3271645 h 4023485"/>
              <a:gd name="connsiteX1" fmla="*/ 3474720 w 3810000"/>
              <a:gd name="connsiteY1" fmla="*/ 3576445 h 4023485"/>
              <a:gd name="connsiteX2" fmla="*/ 3230880 w 3810000"/>
              <a:gd name="connsiteY2" fmla="*/ 3749165 h 4023485"/>
              <a:gd name="connsiteX3" fmla="*/ 2763520 w 3810000"/>
              <a:gd name="connsiteY3" fmla="*/ 3932045 h 4023485"/>
              <a:gd name="connsiteX4" fmla="*/ 2407920 w 3810000"/>
              <a:gd name="connsiteY4" fmla="*/ 4013325 h 4023485"/>
              <a:gd name="connsiteX5" fmla="*/ 2204720 w 3810000"/>
              <a:gd name="connsiteY5" fmla="*/ 4023485 h 4023485"/>
              <a:gd name="connsiteX6" fmla="*/ 1869440 w 3810000"/>
              <a:gd name="connsiteY6" fmla="*/ 4013325 h 4023485"/>
              <a:gd name="connsiteX7" fmla="*/ 1483360 w 3810000"/>
              <a:gd name="connsiteY7" fmla="*/ 3942205 h 4023485"/>
              <a:gd name="connsiteX8" fmla="*/ 1259840 w 3810000"/>
              <a:gd name="connsiteY8" fmla="*/ 3871085 h 4023485"/>
              <a:gd name="connsiteX9" fmla="*/ 1056640 w 3810000"/>
              <a:gd name="connsiteY9" fmla="*/ 3779645 h 4023485"/>
              <a:gd name="connsiteX10" fmla="*/ 792480 w 3810000"/>
              <a:gd name="connsiteY10" fmla="*/ 3617085 h 4023485"/>
              <a:gd name="connsiteX11" fmla="*/ 355600 w 3810000"/>
              <a:gd name="connsiteY11" fmla="*/ 3017645 h 4023485"/>
              <a:gd name="connsiteX12" fmla="*/ 152400 w 3810000"/>
              <a:gd name="connsiteY12" fmla="*/ 2611245 h 4023485"/>
              <a:gd name="connsiteX13" fmla="*/ 30480 w 3810000"/>
              <a:gd name="connsiteY13" fmla="*/ 2204845 h 4023485"/>
              <a:gd name="connsiteX14" fmla="*/ 0 w 3810000"/>
              <a:gd name="connsiteY14" fmla="*/ 1981325 h 4023485"/>
              <a:gd name="connsiteX15" fmla="*/ 71120 w 3810000"/>
              <a:gd name="connsiteY15" fmla="*/ 1158365 h 4023485"/>
              <a:gd name="connsiteX16" fmla="*/ 132080 w 3810000"/>
              <a:gd name="connsiteY16" fmla="*/ 975485 h 4023485"/>
              <a:gd name="connsiteX17" fmla="*/ 294640 w 3810000"/>
              <a:gd name="connsiteY17" fmla="*/ 691005 h 4023485"/>
              <a:gd name="connsiteX18" fmla="*/ 893683 w 3810000"/>
              <a:gd name="connsiteY18" fmla="*/ 261752 h 4023485"/>
              <a:gd name="connsiteX19" fmla="*/ 1625600 w 3810000"/>
              <a:gd name="connsiteY19" fmla="*/ 125 h 4023485"/>
              <a:gd name="connsiteX20" fmla="*/ 2407920 w 3810000"/>
              <a:gd name="connsiteY20" fmla="*/ 101725 h 4023485"/>
              <a:gd name="connsiteX21" fmla="*/ 3001978 w 3810000"/>
              <a:gd name="connsiteY21" fmla="*/ 422089 h 4023485"/>
              <a:gd name="connsiteX22" fmla="*/ 3359674 w 3810000"/>
              <a:gd name="connsiteY22" fmla="*/ 1222974 h 4023485"/>
              <a:gd name="connsiteX23" fmla="*/ 3436071 w 3810000"/>
              <a:gd name="connsiteY23" fmla="*/ 2266116 h 4023485"/>
              <a:gd name="connsiteX24" fmla="*/ 3373317 w 3810000"/>
              <a:gd name="connsiteY24" fmla="*/ 2711884 h 4023485"/>
              <a:gd name="connsiteX25" fmla="*/ 3306183 w 3810000"/>
              <a:gd name="connsiteY25" fmla="*/ 2962877 h 4023485"/>
              <a:gd name="connsiteX26" fmla="*/ 3277496 w 3810000"/>
              <a:gd name="connsiteY26" fmla="*/ 3058916 h 4023485"/>
              <a:gd name="connsiteX27" fmla="*/ 3809999 w 3810000"/>
              <a:gd name="connsiteY27" fmla="*/ 3287997 h 4023485"/>
              <a:gd name="connsiteX0" fmla="*/ 3810000 w 3810000"/>
              <a:gd name="connsiteY0" fmla="*/ 3220097 h 3971937"/>
              <a:gd name="connsiteX1" fmla="*/ 3474720 w 3810000"/>
              <a:gd name="connsiteY1" fmla="*/ 3524897 h 3971937"/>
              <a:gd name="connsiteX2" fmla="*/ 3230880 w 3810000"/>
              <a:gd name="connsiteY2" fmla="*/ 3697617 h 3971937"/>
              <a:gd name="connsiteX3" fmla="*/ 2763520 w 3810000"/>
              <a:gd name="connsiteY3" fmla="*/ 3880497 h 3971937"/>
              <a:gd name="connsiteX4" fmla="*/ 2407920 w 3810000"/>
              <a:gd name="connsiteY4" fmla="*/ 3961777 h 3971937"/>
              <a:gd name="connsiteX5" fmla="*/ 2204720 w 3810000"/>
              <a:gd name="connsiteY5" fmla="*/ 3971937 h 3971937"/>
              <a:gd name="connsiteX6" fmla="*/ 1869440 w 3810000"/>
              <a:gd name="connsiteY6" fmla="*/ 3961777 h 3971937"/>
              <a:gd name="connsiteX7" fmla="*/ 1483360 w 3810000"/>
              <a:gd name="connsiteY7" fmla="*/ 3890657 h 3971937"/>
              <a:gd name="connsiteX8" fmla="*/ 1259840 w 3810000"/>
              <a:gd name="connsiteY8" fmla="*/ 3819537 h 3971937"/>
              <a:gd name="connsiteX9" fmla="*/ 1056640 w 3810000"/>
              <a:gd name="connsiteY9" fmla="*/ 3728097 h 3971937"/>
              <a:gd name="connsiteX10" fmla="*/ 792480 w 3810000"/>
              <a:gd name="connsiteY10" fmla="*/ 3565537 h 3971937"/>
              <a:gd name="connsiteX11" fmla="*/ 355600 w 3810000"/>
              <a:gd name="connsiteY11" fmla="*/ 2966097 h 3971937"/>
              <a:gd name="connsiteX12" fmla="*/ 152400 w 3810000"/>
              <a:gd name="connsiteY12" fmla="*/ 2559697 h 3971937"/>
              <a:gd name="connsiteX13" fmla="*/ 30480 w 3810000"/>
              <a:gd name="connsiteY13" fmla="*/ 2153297 h 3971937"/>
              <a:gd name="connsiteX14" fmla="*/ 0 w 3810000"/>
              <a:gd name="connsiteY14" fmla="*/ 1929777 h 3971937"/>
              <a:gd name="connsiteX15" fmla="*/ 71120 w 3810000"/>
              <a:gd name="connsiteY15" fmla="*/ 1106817 h 3971937"/>
              <a:gd name="connsiteX16" fmla="*/ 132080 w 3810000"/>
              <a:gd name="connsiteY16" fmla="*/ 923937 h 3971937"/>
              <a:gd name="connsiteX17" fmla="*/ 294640 w 3810000"/>
              <a:gd name="connsiteY17" fmla="*/ 639457 h 3971937"/>
              <a:gd name="connsiteX18" fmla="*/ 893683 w 3810000"/>
              <a:gd name="connsiteY18" fmla="*/ 210204 h 3971937"/>
              <a:gd name="connsiteX19" fmla="*/ 1625600 w 3810000"/>
              <a:gd name="connsiteY19" fmla="*/ 172 h 3971937"/>
              <a:gd name="connsiteX20" fmla="*/ 2407920 w 3810000"/>
              <a:gd name="connsiteY20" fmla="*/ 50177 h 3971937"/>
              <a:gd name="connsiteX21" fmla="*/ 3001978 w 3810000"/>
              <a:gd name="connsiteY21" fmla="*/ 370541 h 3971937"/>
              <a:gd name="connsiteX22" fmla="*/ 3359674 w 3810000"/>
              <a:gd name="connsiteY22" fmla="*/ 1171426 h 3971937"/>
              <a:gd name="connsiteX23" fmla="*/ 3436071 w 3810000"/>
              <a:gd name="connsiteY23" fmla="*/ 2214568 h 3971937"/>
              <a:gd name="connsiteX24" fmla="*/ 3373317 w 3810000"/>
              <a:gd name="connsiteY24" fmla="*/ 2660336 h 3971937"/>
              <a:gd name="connsiteX25" fmla="*/ 3306183 w 3810000"/>
              <a:gd name="connsiteY25" fmla="*/ 2911329 h 3971937"/>
              <a:gd name="connsiteX26" fmla="*/ 3277496 w 3810000"/>
              <a:gd name="connsiteY26" fmla="*/ 3007368 h 3971937"/>
              <a:gd name="connsiteX27" fmla="*/ 3809999 w 3810000"/>
              <a:gd name="connsiteY27" fmla="*/ 3236449 h 3971937"/>
              <a:gd name="connsiteX0" fmla="*/ 3810000 w 3810000"/>
              <a:gd name="connsiteY0" fmla="*/ 3219925 h 3971765"/>
              <a:gd name="connsiteX1" fmla="*/ 3474720 w 3810000"/>
              <a:gd name="connsiteY1" fmla="*/ 3524725 h 3971765"/>
              <a:gd name="connsiteX2" fmla="*/ 3230880 w 3810000"/>
              <a:gd name="connsiteY2" fmla="*/ 3697445 h 3971765"/>
              <a:gd name="connsiteX3" fmla="*/ 2763520 w 3810000"/>
              <a:gd name="connsiteY3" fmla="*/ 3880325 h 3971765"/>
              <a:gd name="connsiteX4" fmla="*/ 2407920 w 3810000"/>
              <a:gd name="connsiteY4" fmla="*/ 3961605 h 3971765"/>
              <a:gd name="connsiteX5" fmla="*/ 2204720 w 3810000"/>
              <a:gd name="connsiteY5" fmla="*/ 3971765 h 3971765"/>
              <a:gd name="connsiteX6" fmla="*/ 1869440 w 3810000"/>
              <a:gd name="connsiteY6" fmla="*/ 3961605 h 3971765"/>
              <a:gd name="connsiteX7" fmla="*/ 1483360 w 3810000"/>
              <a:gd name="connsiteY7" fmla="*/ 3890485 h 3971765"/>
              <a:gd name="connsiteX8" fmla="*/ 1259840 w 3810000"/>
              <a:gd name="connsiteY8" fmla="*/ 3819365 h 3971765"/>
              <a:gd name="connsiteX9" fmla="*/ 1056640 w 3810000"/>
              <a:gd name="connsiteY9" fmla="*/ 3727925 h 3971765"/>
              <a:gd name="connsiteX10" fmla="*/ 792480 w 3810000"/>
              <a:gd name="connsiteY10" fmla="*/ 3565365 h 3971765"/>
              <a:gd name="connsiteX11" fmla="*/ 355600 w 3810000"/>
              <a:gd name="connsiteY11" fmla="*/ 2965925 h 3971765"/>
              <a:gd name="connsiteX12" fmla="*/ 152400 w 3810000"/>
              <a:gd name="connsiteY12" fmla="*/ 2559525 h 3971765"/>
              <a:gd name="connsiteX13" fmla="*/ 30480 w 3810000"/>
              <a:gd name="connsiteY13" fmla="*/ 2153125 h 3971765"/>
              <a:gd name="connsiteX14" fmla="*/ 0 w 3810000"/>
              <a:gd name="connsiteY14" fmla="*/ 1929605 h 3971765"/>
              <a:gd name="connsiteX15" fmla="*/ 71120 w 3810000"/>
              <a:gd name="connsiteY15" fmla="*/ 1106645 h 3971765"/>
              <a:gd name="connsiteX16" fmla="*/ 132080 w 3810000"/>
              <a:gd name="connsiteY16" fmla="*/ 923765 h 3971765"/>
              <a:gd name="connsiteX17" fmla="*/ 294640 w 3810000"/>
              <a:gd name="connsiteY17" fmla="*/ 639285 h 3971765"/>
              <a:gd name="connsiteX18" fmla="*/ 893683 w 3810000"/>
              <a:gd name="connsiteY18" fmla="*/ 210032 h 3971765"/>
              <a:gd name="connsiteX19" fmla="*/ 1625600 w 3810000"/>
              <a:gd name="connsiteY19" fmla="*/ 0 h 3971765"/>
              <a:gd name="connsiteX20" fmla="*/ 2407920 w 3810000"/>
              <a:gd name="connsiteY20" fmla="*/ 50005 h 3971765"/>
              <a:gd name="connsiteX21" fmla="*/ 3001978 w 3810000"/>
              <a:gd name="connsiteY21" fmla="*/ 370369 h 3971765"/>
              <a:gd name="connsiteX22" fmla="*/ 3359674 w 3810000"/>
              <a:gd name="connsiteY22" fmla="*/ 1171254 h 3971765"/>
              <a:gd name="connsiteX23" fmla="*/ 3436071 w 3810000"/>
              <a:gd name="connsiteY23" fmla="*/ 2214396 h 3971765"/>
              <a:gd name="connsiteX24" fmla="*/ 3373317 w 3810000"/>
              <a:gd name="connsiteY24" fmla="*/ 2660164 h 3971765"/>
              <a:gd name="connsiteX25" fmla="*/ 3306183 w 3810000"/>
              <a:gd name="connsiteY25" fmla="*/ 2911157 h 3971765"/>
              <a:gd name="connsiteX26" fmla="*/ 3277496 w 3810000"/>
              <a:gd name="connsiteY26" fmla="*/ 3007196 h 3971765"/>
              <a:gd name="connsiteX27" fmla="*/ 3809999 w 3810000"/>
              <a:gd name="connsiteY27" fmla="*/ 3236277 h 3971765"/>
              <a:gd name="connsiteX0" fmla="*/ 3810000 w 3810000"/>
              <a:gd name="connsiteY0" fmla="*/ 3219925 h 3971765"/>
              <a:gd name="connsiteX1" fmla="*/ 3474720 w 3810000"/>
              <a:gd name="connsiteY1" fmla="*/ 3524725 h 3971765"/>
              <a:gd name="connsiteX2" fmla="*/ 3230880 w 3810000"/>
              <a:gd name="connsiteY2" fmla="*/ 3697445 h 3971765"/>
              <a:gd name="connsiteX3" fmla="*/ 2763520 w 3810000"/>
              <a:gd name="connsiteY3" fmla="*/ 3880325 h 3971765"/>
              <a:gd name="connsiteX4" fmla="*/ 2407920 w 3810000"/>
              <a:gd name="connsiteY4" fmla="*/ 3961605 h 3971765"/>
              <a:gd name="connsiteX5" fmla="*/ 2204720 w 3810000"/>
              <a:gd name="connsiteY5" fmla="*/ 3971765 h 3971765"/>
              <a:gd name="connsiteX6" fmla="*/ 1869440 w 3810000"/>
              <a:gd name="connsiteY6" fmla="*/ 3961605 h 3971765"/>
              <a:gd name="connsiteX7" fmla="*/ 1483360 w 3810000"/>
              <a:gd name="connsiteY7" fmla="*/ 3890485 h 3971765"/>
              <a:gd name="connsiteX8" fmla="*/ 1259840 w 3810000"/>
              <a:gd name="connsiteY8" fmla="*/ 3819365 h 3971765"/>
              <a:gd name="connsiteX9" fmla="*/ 1056640 w 3810000"/>
              <a:gd name="connsiteY9" fmla="*/ 3727925 h 3971765"/>
              <a:gd name="connsiteX10" fmla="*/ 792480 w 3810000"/>
              <a:gd name="connsiteY10" fmla="*/ 3565365 h 3971765"/>
              <a:gd name="connsiteX11" fmla="*/ 355600 w 3810000"/>
              <a:gd name="connsiteY11" fmla="*/ 2965925 h 3971765"/>
              <a:gd name="connsiteX12" fmla="*/ 152400 w 3810000"/>
              <a:gd name="connsiteY12" fmla="*/ 2559525 h 3971765"/>
              <a:gd name="connsiteX13" fmla="*/ 30480 w 3810000"/>
              <a:gd name="connsiteY13" fmla="*/ 2153125 h 3971765"/>
              <a:gd name="connsiteX14" fmla="*/ 0 w 3810000"/>
              <a:gd name="connsiteY14" fmla="*/ 1929605 h 3971765"/>
              <a:gd name="connsiteX15" fmla="*/ 71120 w 3810000"/>
              <a:gd name="connsiteY15" fmla="*/ 1106645 h 3971765"/>
              <a:gd name="connsiteX16" fmla="*/ 132080 w 3810000"/>
              <a:gd name="connsiteY16" fmla="*/ 923765 h 3971765"/>
              <a:gd name="connsiteX17" fmla="*/ 275913 w 3810000"/>
              <a:gd name="connsiteY17" fmla="*/ 940921 h 3971765"/>
              <a:gd name="connsiteX18" fmla="*/ 893683 w 3810000"/>
              <a:gd name="connsiteY18" fmla="*/ 210032 h 3971765"/>
              <a:gd name="connsiteX19" fmla="*/ 1625600 w 3810000"/>
              <a:gd name="connsiteY19" fmla="*/ 0 h 3971765"/>
              <a:gd name="connsiteX20" fmla="*/ 2407920 w 3810000"/>
              <a:gd name="connsiteY20" fmla="*/ 50005 h 3971765"/>
              <a:gd name="connsiteX21" fmla="*/ 3001978 w 3810000"/>
              <a:gd name="connsiteY21" fmla="*/ 370369 h 3971765"/>
              <a:gd name="connsiteX22" fmla="*/ 3359674 w 3810000"/>
              <a:gd name="connsiteY22" fmla="*/ 1171254 h 3971765"/>
              <a:gd name="connsiteX23" fmla="*/ 3436071 w 3810000"/>
              <a:gd name="connsiteY23" fmla="*/ 2214396 h 3971765"/>
              <a:gd name="connsiteX24" fmla="*/ 3373317 w 3810000"/>
              <a:gd name="connsiteY24" fmla="*/ 2660164 h 3971765"/>
              <a:gd name="connsiteX25" fmla="*/ 3306183 w 3810000"/>
              <a:gd name="connsiteY25" fmla="*/ 2911157 h 3971765"/>
              <a:gd name="connsiteX26" fmla="*/ 3277496 w 3810000"/>
              <a:gd name="connsiteY26" fmla="*/ 3007196 h 3971765"/>
              <a:gd name="connsiteX27" fmla="*/ 3809999 w 3810000"/>
              <a:gd name="connsiteY27" fmla="*/ 3236277 h 3971765"/>
              <a:gd name="connsiteX0" fmla="*/ 3810000 w 3810000"/>
              <a:gd name="connsiteY0" fmla="*/ 3219925 h 3971765"/>
              <a:gd name="connsiteX1" fmla="*/ 3474720 w 3810000"/>
              <a:gd name="connsiteY1" fmla="*/ 3524725 h 3971765"/>
              <a:gd name="connsiteX2" fmla="*/ 3230880 w 3810000"/>
              <a:gd name="connsiteY2" fmla="*/ 3697445 h 3971765"/>
              <a:gd name="connsiteX3" fmla="*/ 2763520 w 3810000"/>
              <a:gd name="connsiteY3" fmla="*/ 3880325 h 3971765"/>
              <a:gd name="connsiteX4" fmla="*/ 2407920 w 3810000"/>
              <a:gd name="connsiteY4" fmla="*/ 3961605 h 3971765"/>
              <a:gd name="connsiteX5" fmla="*/ 2204720 w 3810000"/>
              <a:gd name="connsiteY5" fmla="*/ 3971765 h 3971765"/>
              <a:gd name="connsiteX6" fmla="*/ 1869440 w 3810000"/>
              <a:gd name="connsiteY6" fmla="*/ 3961605 h 3971765"/>
              <a:gd name="connsiteX7" fmla="*/ 1483360 w 3810000"/>
              <a:gd name="connsiteY7" fmla="*/ 3890485 h 3971765"/>
              <a:gd name="connsiteX8" fmla="*/ 1259840 w 3810000"/>
              <a:gd name="connsiteY8" fmla="*/ 3819365 h 3971765"/>
              <a:gd name="connsiteX9" fmla="*/ 1056640 w 3810000"/>
              <a:gd name="connsiteY9" fmla="*/ 3727925 h 3971765"/>
              <a:gd name="connsiteX10" fmla="*/ 792480 w 3810000"/>
              <a:gd name="connsiteY10" fmla="*/ 3565365 h 3971765"/>
              <a:gd name="connsiteX11" fmla="*/ 355600 w 3810000"/>
              <a:gd name="connsiteY11" fmla="*/ 2965925 h 3971765"/>
              <a:gd name="connsiteX12" fmla="*/ 152400 w 3810000"/>
              <a:gd name="connsiteY12" fmla="*/ 2559525 h 3971765"/>
              <a:gd name="connsiteX13" fmla="*/ 30480 w 3810000"/>
              <a:gd name="connsiteY13" fmla="*/ 2153125 h 3971765"/>
              <a:gd name="connsiteX14" fmla="*/ 0 w 3810000"/>
              <a:gd name="connsiteY14" fmla="*/ 1929605 h 3971765"/>
              <a:gd name="connsiteX15" fmla="*/ 71120 w 3810000"/>
              <a:gd name="connsiteY15" fmla="*/ 1106645 h 3971765"/>
              <a:gd name="connsiteX16" fmla="*/ 132080 w 3810000"/>
              <a:gd name="connsiteY16" fmla="*/ 923765 h 3971765"/>
              <a:gd name="connsiteX17" fmla="*/ 275913 w 3810000"/>
              <a:gd name="connsiteY17" fmla="*/ 940921 h 3971765"/>
              <a:gd name="connsiteX18" fmla="*/ 893683 w 3810000"/>
              <a:gd name="connsiteY18" fmla="*/ 210032 h 3971765"/>
              <a:gd name="connsiteX19" fmla="*/ 1625600 w 3810000"/>
              <a:gd name="connsiteY19" fmla="*/ 0 h 3971765"/>
              <a:gd name="connsiteX20" fmla="*/ 2407920 w 3810000"/>
              <a:gd name="connsiteY20" fmla="*/ 50005 h 3971765"/>
              <a:gd name="connsiteX21" fmla="*/ 3001978 w 3810000"/>
              <a:gd name="connsiteY21" fmla="*/ 370369 h 3971765"/>
              <a:gd name="connsiteX22" fmla="*/ 3359674 w 3810000"/>
              <a:gd name="connsiteY22" fmla="*/ 1171254 h 3971765"/>
              <a:gd name="connsiteX23" fmla="*/ 3436071 w 3810000"/>
              <a:gd name="connsiteY23" fmla="*/ 2214396 h 3971765"/>
              <a:gd name="connsiteX24" fmla="*/ 3373317 w 3810000"/>
              <a:gd name="connsiteY24" fmla="*/ 2660164 h 3971765"/>
              <a:gd name="connsiteX25" fmla="*/ 3306183 w 3810000"/>
              <a:gd name="connsiteY25" fmla="*/ 2911157 h 3971765"/>
              <a:gd name="connsiteX26" fmla="*/ 3277496 w 3810000"/>
              <a:gd name="connsiteY26" fmla="*/ 3007196 h 3971765"/>
              <a:gd name="connsiteX27" fmla="*/ 3809999 w 3810000"/>
              <a:gd name="connsiteY27" fmla="*/ 3236277 h 3971765"/>
              <a:gd name="connsiteX0" fmla="*/ 3810000 w 3810000"/>
              <a:gd name="connsiteY0" fmla="*/ 3219925 h 3971765"/>
              <a:gd name="connsiteX1" fmla="*/ 3474720 w 3810000"/>
              <a:gd name="connsiteY1" fmla="*/ 3524725 h 3971765"/>
              <a:gd name="connsiteX2" fmla="*/ 3230880 w 3810000"/>
              <a:gd name="connsiteY2" fmla="*/ 3697445 h 3971765"/>
              <a:gd name="connsiteX3" fmla="*/ 2763520 w 3810000"/>
              <a:gd name="connsiteY3" fmla="*/ 3880325 h 3971765"/>
              <a:gd name="connsiteX4" fmla="*/ 2407920 w 3810000"/>
              <a:gd name="connsiteY4" fmla="*/ 3961605 h 3971765"/>
              <a:gd name="connsiteX5" fmla="*/ 2204720 w 3810000"/>
              <a:gd name="connsiteY5" fmla="*/ 3971765 h 3971765"/>
              <a:gd name="connsiteX6" fmla="*/ 1869440 w 3810000"/>
              <a:gd name="connsiteY6" fmla="*/ 3961605 h 3971765"/>
              <a:gd name="connsiteX7" fmla="*/ 1483360 w 3810000"/>
              <a:gd name="connsiteY7" fmla="*/ 3890485 h 3971765"/>
              <a:gd name="connsiteX8" fmla="*/ 1259840 w 3810000"/>
              <a:gd name="connsiteY8" fmla="*/ 3819365 h 3971765"/>
              <a:gd name="connsiteX9" fmla="*/ 1056640 w 3810000"/>
              <a:gd name="connsiteY9" fmla="*/ 3727925 h 3971765"/>
              <a:gd name="connsiteX10" fmla="*/ 792480 w 3810000"/>
              <a:gd name="connsiteY10" fmla="*/ 3565365 h 3971765"/>
              <a:gd name="connsiteX11" fmla="*/ 355600 w 3810000"/>
              <a:gd name="connsiteY11" fmla="*/ 2965925 h 3971765"/>
              <a:gd name="connsiteX12" fmla="*/ 152400 w 3810000"/>
              <a:gd name="connsiteY12" fmla="*/ 2559525 h 3971765"/>
              <a:gd name="connsiteX13" fmla="*/ 30480 w 3810000"/>
              <a:gd name="connsiteY13" fmla="*/ 2153125 h 3971765"/>
              <a:gd name="connsiteX14" fmla="*/ 0 w 3810000"/>
              <a:gd name="connsiteY14" fmla="*/ 1929605 h 3971765"/>
              <a:gd name="connsiteX15" fmla="*/ 71120 w 3810000"/>
              <a:gd name="connsiteY15" fmla="*/ 1106645 h 3971765"/>
              <a:gd name="connsiteX16" fmla="*/ 275913 w 3810000"/>
              <a:gd name="connsiteY16" fmla="*/ 940921 h 3971765"/>
              <a:gd name="connsiteX17" fmla="*/ 893683 w 3810000"/>
              <a:gd name="connsiteY17" fmla="*/ 210032 h 3971765"/>
              <a:gd name="connsiteX18" fmla="*/ 1625600 w 3810000"/>
              <a:gd name="connsiteY18" fmla="*/ 0 h 3971765"/>
              <a:gd name="connsiteX19" fmla="*/ 2407920 w 3810000"/>
              <a:gd name="connsiteY19" fmla="*/ 50005 h 3971765"/>
              <a:gd name="connsiteX20" fmla="*/ 3001978 w 3810000"/>
              <a:gd name="connsiteY20" fmla="*/ 370369 h 3971765"/>
              <a:gd name="connsiteX21" fmla="*/ 3359674 w 3810000"/>
              <a:gd name="connsiteY21" fmla="*/ 1171254 h 3971765"/>
              <a:gd name="connsiteX22" fmla="*/ 3436071 w 3810000"/>
              <a:gd name="connsiteY22" fmla="*/ 2214396 h 3971765"/>
              <a:gd name="connsiteX23" fmla="*/ 3373317 w 3810000"/>
              <a:gd name="connsiteY23" fmla="*/ 2660164 h 3971765"/>
              <a:gd name="connsiteX24" fmla="*/ 3306183 w 3810000"/>
              <a:gd name="connsiteY24" fmla="*/ 2911157 h 3971765"/>
              <a:gd name="connsiteX25" fmla="*/ 3277496 w 3810000"/>
              <a:gd name="connsiteY25" fmla="*/ 3007196 h 3971765"/>
              <a:gd name="connsiteX26" fmla="*/ 3809999 w 3810000"/>
              <a:gd name="connsiteY26" fmla="*/ 3236277 h 3971765"/>
              <a:gd name="connsiteX0" fmla="*/ 3810000 w 3810000"/>
              <a:gd name="connsiteY0" fmla="*/ 3219925 h 3971765"/>
              <a:gd name="connsiteX1" fmla="*/ 3474720 w 3810000"/>
              <a:gd name="connsiteY1" fmla="*/ 3524725 h 3971765"/>
              <a:gd name="connsiteX2" fmla="*/ 3230880 w 3810000"/>
              <a:gd name="connsiteY2" fmla="*/ 3697445 h 3971765"/>
              <a:gd name="connsiteX3" fmla="*/ 2763520 w 3810000"/>
              <a:gd name="connsiteY3" fmla="*/ 3880325 h 3971765"/>
              <a:gd name="connsiteX4" fmla="*/ 2407920 w 3810000"/>
              <a:gd name="connsiteY4" fmla="*/ 3961605 h 3971765"/>
              <a:gd name="connsiteX5" fmla="*/ 2204720 w 3810000"/>
              <a:gd name="connsiteY5" fmla="*/ 3971765 h 3971765"/>
              <a:gd name="connsiteX6" fmla="*/ 1869440 w 3810000"/>
              <a:gd name="connsiteY6" fmla="*/ 3961605 h 3971765"/>
              <a:gd name="connsiteX7" fmla="*/ 1483360 w 3810000"/>
              <a:gd name="connsiteY7" fmla="*/ 3890485 h 3971765"/>
              <a:gd name="connsiteX8" fmla="*/ 1259840 w 3810000"/>
              <a:gd name="connsiteY8" fmla="*/ 3819365 h 3971765"/>
              <a:gd name="connsiteX9" fmla="*/ 1056640 w 3810000"/>
              <a:gd name="connsiteY9" fmla="*/ 3727925 h 3971765"/>
              <a:gd name="connsiteX10" fmla="*/ 792480 w 3810000"/>
              <a:gd name="connsiteY10" fmla="*/ 3565365 h 3971765"/>
              <a:gd name="connsiteX11" fmla="*/ 355600 w 3810000"/>
              <a:gd name="connsiteY11" fmla="*/ 2965925 h 3971765"/>
              <a:gd name="connsiteX12" fmla="*/ 152400 w 3810000"/>
              <a:gd name="connsiteY12" fmla="*/ 2559525 h 3971765"/>
              <a:gd name="connsiteX13" fmla="*/ 30480 w 3810000"/>
              <a:gd name="connsiteY13" fmla="*/ 2153125 h 3971765"/>
              <a:gd name="connsiteX14" fmla="*/ 0 w 3810000"/>
              <a:gd name="connsiteY14" fmla="*/ 1929605 h 3971765"/>
              <a:gd name="connsiteX15" fmla="*/ 61757 w 3810000"/>
              <a:gd name="connsiteY15" fmla="*/ 1344779 h 3971765"/>
              <a:gd name="connsiteX16" fmla="*/ 275913 w 3810000"/>
              <a:gd name="connsiteY16" fmla="*/ 940921 h 3971765"/>
              <a:gd name="connsiteX17" fmla="*/ 893683 w 3810000"/>
              <a:gd name="connsiteY17" fmla="*/ 210032 h 3971765"/>
              <a:gd name="connsiteX18" fmla="*/ 1625600 w 3810000"/>
              <a:gd name="connsiteY18" fmla="*/ 0 h 3971765"/>
              <a:gd name="connsiteX19" fmla="*/ 2407920 w 3810000"/>
              <a:gd name="connsiteY19" fmla="*/ 50005 h 3971765"/>
              <a:gd name="connsiteX20" fmla="*/ 3001978 w 3810000"/>
              <a:gd name="connsiteY20" fmla="*/ 370369 h 3971765"/>
              <a:gd name="connsiteX21" fmla="*/ 3359674 w 3810000"/>
              <a:gd name="connsiteY21" fmla="*/ 1171254 h 3971765"/>
              <a:gd name="connsiteX22" fmla="*/ 3436071 w 3810000"/>
              <a:gd name="connsiteY22" fmla="*/ 2214396 h 3971765"/>
              <a:gd name="connsiteX23" fmla="*/ 3373317 w 3810000"/>
              <a:gd name="connsiteY23" fmla="*/ 2660164 h 3971765"/>
              <a:gd name="connsiteX24" fmla="*/ 3306183 w 3810000"/>
              <a:gd name="connsiteY24" fmla="*/ 2911157 h 3971765"/>
              <a:gd name="connsiteX25" fmla="*/ 3277496 w 3810000"/>
              <a:gd name="connsiteY25" fmla="*/ 3007196 h 3971765"/>
              <a:gd name="connsiteX26" fmla="*/ 3809999 w 3810000"/>
              <a:gd name="connsiteY26" fmla="*/ 3236277 h 3971765"/>
              <a:gd name="connsiteX0" fmla="*/ 3810000 w 3810000"/>
              <a:gd name="connsiteY0" fmla="*/ 3219925 h 3971765"/>
              <a:gd name="connsiteX1" fmla="*/ 3474720 w 3810000"/>
              <a:gd name="connsiteY1" fmla="*/ 3524725 h 3971765"/>
              <a:gd name="connsiteX2" fmla="*/ 3230880 w 3810000"/>
              <a:gd name="connsiteY2" fmla="*/ 3697445 h 3971765"/>
              <a:gd name="connsiteX3" fmla="*/ 2763520 w 3810000"/>
              <a:gd name="connsiteY3" fmla="*/ 3880325 h 3971765"/>
              <a:gd name="connsiteX4" fmla="*/ 2407920 w 3810000"/>
              <a:gd name="connsiteY4" fmla="*/ 3961605 h 3971765"/>
              <a:gd name="connsiteX5" fmla="*/ 2204720 w 3810000"/>
              <a:gd name="connsiteY5" fmla="*/ 3971765 h 3971765"/>
              <a:gd name="connsiteX6" fmla="*/ 1869440 w 3810000"/>
              <a:gd name="connsiteY6" fmla="*/ 3961605 h 3971765"/>
              <a:gd name="connsiteX7" fmla="*/ 1483360 w 3810000"/>
              <a:gd name="connsiteY7" fmla="*/ 3890485 h 3971765"/>
              <a:gd name="connsiteX8" fmla="*/ 1259840 w 3810000"/>
              <a:gd name="connsiteY8" fmla="*/ 3819365 h 3971765"/>
              <a:gd name="connsiteX9" fmla="*/ 1056640 w 3810000"/>
              <a:gd name="connsiteY9" fmla="*/ 3727925 h 3971765"/>
              <a:gd name="connsiteX10" fmla="*/ 792480 w 3810000"/>
              <a:gd name="connsiteY10" fmla="*/ 3565365 h 3971765"/>
              <a:gd name="connsiteX11" fmla="*/ 355600 w 3810000"/>
              <a:gd name="connsiteY11" fmla="*/ 2965925 h 3971765"/>
              <a:gd name="connsiteX12" fmla="*/ 152400 w 3810000"/>
              <a:gd name="connsiteY12" fmla="*/ 2559525 h 3971765"/>
              <a:gd name="connsiteX13" fmla="*/ 30480 w 3810000"/>
              <a:gd name="connsiteY13" fmla="*/ 2153125 h 3971765"/>
              <a:gd name="connsiteX14" fmla="*/ 0 w 3810000"/>
              <a:gd name="connsiteY14" fmla="*/ 1929605 h 3971765"/>
              <a:gd name="connsiteX15" fmla="*/ 61757 w 3810000"/>
              <a:gd name="connsiteY15" fmla="*/ 1344779 h 3971765"/>
              <a:gd name="connsiteX16" fmla="*/ 275913 w 3810000"/>
              <a:gd name="connsiteY16" fmla="*/ 940921 h 3971765"/>
              <a:gd name="connsiteX17" fmla="*/ 893683 w 3810000"/>
              <a:gd name="connsiteY17" fmla="*/ 210032 h 3971765"/>
              <a:gd name="connsiteX18" fmla="*/ 1625600 w 3810000"/>
              <a:gd name="connsiteY18" fmla="*/ 0 h 3971765"/>
              <a:gd name="connsiteX19" fmla="*/ 2407920 w 3810000"/>
              <a:gd name="connsiteY19" fmla="*/ 50005 h 3971765"/>
              <a:gd name="connsiteX20" fmla="*/ 3001978 w 3810000"/>
              <a:gd name="connsiteY20" fmla="*/ 370369 h 3971765"/>
              <a:gd name="connsiteX21" fmla="*/ 3359674 w 3810000"/>
              <a:gd name="connsiteY21" fmla="*/ 1171254 h 3971765"/>
              <a:gd name="connsiteX22" fmla="*/ 3436071 w 3810000"/>
              <a:gd name="connsiteY22" fmla="*/ 2214396 h 3971765"/>
              <a:gd name="connsiteX23" fmla="*/ 3373317 w 3810000"/>
              <a:gd name="connsiteY23" fmla="*/ 2660164 h 3971765"/>
              <a:gd name="connsiteX24" fmla="*/ 3306183 w 3810000"/>
              <a:gd name="connsiteY24" fmla="*/ 2911157 h 3971765"/>
              <a:gd name="connsiteX25" fmla="*/ 3277496 w 3810000"/>
              <a:gd name="connsiteY25" fmla="*/ 3007196 h 3971765"/>
              <a:gd name="connsiteX26" fmla="*/ 3809999 w 3810000"/>
              <a:gd name="connsiteY26" fmla="*/ 3236277 h 3971765"/>
              <a:gd name="connsiteX0" fmla="*/ 3810000 w 3810000"/>
              <a:gd name="connsiteY0" fmla="*/ 3219925 h 3971765"/>
              <a:gd name="connsiteX1" fmla="*/ 3474720 w 3810000"/>
              <a:gd name="connsiteY1" fmla="*/ 3524725 h 3971765"/>
              <a:gd name="connsiteX2" fmla="*/ 3230880 w 3810000"/>
              <a:gd name="connsiteY2" fmla="*/ 3697445 h 3971765"/>
              <a:gd name="connsiteX3" fmla="*/ 2763520 w 3810000"/>
              <a:gd name="connsiteY3" fmla="*/ 3880325 h 3971765"/>
              <a:gd name="connsiteX4" fmla="*/ 2407920 w 3810000"/>
              <a:gd name="connsiteY4" fmla="*/ 3961605 h 3971765"/>
              <a:gd name="connsiteX5" fmla="*/ 2204720 w 3810000"/>
              <a:gd name="connsiteY5" fmla="*/ 3971765 h 3971765"/>
              <a:gd name="connsiteX6" fmla="*/ 1869440 w 3810000"/>
              <a:gd name="connsiteY6" fmla="*/ 3961605 h 3971765"/>
              <a:gd name="connsiteX7" fmla="*/ 1483360 w 3810000"/>
              <a:gd name="connsiteY7" fmla="*/ 3890485 h 3971765"/>
              <a:gd name="connsiteX8" fmla="*/ 1259840 w 3810000"/>
              <a:gd name="connsiteY8" fmla="*/ 3819365 h 3971765"/>
              <a:gd name="connsiteX9" fmla="*/ 1056640 w 3810000"/>
              <a:gd name="connsiteY9" fmla="*/ 3727925 h 3971765"/>
              <a:gd name="connsiteX10" fmla="*/ 792480 w 3810000"/>
              <a:gd name="connsiteY10" fmla="*/ 3565365 h 3971765"/>
              <a:gd name="connsiteX11" fmla="*/ 266650 w 3810000"/>
              <a:gd name="connsiteY11" fmla="*/ 3001646 h 3971765"/>
              <a:gd name="connsiteX12" fmla="*/ 152400 w 3810000"/>
              <a:gd name="connsiteY12" fmla="*/ 2559525 h 3971765"/>
              <a:gd name="connsiteX13" fmla="*/ 30480 w 3810000"/>
              <a:gd name="connsiteY13" fmla="*/ 2153125 h 3971765"/>
              <a:gd name="connsiteX14" fmla="*/ 0 w 3810000"/>
              <a:gd name="connsiteY14" fmla="*/ 1929605 h 3971765"/>
              <a:gd name="connsiteX15" fmla="*/ 61757 w 3810000"/>
              <a:gd name="connsiteY15" fmla="*/ 1344779 h 3971765"/>
              <a:gd name="connsiteX16" fmla="*/ 275913 w 3810000"/>
              <a:gd name="connsiteY16" fmla="*/ 940921 h 3971765"/>
              <a:gd name="connsiteX17" fmla="*/ 893683 w 3810000"/>
              <a:gd name="connsiteY17" fmla="*/ 210032 h 3971765"/>
              <a:gd name="connsiteX18" fmla="*/ 1625600 w 3810000"/>
              <a:gd name="connsiteY18" fmla="*/ 0 h 3971765"/>
              <a:gd name="connsiteX19" fmla="*/ 2407920 w 3810000"/>
              <a:gd name="connsiteY19" fmla="*/ 50005 h 3971765"/>
              <a:gd name="connsiteX20" fmla="*/ 3001978 w 3810000"/>
              <a:gd name="connsiteY20" fmla="*/ 370369 h 3971765"/>
              <a:gd name="connsiteX21" fmla="*/ 3359674 w 3810000"/>
              <a:gd name="connsiteY21" fmla="*/ 1171254 h 3971765"/>
              <a:gd name="connsiteX22" fmla="*/ 3436071 w 3810000"/>
              <a:gd name="connsiteY22" fmla="*/ 2214396 h 3971765"/>
              <a:gd name="connsiteX23" fmla="*/ 3373317 w 3810000"/>
              <a:gd name="connsiteY23" fmla="*/ 2660164 h 3971765"/>
              <a:gd name="connsiteX24" fmla="*/ 3306183 w 3810000"/>
              <a:gd name="connsiteY24" fmla="*/ 2911157 h 3971765"/>
              <a:gd name="connsiteX25" fmla="*/ 3277496 w 3810000"/>
              <a:gd name="connsiteY25" fmla="*/ 3007196 h 3971765"/>
              <a:gd name="connsiteX26" fmla="*/ 3809999 w 3810000"/>
              <a:gd name="connsiteY26" fmla="*/ 3236277 h 3971765"/>
              <a:gd name="connsiteX0" fmla="*/ 3810000 w 3810000"/>
              <a:gd name="connsiteY0" fmla="*/ 3219925 h 3971765"/>
              <a:gd name="connsiteX1" fmla="*/ 3474720 w 3810000"/>
              <a:gd name="connsiteY1" fmla="*/ 3524725 h 3971765"/>
              <a:gd name="connsiteX2" fmla="*/ 3230880 w 3810000"/>
              <a:gd name="connsiteY2" fmla="*/ 3697445 h 3971765"/>
              <a:gd name="connsiteX3" fmla="*/ 2763520 w 3810000"/>
              <a:gd name="connsiteY3" fmla="*/ 3880325 h 3971765"/>
              <a:gd name="connsiteX4" fmla="*/ 2407920 w 3810000"/>
              <a:gd name="connsiteY4" fmla="*/ 3961605 h 3971765"/>
              <a:gd name="connsiteX5" fmla="*/ 2204720 w 3810000"/>
              <a:gd name="connsiteY5" fmla="*/ 3971765 h 3971765"/>
              <a:gd name="connsiteX6" fmla="*/ 1869440 w 3810000"/>
              <a:gd name="connsiteY6" fmla="*/ 3961605 h 3971765"/>
              <a:gd name="connsiteX7" fmla="*/ 1483360 w 3810000"/>
              <a:gd name="connsiteY7" fmla="*/ 3890485 h 3971765"/>
              <a:gd name="connsiteX8" fmla="*/ 1259840 w 3810000"/>
              <a:gd name="connsiteY8" fmla="*/ 3819365 h 3971765"/>
              <a:gd name="connsiteX9" fmla="*/ 1056640 w 3810000"/>
              <a:gd name="connsiteY9" fmla="*/ 3727925 h 3971765"/>
              <a:gd name="connsiteX10" fmla="*/ 937609 w 3810000"/>
              <a:gd name="connsiteY10" fmla="*/ 3434392 h 3971765"/>
              <a:gd name="connsiteX11" fmla="*/ 266650 w 3810000"/>
              <a:gd name="connsiteY11" fmla="*/ 3001646 h 3971765"/>
              <a:gd name="connsiteX12" fmla="*/ 152400 w 3810000"/>
              <a:gd name="connsiteY12" fmla="*/ 2559525 h 3971765"/>
              <a:gd name="connsiteX13" fmla="*/ 30480 w 3810000"/>
              <a:gd name="connsiteY13" fmla="*/ 2153125 h 3971765"/>
              <a:gd name="connsiteX14" fmla="*/ 0 w 3810000"/>
              <a:gd name="connsiteY14" fmla="*/ 1929605 h 3971765"/>
              <a:gd name="connsiteX15" fmla="*/ 61757 w 3810000"/>
              <a:gd name="connsiteY15" fmla="*/ 1344779 h 3971765"/>
              <a:gd name="connsiteX16" fmla="*/ 275913 w 3810000"/>
              <a:gd name="connsiteY16" fmla="*/ 940921 h 3971765"/>
              <a:gd name="connsiteX17" fmla="*/ 893683 w 3810000"/>
              <a:gd name="connsiteY17" fmla="*/ 210032 h 3971765"/>
              <a:gd name="connsiteX18" fmla="*/ 1625600 w 3810000"/>
              <a:gd name="connsiteY18" fmla="*/ 0 h 3971765"/>
              <a:gd name="connsiteX19" fmla="*/ 2407920 w 3810000"/>
              <a:gd name="connsiteY19" fmla="*/ 50005 h 3971765"/>
              <a:gd name="connsiteX20" fmla="*/ 3001978 w 3810000"/>
              <a:gd name="connsiteY20" fmla="*/ 370369 h 3971765"/>
              <a:gd name="connsiteX21" fmla="*/ 3359674 w 3810000"/>
              <a:gd name="connsiteY21" fmla="*/ 1171254 h 3971765"/>
              <a:gd name="connsiteX22" fmla="*/ 3436071 w 3810000"/>
              <a:gd name="connsiteY22" fmla="*/ 2214396 h 3971765"/>
              <a:gd name="connsiteX23" fmla="*/ 3373317 w 3810000"/>
              <a:gd name="connsiteY23" fmla="*/ 2660164 h 3971765"/>
              <a:gd name="connsiteX24" fmla="*/ 3306183 w 3810000"/>
              <a:gd name="connsiteY24" fmla="*/ 2911157 h 3971765"/>
              <a:gd name="connsiteX25" fmla="*/ 3277496 w 3810000"/>
              <a:gd name="connsiteY25" fmla="*/ 3007196 h 3971765"/>
              <a:gd name="connsiteX26" fmla="*/ 3809999 w 3810000"/>
              <a:gd name="connsiteY26" fmla="*/ 3236277 h 3971765"/>
              <a:gd name="connsiteX0" fmla="*/ 3810000 w 3810000"/>
              <a:gd name="connsiteY0" fmla="*/ 3219925 h 3971765"/>
              <a:gd name="connsiteX1" fmla="*/ 3474720 w 3810000"/>
              <a:gd name="connsiteY1" fmla="*/ 3524725 h 3971765"/>
              <a:gd name="connsiteX2" fmla="*/ 3230880 w 3810000"/>
              <a:gd name="connsiteY2" fmla="*/ 3697445 h 3971765"/>
              <a:gd name="connsiteX3" fmla="*/ 2763520 w 3810000"/>
              <a:gd name="connsiteY3" fmla="*/ 3880325 h 3971765"/>
              <a:gd name="connsiteX4" fmla="*/ 2407920 w 3810000"/>
              <a:gd name="connsiteY4" fmla="*/ 3961605 h 3971765"/>
              <a:gd name="connsiteX5" fmla="*/ 2204720 w 3810000"/>
              <a:gd name="connsiteY5" fmla="*/ 3971765 h 3971765"/>
              <a:gd name="connsiteX6" fmla="*/ 1869440 w 3810000"/>
              <a:gd name="connsiteY6" fmla="*/ 3961605 h 3971765"/>
              <a:gd name="connsiteX7" fmla="*/ 1483360 w 3810000"/>
              <a:gd name="connsiteY7" fmla="*/ 3890485 h 3971765"/>
              <a:gd name="connsiteX8" fmla="*/ 1259840 w 3810000"/>
              <a:gd name="connsiteY8" fmla="*/ 3819365 h 3971765"/>
              <a:gd name="connsiteX9" fmla="*/ 1056640 w 3810000"/>
              <a:gd name="connsiteY9" fmla="*/ 3727925 h 3971765"/>
              <a:gd name="connsiteX10" fmla="*/ 937609 w 3810000"/>
              <a:gd name="connsiteY10" fmla="*/ 3434392 h 3971765"/>
              <a:gd name="connsiteX11" fmla="*/ 266650 w 3810000"/>
              <a:gd name="connsiteY11" fmla="*/ 3001646 h 3971765"/>
              <a:gd name="connsiteX12" fmla="*/ 152400 w 3810000"/>
              <a:gd name="connsiteY12" fmla="*/ 2559525 h 3971765"/>
              <a:gd name="connsiteX13" fmla="*/ 30480 w 3810000"/>
              <a:gd name="connsiteY13" fmla="*/ 2153125 h 3971765"/>
              <a:gd name="connsiteX14" fmla="*/ 0 w 3810000"/>
              <a:gd name="connsiteY14" fmla="*/ 1929605 h 3971765"/>
              <a:gd name="connsiteX15" fmla="*/ 61757 w 3810000"/>
              <a:gd name="connsiteY15" fmla="*/ 1344779 h 3971765"/>
              <a:gd name="connsiteX16" fmla="*/ 275913 w 3810000"/>
              <a:gd name="connsiteY16" fmla="*/ 940921 h 3971765"/>
              <a:gd name="connsiteX17" fmla="*/ 893683 w 3810000"/>
              <a:gd name="connsiteY17" fmla="*/ 210032 h 3971765"/>
              <a:gd name="connsiteX18" fmla="*/ 1625600 w 3810000"/>
              <a:gd name="connsiteY18" fmla="*/ 0 h 3971765"/>
              <a:gd name="connsiteX19" fmla="*/ 2407920 w 3810000"/>
              <a:gd name="connsiteY19" fmla="*/ 50005 h 3971765"/>
              <a:gd name="connsiteX20" fmla="*/ 3001978 w 3810000"/>
              <a:gd name="connsiteY20" fmla="*/ 370369 h 3971765"/>
              <a:gd name="connsiteX21" fmla="*/ 3359674 w 3810000"/>
              <a:gd name="connsiteY21" fmla="*/ 1171254 h 3971765"/>
              <a:gd name="connsiteX22" fmla="*/ 3436071 w 3810000"/>
              <a:gd name="connsiteY22" fmla="*/ 2214396 h 3971765"/>
              <a:gd name="connsiteX23" fmla="*/ 3373317 w 3810000"/>
              <a:gd name="connsiteY23" fmla="*/ 2660164 h 3971765"/>
              <a:gd name="connsiteX24" fmla="*/ 3306183 w 3810000"/>
              <a:gd name="connsiteY24" fmla="*/ 2911157 h 3971765"/>
              <a:gd name="connsiteX25" fmla="*/ 3277496 w 3810000"/>
              <a:gd name="connsiteY25" fmla="*/ 3007196 h 3971765"/>
              <a:gd name="connsiteX26" fmla="*/ 3809999 w 3810000"/>
              <a:gd name="connsiteY26" fmla="*/ 3236277 h 3971765"/>
              <a:gd name="connsiteX0" fmla="*/ 3810000 w 3810000"/>
              <a:gd name="connsiteY0" fmla="*/ 3219925 h 3971765"/>
              <a:gd name="connsiteX1" fmla="*/ 3474720 w 3810000"/>
              <a:gd name="connsiteY1" fmla="*/ 3524725 h 3971765"/>
              <a:gd name="connsiteX2" fmla="*/ 3230880 w 3810000"/>
              <a:gd name="connsiteY2" fmla="*/ 3697445 h 3971765"/>
              <a:gd name="connsiteX3" fmla="*/ 2763520 w 3810000"/>
              <a:gd name="connsiteY3" fmla="*/ 3880325 h 3971765"/>
              <a:gd name="connsiteX4" fmla="*/ 2407920 w 3810000"/>
              <a:gd name="connsiteY4" fmla="*/ 3961605 h 3971765"/>
              <a:gd name="connsiteX5" fmla="*/ 2204720 w 3810000"/>
              <a:gd name="connsiteY5" fmla="*/ 3971765 h 3971765"/>
              <a:gd name="connsiteX6" fmla="*/ 1869440 w 3810000"/>
              <a:gd name="connsiteY6" fmla="*/ 3961605 h 3971765"/>
              <a:gd name="connsiteX7" fmla="*/ 1483360 w 3810000"/>
              <a:gd name="connsiteY7" fmla="*/ 3890485 h 3971765"/>
              <a:gd name="connsiteX8" fmla="*/ 1259840 w 3810000"/>
              <a:gd name="connsiteY8" fmla="*/ 3819365 h 3971765"/>
              <a:gd name="connsiteX9" fmla="*/ 937609 w 3810000"/>
              <a:gd name="connsiteY9" fmla="*/ 3434392 h 3971765"/>
              <a:gd name="connsiteX10" fmla="*/ 266650 w 3810000"/>
              <a:gd name="connsiteY10" fmla="*/ 3001646 h 3971765"/>
              <a:gd name="connsiteX11" fmla="*/ 152400 w 3810000"/>
              <a:gd name="connsiteY11" fmla="*/ 2559525 h 3971765"/>
              <a:gd name="connsiteX12" fmla="*/ 30480 w 3810000"/>
              <a:gd name="connsiteY12" fmla="*/ 2153125 h 3971765"/>
              <a:gd name="connsiteX13" fmla="*/ 0 w 3810000"/>
              <a:gd name="connsiteY13" fmla="*/ 1929605 h 3971765"/>
              <a:gd name="connsiteX14" fmla="*/ 61757 w 3810000"/>
              <a:gd name="connsiteY14" fmla="*/ 1344779 h 3971765"/>
              <a:gd name="connsiteX15" fmla="*/ 275913 w 3810000"/>
              <a:gd name="connsiteY15" fmla="*/ 940921 h 3971765"/>
              <a:gd name="connsiteX16" fmla="*/ 893683 w 3810000"/>
              <a:gd name="connsiteY16" fmla="*/ 210032 h 3971765"/>
              <a:gd name="connsiteX17" fmla="*/ 1625600 w 3810000"/>
              <a:gd name="connsiteY17" fmla="*/ 0 h 3971765"/>
              <a:gd name="connsiteX18" fmla="*/ 2407920 w 3810000"/>
              <a:gd name="connsiteY18" fmla="*/ 50005 h 3971765"/>
              <a:gd name="connsiteX19" fmla="*/ 3001978 w 3810000"/>
              <a:gd name="connsiteY19" fmla="*/ 370369 h 3971765"/>
              <a:gd name="connsiteX20" fmla="*/ 3359674 w 3810000"/>
              <a:gd name="connsiteY20" fmla="*/ 1171254 h 3971765"/>
              <a:gd name="connsiteX21" fmla="*/ 3436071 w 3810000"/>
              <a:gd name="connsiteY21" fmla="*/ 2214396 h 3971765"/>
              <a:gd name="connsiteX22" fmla="*/ 3373317 w 3810000"/>
              <a:gd name="connsiteY22" fmla="*/ 2660164 h 3971765"/>
              <a:gd name="connsiteX23" fmla="*/ 3306183 w 3810000"/>
              <a:gd name="connsiteY23" fmla="*/ 2911157 h 3971765"/>
              <a:gd name="connsiteX24" fmla="*/ 3277496 w 3810000"/>
              <a:gd name="connsiteY24" fmla="*/ 3007196 h 3971765"/>
              <a:gd name="connsiteX25" fmla="*/ 3809999 w 3810000"/>
              <a:gd name="connsiteY25" fmla="*/ 3236277 h 3971765"/>
              <a:gd name="connsiteX0" fmla="*/ 3810000 w 3810000"/>
              <a:gd name="connsiteY0" fmla="*/ 3219925 h 3971765"/>
              <a:gd name="connsiteX1" fmla="*/ 3474720 w 3810000"/>
              <a:gd name="connsiteY1" fmla="*/ 3524725 h 3971765"/>
              <a:gd name="connsiteX2" fmla="*/ 3230880 w 3810000"/>
              <a:gd name="connsiteY2" fmla="*/ 3697445 h 3971765"/>
              <a:gd name="connsiteX3" fmla="*/ 2763520 w 3810000"/>
              <a:gd name="connsiteY3" fmla="*/ 3880325 h 3971765"/>
              <a:gd name="connsiteX4" fmla="*/ 2407920 w 3810000"/>
              <a:gd name="connsiteY4" fmla="*/ 3961605 h 3971765"/>
              <a:gd name="connsiteX5" fmla="*/ 2204720 w 3810000"/>
              <a:gd name="connsiteY5" fmla="*/ 3971765 h 3971765"/>
              <a:gd name="connsiteX6" fmla="*/ 1483360 w 3810000"/>
              <a:gd name="connsiteY6" fmla="*/ 3890485 h 3971765"/>
              <a:gd name="connsiteX7" fmla="*/ 1259840 w 3810000"/>
              <a:gd name="connsiteY7" fmla="*/ 3819365 h 3971765"/>
              <a:gd name="connsiteX8" fmla="*/ 937609 w 3810000"/>
              <a:gd name="connsiteY8" fmla="*/ 3434392 h 3971765"/>
              <a:gd name="connsiteX9" fmla="*/ 266650 w 3810000"/>
              <a:gd name="connsiteY9" fmla="*/ 3001646 h 3971765"/>
              <a:gd name="connsiteX10" fmla="*/ 152400 w 3810000"/>
              <a:gd name="connsiteY10" fmla="*/ 2559525 h 3971765"/>
              <a:gd name="connsiteX11" fmla="*/ 30480 w 3810000"/>
              <a:gd name="connsiteY11" fmla="*/ 2153125 h 3971765"/>
              <a:gd name="connsiteX12" fmla="*/ 0 w 3810000"/>
              <a:gd name="connsiteY12" fmla="*/ 1929605 h 3971765"/>
              <a:gd name="connsiteX13" fmla="*/ 61757 w 3810000"/>
              <a:gd name="connsiteY13" fmla="*/ 1344779 h 3971765"/>
              <a:gd name="connsiteX14" fmla="*/ 275913 w 3810000"/>
              <a:gd name="connsiteY14" fmla="*/ 940921 h 3971765"/>
              <a:gd name="connsiteX15" fmla="*/ 893683 w 3810000"/>
              <a:gd name="connsiteY15" fmla="*/ 210032 h 3971765"/>
              <a:gd name="connsiteX16" fmla="*/ 1625600 w 3810000"/>
              <a:gd name="connsiteY16" fmla="*/ 0 h 3971765"/>
              <a:gd name="connsiteX17" fmla="*/ 2407920 w 3810000"/>
              <a:gd name="connsiteY17" fmla="*/ 50005 h 3971765"/>
              <a:gd name="connsiteX18" fmla="*/ 3001978 w 3810000"/>
              <a:gd name="connsiteY18" fmla="*/ 370369 h 3971765"/>
              <a:gd name="connsiteX19" fmla="*/ 3359674 w 3810000"/>
              <a:gd name="connsiteY19" fmla="*/ 1171254 h 3971765"/>
              <a:gd name="connsiteX20" fmla="*/ 3436071 w 3810000"/>
              <a:gd name="connsiteY20" fmla="*/ 2214396 h 3971765"/>
              <a:gd name="connsiteX21" fmla="*/ 3373317 w 3810000"/>
              <a:gd name="connsiteY21" fmla="*/ 2660164 h 3971765"/>
              <a:gd name="connsiteX22" fmla="*/ 3306183 w 3810000"/>
              <a:gd name="connsiteY22" fmla="*/ 2911157 h 3971765"/>
              <a:gd name="connsiteX23" fmla="*/ 3277496 w 3810000"/>
              <a:gd name="connsiteY23" fmla="*/ 3007196 h 3971765"/>
              <a:gd name="connsiteX24" fmla="*/ 3809999 w 3810000"/>
              <a:gd name="connsiteY24" fmla="*/ 3236277 h 3971765"/>
              <a:gd name="connsiteX0" fmla="*/ 3810000 w 3810000"/>
              <a:gd name="connsiteY0" fmla="*/ 3219925 h 3971765"/>
              <a:gd name="connsiteX1" fmla="*/ 3474720 w 3810000"/>
              <a:gd name="connsiteY1" fmla="*/ 3524725 h 3971765"/>
              <a:gd name="connsiteX2" fmla="*/ 3230880 w 3810000"/>
              <a:gd name="connsiteY2" fmla="*/ 3697445 h 3971765"/>
              <a:gd name="connsiteX3" fmla="*/ 2763520 w 3810000"/>
              <a:gd name="connsiteY3" fmla="*/ 3880325 h 3971765"/>
              <a:gd name="connsiteX4" fmla="*/ 2407920 w 3810000"/>
              <a:gd name="connsiteY4" fmla="*/ 3961605 h 3971765"/>
              <a:gd name="connsiteX5" fmla="*/ 2204720 w 3810000"/>
              <a:gd name="connsiteY5" fmla="*/ 3971765 h 3971765"/>
              <a:gd name="connsiteX6" fmla="*/ 1665941 w 3810000"/>
              <a:gd name="connsiteY6" fmla="*/ 3644413 h 3971765"/>
              <a:gd name="connsiteX7" fmla="*/ 1259840 w 3810000"/>
              <a:gd name="connsiteY7" fmla="*/ 3819365 h 3971765"/>
              <a:gd name="connsiteX8" fmla="*/ 937609 w 3810000"/>
              <a:gd name="connsiteY8" fmla="*/ 3434392 h 3971765"/>
              <a:gd name="connsiteX9" fmla="*/ 266650 w 3810000"/>
              <a:gd name="connsiteY9" fmla="*/ 3001646 h 3971765"/>
              <a:gd name="connsiteX10" fmla="*/ 152400 w 3810000"/>
              <a:gd name="connsiteY10" fmla="*/ 2559525 h 3971765"/>
              <a:gd name="connsiteX11" fmla="*/ 30480 w 3810000"/>
              <a:gd name="connsiteY11" fmla="*/ 2153125 h 3971765"/>
              <a:gd name="connsiteX12" fmla="*/ 0 w 3810000"/>
              <a:gd name="connsiteY12" fmla="*/ 1929605 h 3971765"/>
              <a:gd name="connsiteX13" fmla="*/ 61757 w 3810000"/>
              <a:gd name="connsiteY13" fmla="*/ 1344779 h 3971765"/>
              <a:gd name="connsiteX14" fmla="*/ 275913 w 3810000"/>
              <a:gd name="connsiteY14" fmla="*/ 940921 h 3971765"/>
              <a:gd name="connsiteX15" fmla="*/ 893683 w 3810000"/>
              <a:gd name="connsiteY15" fmla="*/ 210032 h 3971765"/>
              <a:gd name="connsiteX16" fmla="*/ 1625600 w 3810000"/>
              <a:gd name="connsiteY16" fmla="*/ 0 h 3971765"/>
              <a:gd name="connsiteX17" fmla="*/ 2407920 w 3810000"/>
              <a:gd name="connsiteY17" fmla="*/ 50005 h 3971765"/>
              <a:gd name="connsiteX18" fmla="*/ 3001978 w 3810000"/>
              <a:gd name="connsiteY18" fmla="*/ 370369 h 3971765"/>
              <a:gd name="connsiteX19" fmla="*/ 3359674 w 3810000"/>
              <a:gd name="connsiteY19" fmla="*/ 1171254 h 3971765"/>
              <a:gd name="connsiteX20" fmla="*/ 3436071 w 3810000"/>
              <a:gd name="connsiteY20" fmla="*/ 2214396 h 3971765"/>
              <a:gd name="connsiteX21" fmla="*/ 3373317 w 3810000"/>
              <a:gd name="connsiteY21" fmla="*/ 2660164 h 3971765"/>
              <a:gd name="connsiteX22" fmla="*/ 3306183 w 3810000"/>
              <a:gd name="connsiteY22" fmla="*/ 2911157 h 3971765"/>
              <a:gd name="connsiteX23" fmla="*/ 3277496 w 3810000"/>
              <a:gd name="connsiteY23" fmla="*/ 3007196 h 3971765"/>
              <a:gd name="connsiteX24" fmla="*/ 3809999 w 3810000"/>
              <a:gd name="connsiteY24" fmla="*/ 3236277 h 3971765"/>
              <a:gd name="connsiteX0" fmla="*/ 3810000 w 3810000"/>
              <a:gd name="connsiteY0" fmla="*/ 3219925 h 3971765"/>
              <a:gd name="connsiteX1" fmla="*/ 3474720 w 3810000"/>
              <a:gd name="connsiteY1" fmla="*/ 3524725 h 3971765"/>
              <a:gd name="connsiteX2" fmla="*/ 3230880 w 3810000"/>
              <a:gd name="connsiteY2" fmla="*/ 3697445 h 3971765"/>
              <a:gd name="connsiteX3" fmla="*/ 2763520 w 3810000"/>
              <a:gd name="connsiteY3" fmla="*/ 3880325 h 3971765"/>
              <a:gd name="connsiteX4" fmla="*/ 2407920 w 3810000"/>
              <a:gd name="connsiteY4" fmla="*/ 3961605 h 3971765"/>
              <a:gd name="connsiteX5" fmla="*/ 2204720 w 3810000"/>
              <a:gd name="connsiteY5" fmla="*/ 3971765 h 3971765"/>
              <a:gd name="connsiteX6" fmla="*/ 1665941 w 3810000"/>
              <a:gd name="connsiteY6" fmla="*/ 3644413 h 3971765"/>
              <a:gd name="connsiteX7" fmla="*/ 1372197 w 3810000"/>
              <a:gd name="connsiteY7" fmla="*/ 3581231 h 3971765"/>
              <a:gd name="connsiteX8" fmla="*/ 937609 w 3810000"/>
              <a:gd name="connsiteY8" fmla="*/ 3434392 h 3971765"/>
              <a:gd name="connsiteX9" fmla="*/ 266650 w 3810000"/>
              <a:gd name="connsiteY9" fmla="*/ 3001646 h 3971765"/>
              <a:gd name="connsiteX10" fmla="*/ 152400 w 3810000"/>
              <a:gd name="connsiteY10" fmla="*/ 2559525 h 3971765"/>
              <a:gd name="connsiteX11" fmla="*/ 30480 w 3810000"/>
              <a:gd name="connsiteY11" fmla="*/ 2153125 h 3971765"/>
              <a:gd name="connsiteX12" fmla="*/ 0 w 3810000"/>
              <a:gd name="connsiteY12" fmla="*/ 1929605 h 3971765"/>
              <a:gd name="connsiteX13" fmla="*/ 61757 w 3810000"/>
              <a:gd name="connsiteY13" fmla="*/ 1344779 h 3971765"/>
              <a:gd name="connsiteX14" fmla="*/ 275913 w 3810000"/>
              <a:gd name="connsiteY14" fmla="*/ 940921 h 3971765"/>
              <a:gd name="connsiteX15" fmla="*/ 893683 w 3810000"/>
              <a:gd name="connsiteY15" fmla="*/ 210032 h 3971765"/>
              <a:gd name="connsiteX16" fmla="*/ 1625600 w 3810000"/>
              <a:gd name="connsiteY16" fmla="*/ 0 h 3971765"/>
              <a:gd name="connsiteX17" fmla="*/ 2407920 w 3810000"/>
              <a:gd name="connsiteY17" fmla="*/ 50005 h 3971765"/>
              <a:gd name="connsiteX18" fmla="*/ 3001978 w 3810000"/>
              <a:gd name="connsiteY18" fmla="*/ 370369 h 3971765"/>
              <a:gd name="connsiteX19" fmla="*/ 3359674 w 3810000"/>
              <a:gd name="connsiteY19" fmla="*/ 1171254 h 3971765"/>
              <a:gd name="connsiteX20" fmla="*/ 3436071 w 3810000"/>
              <a:gd name="connsiteY20" fmla="*/ 2214396 h 3971765"/>
              <a:gd name="connsiteX21" fmla="*/ 3373317 w 3810000"/>
              <a:gd name="connsiteY21" fmla="*/ 2660164 h 3971765"/>
              <a:gd name="connsiteX22" fmla="*/ 3306183 w 3810000"/>
              <a:gd name="connsiteY22" fmla="*/ 2911157 h 3971765"/>
              <a:gd name="connsiteX23" fmla="*/ 3277496 w 3810000"/>
              <a:gd name="connsiteY23" fmla="*/ 3007196 h 3971765"/>
              <a:gd name="connsiteX24" fmla="*/ 3809999 w 3810000"/>
              <a:gd name="connsiteY24" fmla="*/ 3236277 h 3971765"/>
              <a:gd name="connsiteX0" fmla="*/ 3810000 w 3810000"/>
              <a:gd name="connsiteY0" fmla="*/ 3219925 h 3971765"/>
              <a:gd name="connsiteX1" fmla="*/ 3474720 w 3810000"/>
              <a:gd name="connsiteY1" fmla="*/ 3524725 h 3971765"/>
              <a:gd name="connsiteX2" fmla="*/ 3230880 w 3810000"/>
              <a:gd name="connsiteY2" fmla="*/ 3697445 h 3971765"/>
              <a:gd name="connsiteX3" fmla="*/ 2763520 w 3810000"/>
              <a:gd name="connsiteY3" fmla="*/ 3880325 h 3971765"/>
              <a:gd name="connsiteX4" fmla="*/ 2407920 w 3810000"/>
              <a:gd name="connsiteY4" fmla="*/ 3961605 h 3971765"/>
              <a:gd name="connsiteX5" fmla="*/ 2204720 w 3810000"/>
              <a:gd name="connsiteY5" fmla="*/ 3971765 h 3971765"/>
              <a:gd name="connsiteX6" fmla="*/ 1665941 w 3810000"/>
              <a:gd name="connsiteY6" fmla="*/ 3644413 h 3971765"/>
              <a:gd name="connsiteX7" fmla="*/ 1372197 w 3810000"/>
              <a:gd name="connsiteY7" fmla="*/ 3581231 h 3971765"/>
              <a:gd name="connsiteX8" fmla="*/ 937609 w 3810000"/>
              <a:gd name="connsiteY8" fmla="*/ 3434392 h 3971765"/>
              <a:gd name="connsiteX9" fmla="*/ 266650 w 3810000"/>
              <a:gd name="connsiteY9" fmla="*/ 3001646 h 3971765"/>
              <a:gd name="connsiteX10" fmla="*/ 152400 w 3810000"/>
              <a:gd name="connsiteY10" fmla="*/ 2559525 h 3971765"/>
              <a:gd name="connsiteX11" fmla="*/ 30480 w 3810000"/>
              <a:gd name="connsiteY11" fmla="*/ 2153125 h 3971765"/>
              <a:gd name="connsiteX12" fmla="*/ 0 w 3810000"/>
              <a:gd name="connsiteY12" fmla="*/ 1929605 h 3971765"/>
              <a:gd name="connsiteX13" fmla="*/ 61757 w 3810000"/>
              <a:gd name="connsiteY13" fmla="*/ 1344779 h 3971765"/>
              <a:gd name="connsiteX14" fmla="*/ 275913 w 3810000"/>
              <a:gd name="connsiteY14" fmla="*/ 940921 h 3971765"/>
              <a:gd name="connsiteX15" fmla="*/ 893683 w 3810000"/>
              <a:gd name="connsiteY15" fmla="*/ 210032 h 3971765"/>
              <a:gd name="connsiteX16" fmla="*/ 1625600 w 3810000"/>
              <a:gd name="connsiteY16" fmla="*/ 0 h 3971765"/>
              <a:gd name="connsiteX17" fmla="*/ 2407920 w 3810000"/>
              <a:gd name="connsiteY17" fmla="*/ 50005 h 3971765"/>
              <a:gd name="connsiteX18" fmla="*/ 3001978 w 3810000"/>
              <a:gd name="connsiteY18" fmla="*/ 370369 h 3971765"/>
              <a:gd name="connsiteX19" fmla="*/ 3359674 w 3810000"/>
              <a:gd name="connsiteY19" fmla="*/ 1171254 h 3971765"/>
              <a:gd name="connsiteX20" fmla="*/ 3436071 w 3810000"/>
              <a:gd name="connsiteY20" fmla="*/ 2214396 h 3971765"/>
              <a:gd name="connsiteX21" fmla="*/ 3373317 w 3810000"/>
              <a:gd name="connsiteY21" fmla="*/ 2660164 h 3971765"/>
              <a:gd name="connsiteX22" fmla="*/ 3306183 w 3810000"/>
              <a:gd name="connsiteY22" fmla="*/ 2911157 h 3971765"/>
              <a:gd name="connsiteX23" fmla="*/ 3277496 w 3810000"/>
              <a:gd name="connsiteY23" fmla="*/ 3007196 h 3971765"/>
              <a:gd name="connsiteX24" fmla="*/ 3809999 w 3810000"/>
              <a:gd name="connsiteY24" fmla="*/ 3236277 h 3971765"/>
              <a:gd name="connsiteX0" fmla="*/ 3810000 w 3810000"/>
              <a:gd name="connsiteY0" fmla="*/ 3219925 h 3970326"/>
              <a:gd name="connsiteX1" fmla="*/ 3474720 w 3810000"/>
              <a:gd name="connsiteY1" fmla="*/ 3524725 h 3970326"/>
              <a:gd name="connsiteX2" fmla="*/ 3230880 w 3810000"/>
              <a:gd name="connsiteY2" fmla="*/ 3697445 h 3970326"/>
              <a:gd name="connsiteX3" fmla="*/ 2763520 w 3810000"/>
              <a:gd name="connsiteY3" fmla="*/ 3880325 h 3970326"/>
              <a:gd name="connsiteX4" fmla="*/ 2407920 w 3810000"/>
              <a:gd name="connsiteY4" fmla="*/ 3961605 h 3970326"/>
              <a:gd name="connsiteX5" fmla="*/ 1665941 w 3810000"/>
              <a:gd name="connsiteY5" fmla="*/ 3644413 h 3970326"/>
              <a:gd name="connsiteX6" fmla="*/ 1372197 w 3810000"/>
              <a:gd name="connsiteY6" fmla="*/ 3581231 h 3970326"/>
              <a:gd name="connsiteX7" fmla="*/ 937609 w 3810000"/>
              <a:gd name="connsiteY7" fmla="*/ 3434392 h 3970326"/>
              <a:gd name="connsiteX8" fmla="*/ 266650 w 3810000"/>
              <a:gd name="connsiteY8" fmla="*/ 3001646 h 3970326"/>
              <a:gd name="connsiteX9" fmla="*/ 152400 w 3810000"/>
              <a:gd name="connsiteY9" fmla="*/ 2559525 h 3970326"/>
              <a:gd name="connsiteX10" fmla="*/ 30480 w 3810000"/>
              <a:gd name="connsiteY10" fmla="*/ 2153125 h 3970326"/>
              <a:gd name="connsiteX11" fmla="*/ 0 w 3810000"/>
              <a:gd name="connsiteY11" fmla="*/ 1929605 h 3970326"/>
              <a:gd name="connsiteX12" fmla="*/ 61757 w 3810000"/>
              <a:gd name="connsiteY12" fmla="*/ 1344779 h 3970326"/>
              <a:gd name="connsiteX13" fmla="*/ 275913 w 3810000"/>
              <a:gd name="connsiteY13" fmla="*/ 940921 h 3970326"/>
              <a:gd name="connsiteX14" fmla="*/ 893683 w 3810000"/>
              <a:gd name="connsiteY14" fmla="*/ 210032 h 3970326"/>
              <a:gd name="connsiteX15" fmla="*/ 1625600 w 3810000"/>
              <a:gd name="connsiteY15" fmla="*/ 0 h 3970326"/>
              <a:gd name="connsiteX16" fmla="*/ 2407920 w 3810000"/>
              <a:gd name="connsiteY16" fmla="*/ 50005 h 3970326"/>
              <a:gd name="connsiteX17" fmla="*/ 3001978 w 3810000"/>
              <a:gd name="connsiteY17" fmla="*/ 370369 h 3970326"/>
              <a:gd name="connsiteX18" fmla="*/ 3359674 w 3810000"/>
              <a:gd name="connsiteY18" fmla="*/ 1171254 h 3970326"/>
              <a:gd name="connsiteX19" fmla="*/ 3436071 w 3810000"/>
              <a:gd name="connsiteY19" fmla="*/ 2214396 h 3970326"/>
              <a:gd name="connsiteX20" fmla="*/ 3373317 w 3810000"/>
              <a:gd name="connsiteY20" fmla="*/ 2660164 h 3970326"/>
              <a:gd name="connsiteX21" fmla="*/ 3306183 w 3810000"/>
              <a:gd name="connsiteY21" fmla="*/ 2911157 h 3970326"/>
              <a:gd name="connsiteX22" fmla="*/ 3277496 w 3810000"/>
              <a:gd name="connsiteY22" fmla="*/ 3007196 h 3970326"/>
              <a:gd name="connsiteX23" fmla="*/ 3809999 w 3810000"/>
              <a:gd name="connsiteY23" fmla="*/ 3236277 h 3970326"/>
              <a:gd name="connsiteX0" fmla="*/ 3810000 w 3810000"/>
              <a:gd name="connsiteY0" fmla="*/ 3219925 h 3880478"/>
              <a:gd name="connsiteX1" fmla="*/ 3474720 w 3810000"/>
              <a:gd name="connsiteY1" fmla="*/ 3524725 h 3880478"/>
              <a:gd name="connsiteX2" fmla="*/ 3230880 w 3810000"/>
              <a:gd name="connsiteY2" fmla="*/ 3697445 h 3880478"/>
              <a:gd name="connsiteX3" fmla="*/ 2763520 w 3810000"/>
              <a:gd name="connsiteY3" fmla="*/ 3880325 h 3880478"/>
              <a:gd name="connsiteX4" fmla="*/ 2384513 w 3810000"/>
              <a:gd name="connsiteY4" fmla="*/ 3727441 h 3880478"/>
              <a:gd name="connsiteX5" fmla="*/ 1665941 w 3810000"/>
              <a:gd name="connsiteY5" fmla="*/ 3644413 h 3880478"/>
              <a:gd name="connsiteX6" fmla="*/ 1372197 w 3810000"/>
              <a:gd name="connsiteY6" fmla="*/ 3581231 h 3880478"/>
              <a:gd name="connsiteX7" fmla="*/ 937609 w 3810000"/>
              <a:gd name="connsiteY7" fmla="*/ 3434392 h 3880478"/>
              <a:gd name="connsiteX8" fmla="*/ 266650 w 3810000"/>
              <a:gd name="connsiteY8" fmla="*/ 3001646 h 3880478"/>
              <a:gd name="connsiteX9" fmla="*/ 152400 w 3810000"/>
              <a:gd name="connsiteY9" fmla="*/ 2559525 h 3880478"/>
              <a:gd name="connsiteX10" fmla="*/ 30480 w 3810000"/>
              <a:gd name="connsiteY10" fmla="*/ 2153125 h 3880478"/>
              <a:gd name="connsiteX11" fmla="*/ 0 w 3810000"/>
              <a:gd name="connsiteY11" fmla="*/ 1929605 h 3880478"/>
              <a:gd name="connsiteX12" fmla="*/ 61757 w 3810000"/>
              <a:gd name="connsiteY12" fmla="*/ 1344779 h 3880478"/>
              <a:gd name="connsiteX13" fmla="*/ 275913 w 3810000"/>
              <a:gd name="connsiteY13" fmla="*/ 940921 h 3880478"/>
              <a:gd name="connsiteX14" fmla="*/ 893683 w 3810000"/>
              <a:gd name="connsiteY14" fmla="*/ 210032 h 3880478"/>
              <a:gd name="connsiteX15" fmla="*/ 1625600 w 3810000"/>
              <a:gd name="connsiteY15" fmla="*/ 0 h 3880478"/>
              <a:gd name="connsiteX16" fmla="*/ 2407920 w 3810000"/>
              <a:gd name="connsiteY16" fmla="*/ 50005 h 3880478"/>
              <a:gd name="connsiteX17" fmla="*/ 3001978 w 3810000"/>
              <a:gd name="connsiteY17" fmla="*/ 370369 h 3880478"/>
              <a:gd name="connsiteX18" fmla="*/ 3359674 w 3810000"/>
              <a:gd name="connsiteY18" fmla="*/ 1171254 h 3880478"/>
              <a:gd name="connsiteX19" fmla="*/ 3436071 w 3810000"/>
              <a:gd name="connsiteY19" fmla="*/ 2214396 h 3880478"/>
              <a:gd name="connsiteX20" fmla="*/ 3373317 w 3810000"/>
              <a:gd name="connsiteY20" fmla="*/ 2660164 h 3880478"/>
              <a:gd name="connsiteX21" fmla="*/ 3306183 w 3810000"/>
              <a:gd name="connsiteY21" fmla="*/ 2911157 h 3880478"/>
              <a:gd name="connsiteX22" fmla="*/ 3277496 w 3810000"/>
              <a:gd name="connsiteY22" fmla="*/ 3007196 h 3880478"/>
              <a:gd name="connsiteX23" fmla="*/ 3809999 w 3810000"/>
              <a:gd name="connsiteY23" fmla="*/ 3236277 h 3880478"/>
              <a:gd name="connsiteX0" fmla="*/ 3810000 w 3810000"/>
              <a:gd name="connsiteY0" fmla="*/ 3219925 h 3735785"/>
              <a:gd name="connsiteX1" fmla="*/ 3474720 w 3810000"/>
              <a:gd name="connsiteY1" fmla="*/ 3524725 h 3735785"/>
              <a:gd name="connsiteX2" fmla="*/ 3230880 w 3810000"/>
              <a:gd name="connsiteY2" fmla="*/ 3697445 h 3735785"/>
              <a:gd name="connsiteX3" fmla="*/ 2688614 w 3810000"/>
              <a:gd name="connsiteY3" fmla="*/ 3729507 h 3735785"/>
              <a:gd name="connsiteX4" fmla="*/ 2384513 w 3810000"/>
              <a:gd name="connsiteY4" fmla="*/ 3727441 h 3735785"/>
              <a:gd name="connsiteX5" fmla="*/ 1665941 w 3810000"/>
              <a:gd name="connsiteY5" fmla="*/ 3644413 h 3735785"/>
              <a:gd name="connsiteX6" fmla="*/ 1372197 w 3810000"/>
              <a:gd name="connsiteY6" fmla="*/ 3581231 h 3735785"/>
              <a:gd name="connsiteX7" fmla="*/ 937609 w 3810000"/>
              <a:gd name="connsiteY7" fmla="*/ 3434392 h 3735785"/>
              <a:gd name="connsiteX8" fmla="*/ 266650 w 3810000"/>
              <a:gd name="connsiteY8" fmla="*/ 3001646 h 3735785"/>
              <a:gd name="connsiteX9" fmla="*/ 152400 w 3810000"/>
              <a:gd name="connsiteY9" fmla="*/ 2559525 h 3735785"/>
              <a:gd name="connsiteX10" fmla="*/ 30480 w 3810000"/>
              <a:gd name="connsiteY10" fmla="*/ 2153125 h 3735785"/>
              <a:gd name="connsiteX11" fmla="*/ 0 w 3810000"/>
              <a:gd name="connsiteY11" fmla="*/ 1929605 h 3735785"/>
              <a:gd name="connsiteX12" fmla="*/ 61757 w 3810000"/>
              <a:gd name="connsiteY12" fmla="*/ 1344779 h 3735785"/>
              <a:gd name="connsiteX13" fmla="*/ 275913 w 3810000"/>
              <a:gd name="connsiteY13" fmla="*/ 940921 h 3735785"/>
              <a:gd name="connsiteX14" fmla="*/ 893683 w 3810000"/>
              <a:gd name="connsiteY14" fmla="*/ 210032 h 3735785"/>
              <a:gd name="connsiteX15" fmla="*/ 1625600 w 3810000"/>
              <a:gd name="connsiteY15" fmla="*/ 0 h 3735785"/>
              <a:gd name="connsiteX16" fmla="*/ 2407920 w 3810000"/>
              <a:gd name="connsiteY16" fmla="*/ 50005 h 3735785"/>
              <a:gd name="connsiteX17" fmla="*/ 3001978 w 3810000"/>
              <a:gd name="connsiteY17" fmla="*/ 370369 h 3735785"/>
              <a:gd name="connsiteX18" fmla="*/ 3359674 w 3810000"/>
              <a:gd name="connsiteY18" fmla="*/ 1171254 h 3735785"/>
              <a:gd name="connsiteX19" fmla="*/ 3436071 w 3810000"/>
              <a:gd name="connsiteY19" fmla="*/ 2214396 h 3735785"/>
              <a:gd name="connsiteX20" fmla="*/ 3373317 w 3810000"/>
              <a:gd name="connsiteY20" fmla="*/ 2660164 h 3735785"/>
              <a:gd name="connsiteX21" fmla="*/ 3306183 w 3810000"/>
              <a:gd name="connsiteY21" fmla="*/ 2911157 h 3735785"/>
              <a:gd name="connsiteX22" fmla="*/ 3277496 w 3810000"/>
              <a:gd name="connsiteY22" fmla="*/ 3007196 h 3735785"/>
              <a:gd name="connsiteX23" fmla="*/ 3809999 w 3810000"/>
              <a:gd name="connsiteY23" fmla="*/ 3236277 h 3735785"/>
              <a:gd name="connsiteX0" fmla="*/ 3810000 w 3810000"/>
              <a:gd name="connsiteY0" fmla="*/ 3219925 h 3736003"/>
              <a:gd name="connsiteX1" fmla="*/ 3474720 w 3810000"/>
              <a:gd name="connsiteY1" fmla="*/ 3524725 h 3736003"/>
              <a:gd name="connsiteX2" fmla="*/ 3062345 w 3810000"/>
              <a:gd name="connsiteY2" fmla="*/ 3693477 h 3736003"/>
              <a:gd name="connsiteX3" fmla="*/ 2688614 w 3810000"/>
              <a:gd name="connsiteY3" fmla="*/ 3729507 h 3736003"/>
              <a:gd name="connsiteX4" fmla="*/ 2384513 w 3810000"/>
              <a:gd name="connsiteY4" fmla="*/ 3727441 h 3736003"/>
              <a:gd name="connsiteX5" fmla="*/ 1665941 w 3810000"/>
              <a:gd name="connsiteY5" fmla="*/ 3644413 h 3736003"/>
              <a:gd name="connsiteX6" fmla="*/ 1372197 w 3810000"/>
              <a:gd name="connsiteY6" fmla="*/ 3581231 h 3736003"/>
              <a:gd name="connsiteX7" fmla="*/ 937609 w 3810000"/>
              <a:gd name="connsiteY7" fmla="*/ 3434392 h 3736003"/>
              <a:gd name="connsiteX8" fmla="*/ 266650 w 3810000"/>
              <a:gd name="connsiteY8" fmla="*/ 3001646 h 3736003"/>
              <a:gd name="connsiteX9" fmla="*/ 152400 w 3810000"/>
              <a:gd name="connsiteY9" fmla="*/ 2559525 h 3736003"/>
              <a:gd name="connsiteX10" fmla="*/ 30480 w 3810000"/>
              <a:gd name="connsiteY10" fmla="*/ 2153125 h 3736003"/>
              <a:gd name="connsiteX11" fmla="*/ 0 w 3810000"/>
              <a:gd name="connsiteY11" fmla="*/ 1929605 h 3736003"/>
              <a:gd name="connsiteX12" fmla="*/ 61757 w 3810000"/>
              <a:gd name="connsiteY12" fmla="*/ 1344779 h 3736003"/>
              <a:gd name="connsiteX13" fmla="*/ 275913 w 3810000"/>
              <a:gd name="connsiteY13" fmla="*/ 940921 h 3736003"/>
              <a:gd name="connsiteX14" fmla="*/ 893683 w 3810000"/>
              <a:gd name="connsiteY14" fmla="*/ 210032 h 3736003"/>
              <a:gd name="connsiteX15" fmla="*/ 1625600 w 3810000"/>
              <a:gd name="connsiteY15" fmla="*/ 0 h 3736003"/>
              <a:gd name="connsiteX16" fmla="*/ 2407920 w 3810000"/>
              <a:gd name="connsiteY16" fmla="*/ 50005 h 3736003"/>
              <a:gd name="connsiteX17" fmla="*/ 3001978 w 3810000"/>
              <a:gd name="connsiteY17" fmla="*/ 370369 h 3736003"/>
              <a:gd name="connsiteX18" fmla="*/ 3359674 w 3810000"/>
              <a:gd name="connsiteY18" fmla="*/ 1171254 h 3736003"/>
              <a:gd name="connsiteX19" fmla="*/ 3436071 w 3810000"/>
              <a:gd name="connsiteY19" fmla="*/ 2214396 h 3736003"/>
              <a:gd name="connsiteX20" fmla="*/ 3373317 w 3810000"/>
              <a:gd name="connsiteY20" fmla="*/ 2660164 h 3736003"/>
              <a:gd name="connsiteX21" fmla="*/ 3306183 w 3810000"/>
              <a:gd name="connsiteY21" fmla="*/ 2911157 h 3736003"/>
              <a:gd name="connsiteX22" fmla="*/ 3277496 w 3810000"/>
              <a:gd name="connsiteY22" fmla="*/ 3007196 h 3736003"/>
              <a:gd name="connsiteX23" fmla="*/ 3809999 w 3810000"/>
              <a:gd name="connsiteY23" fmla="*/ 3236277 h 3736003"/>
              <a:gd name="connsiteX0" fmla="*/ 3810000 w 3810000"/>
              <a:gd name="connsiteY0" fmla="*/ 3219925 h 3730351"/>
              <a:gd name="connsiteX1" fmla="*/ 3474720 w 3810000"/>
              <a:gd name="connsiteY1" fmla="*/ 3524725 h 3730351"/>
              <a:gd name="connsiteX2" fmla="*/ 3062345 w 3810000"/>
              <a:gd name="connsiteY2" fmla="*/ 3693477 h 3730351"/>
              <a:gd name="connsiteX3" fmla="*/ 2384513 w 3810000"/>
              <a:gd name="connsiteY3" fmla="*/ 3727441 h 3730351"/>
              <a:gd name="connsiteX4" fmla="*/ 1665941 w 3810000"/>
              <a:gd name="connsiteY4" fmla="*/ 3644413 h 3730351"/>
              <a:gd name="connsiteX5" fmla="*/ 1372197 w 3810000"/>
              <a:gd name="connsiteY5" fmla="*/ 3581231 h 3730351"/>
              <a:gd name="connsiteX6" fmla="*/ 937609 w 3810000"/>
              <a:gd name="connsiteY6" fmla="*/ 3434392 h 3730351"/>
              <a:gd name="connsiteX7" fmla="*/ 266650 w 3810000"/>
              <a:gd name="connsiteY7" fmla="*/ 3001646 h 3730351"/>
              <a:gd name="connsiteX8" fmla="*/ 152400 w 3810000"/>
              <a:gd name="connsiteY8" fmla="*/ 2559525 h 3730351"/>
              <a:gd name="connsiteX9" fmla="*/ 30480 w 3810000"/>
              <a:gd name="connsiteY9" fmla="*/ 2153125 h 3730351"/>
              <a:gd name="connsiteX10" fmla="*/ 0 w 3810000"/>
              <a:gd name="connsiteY10" fmla="*/ 1929605 h 3730351"/>
              <a:gd name="connsiteX11" fmla="*/ 61757 w 3810000"/>
              <a:gd name="connsiteY11" fmla="*/ 1344779 h 3730351"/>
              <a:gd name="connsiteX12" fmla="*/ 275913 w 3810000"/>
              <a:gd name="connsiteY12" fmla="*/ 940921 h 3730351"/>
              <a:gd name="connsiteX13" fmla="*/ 893683 w 3810000"/>
              <a:gd name="connsiteY13" fmla="*/ 210032 h 3730351"/>
              <a:gd name="connsiteX14" fmla="*/ 1625600 w 3810000"/>
              <a:gd name="connsiteY14" fmla="*/ 0 h 3730351"/>
              <a:gd name="connsiteX15" fmla="*/ 2407920 w 3810000"/>
              <a:gd name="connsiteY15" fmla="*/ 50005 h 3730351"/>
              <a:gd name="connsiteX16" fmla="*/ 3001978 w 3810000"/>
              <a:gd name="connsiteY16" fmla="*/ 370369 h 3730351"/>
              <a:gd name="connsiteX17" fmla="*/ 3359674 w 3810000"/>
              <a:gd name="connsiteY17" fmla="*/ 1171254 h 3730351"/>
              <a:gd name="connsiteX18" fmla="*/ 3436071 w 3810000"/>
              <a:gd name="connsiteY18" fmla="*/ 2214396 h 3730351"/>
              <a:gd name="connsiteX19" fmla="*/ 3373317 w 3810000"/>
              <a:gd name="connsiteY19" fmla="*/ 2660164 h 3730351"/>
              <a:gd name="connsiteX20" fmla="*/ 3306183 w 3810000"/>
              <a:gd name="connsiteY20" fmla="*/ 2911157 h 3730351"/>
              <a:gd name="connsiteX21" fmla="*/ 3277496 w 3810000"/>
              <a:gd name="connsiteY21" fmla="*/ 3007196 h 3730351"/>
              <a:gd name="connsiteX22" fmla="*/ 3809999 w 3810000"/>
              <a:gd name="connsiteY22" fmla="*/ 3236277 h 3730351"/>
              <a:gd name="connsiteX0" fmla="*/ 3810000 w 3810000"/>
              <a:gd name="connsiteY0" fmla="*/ 3219925 h 3729628"/>
              <a:gd name="connsiteX1" fmla="*/ 3474720 w 3810000"/>
              <a:gd name="connsiteY1" fmla="*/ 3524725 h 3729628"/>
              <a:gd name="connsiteX2" fmla="*/ 3020211 w 3810000"/>
              <a:gd name="connsiteY2" fmla="*/ 3689508 h 3729628"/>
              <a:gd name="connsiteX3" fmla="*/ 2384513 w 3810000"/>
              <a:gd name="connsiteY3" fmla="*/ 3727441 h 3729628"/>
              <a:gd name="connsiteX4" fmla="*/ 1665941 w 3810000"/>
              <a:gd name="connsiteY4" fmla="*/ 3644413 h 3729628"/>
              <a:gd name="connsiteX5" fmla="*/ 1372197 w 3810000"/>
              <a:gd name="connsiteY5" fmla="*/ 3581231 h 3729628"/>
              <a:gd name="connsiteX6" fmla="*/ 937609 w 3810000"/>
              <a:gd name="connsiteY6" fmla="*/ 3434392 h 3729628"/>
              <a:gd name="connsiteX7" fmla="*/ 266650 w 3810000"/>
              <a:gd name="connsiteY7" fmla="*/ 3001646 h 3729628"/>
              <a:gd name="connsiteX8" fmla="*/ 152400 w 3810000"/>
              <a:gd name="connsiteY8" fmla="*/ 2559525 h 3729628"/>
              <a:gd name="connsiteX9" fmla="*/ 30480 w 3810000"/>
              <a:gd name="connsiteY9" fmla="*/ 2153125 h 3729628"/>
              <a:gd name="connsiteX10" fmla="*/ 0 w 3810000"/>
              <a:gd name="connsiteY10" fmla="*/ 1929605 h 3729628"/>
              <a:gd name="connsiteX11" fmla="*/ 61757 w 3810000"/>
              <a:gd name="connsiteY11" fmla="*/ 1344779 h 3729628"/>
              <a:gd name="connsiteX12" fmla="*/ 275913 w 3810000"/>
              <a:gd name="connsiteY12" fmla="*/ 940921 h 3729628"/>
              <a:gd name="connsiteX13" fmla="*/ 893683 w 3810000"/>
              <a:gd name="connsiteY13" fmla="*/ 210032 h 3729628"/>
              <a:gd name="connsiteX14" fmla="*/ 1625600 w 3810000"/>
              <a:gd name="connsiteY14" fmla="*/ 0 h 3729628"/>
              <a:gd name="connsiteX15" fmla="*/ 2407920 w 3810000"/>
              <a:gd name="connsiteY15" fmla="*/ 50005 h 3729628"/>
              <a:gd name="connsiteX16" fmla="*/ 3001978 w 3810000"/>
              <a:gd name="connsiteY16" fmla="*/ 370369 h 3729628"/>
              <a:gd name="connsiteX17" fmla="*/ 3359674 w 3810000"/>
              <a:gd name="connsiteY17" fmla="*/ 1171254 h 3729628"/>
              <a:gd name="connsiteX18" fmla="*/ 3436071 w 3810000"/>
              <a:gd name="connsiteY18" fmla="*/ 2214396 h 3729628"/>
              <a:gd name="connsiteX19" fmla="*/ 3373317 w 3810000"/>
              <a:gd name="connsiteY19" fmla="*/ 2660164 h 3729628"/>
              <a:gd name="connsiteX20" fmla="*/ 3306183 w 3810000"/>
              <a:gd name="connsiteY20" fmla="*/ 2911157 h 3729628"/>
              <a:gd name="connsiteX21" fmla="*/ 3277496 w 3810000"/>
              <a:gd name="connsiteY21" fmla="*/ 3007196 h 3729628"/>
              <a:gd name="connsiteX22" fmla="*/ 3809999 w 3810000"/>
              <a:gd name="connsiteY22" fmla="*/ 3236277 h 3729628"/>
              <a:gd name="connsiteX0" fmla="*/ 3810000 w 3810000"/>
              <a:gd name="connsiteY0" fmla="*/ 3219925 h 3729629"/>
              <a:gd name="connsiteX1" fmla="*/ 3474720 w 3810000"/>
              <a:gd name="connsiteY1" fmla="*/ 3524725 h 3729629"/>
              <a:gd name="connsiteX2" fmla="*/ 3020211 w 3810000"/>
              <a:gd name="connsiteY2" fmla="*/ 3689508 h 3729629"/>
              <a:gd name="connsiteX3" fmla="*/ 2309608 w 3810000"/>
              <a:gd name="connsiteY3" fmla="*/ 3727442 h 3729629"/>
              <a:gd name="connsiteX4" fmla="*/ 1665941 w 3810000"/>
              <a:gd name="connsiteY4" fmla="*/ 3644413 h 3729629"/>
              <a:gd name="connsiteX5" fmla="*/ 1372197 w 3810000"/>
              <a:gd name="connsiteY5" fmla="*/ 3581231 h 3729629"/>
              <a:gd name="connsiteX6" fmla="*/ 937609 w 3810000"/>
              <a:gd name="connsiteY6" fmla="*/ 3434392 h 3729629"/>
              <a:gd name="connsiteX7" fmla="*/ 266650 w 3810000"/>
              <a:gd name="connsiteY7" fmla="*/ 3001646 h 3729629"/>
              <a:gd name="connsiteX8" fmla="*/ 152400 w 3810000"/>
              <a:gd name="connsiteY8" fmla="*/ 2559525 h 3729629"/>
              <a:gd name="connsiteX9" fmla="*/ 30480 w 3810000"/>
              <a:gd name="connsiteY9" fmla="*/ 2153125 h 3729629"/>
              <a:gd name="connsiteX10" fmla="*/ 0 w 3810000"/>
              <a:gd name="connsiteY10" fmla="*/ 1929605 h 3729629"/>
              <a:gd name="connsiteX11" fmla="*/ 61757 w 3810000"/>
              <a:gd name="connsiteY11" fmla="*/ 1344779 h 3729629"/>
              <a:gd name="connsiteX12" fmla="*/ 275913 w 3810000"/>
              <a:gd name="connsiteY12" fmla="*/ 940921 h 3729629"/>
              <a:gd name="connsiteX13" fmla="*/ 893683 w 3810000"/>
              <a:gd name="connsiteY13" fmla="*/ 210032 h 3729629"/>
              <a:gd name="connsiteX14" fmla="*/ 1625600 w 3810000"/>
              <a:gd name="connsiteY14" fmla="*/ 0 h 3729629"/>
              <a:gd name="connsiteX15" fmla="*/ 2407920 w 3810000"/>
              <a:gd name="connsiteY15" fmla="*/ 50005 h 3729629"/>
              <a:gd name="connsiteX16" fmla="*/ 3001978 w 3810000"/>
              <a:gd name="connsiteY16" fmla="*/ 370369 h 3729629"/>
              <a:gd name="connsiteX17" fmla="*/ 3359674 w 3810000"/>
              <a:gd name="connsiteY17" fmla="*/ 1171254 h 3729629"/>
              <a:gd name="connsiteX18" fmla="*/ 3436071 w 3810000"/>
              <a:gd name="connsiteY18" fmla="*/ 2214396 h 3729629"/>
              <a:gd name="connsiteX19" fmla="*/ 3373317 w 3810000"/>
              <a:gd name="connsiteY19" fmla="*/ 2660164 h 3729629"/>
              <a:gd name="connsiteX20" fmla="*/ 3306183 w 3810000"/>
              <a:gd name="connsiteY20" fmla="*/ 2911157 h 3729629"/>
              <a:gd name="connsiteX21" fmla="*/ 3277496 w 3810000"/>
              <a:gd name="connsiteY21" fmla="*/ 3007196 h 3729629"/>
              <a:gd name="connsiteX22" fmla="*/ 3809999 w 3810000"/>
              <a:gd name="connsiteY22" fmla="*/ 3236277 h 3729629"/>
              <a:gd name="connsiteX0" fmla="*/ 3810000 w 3810000"/>
              <a:gd name="connsiteY0" fmla="*/ 3219925 h 3729312"/>
              <a:gd name="connsiteX1" fmla="*/ 3395133 w 3810000"/>
              <a:gd name="connsiteY1" fmla="*/ 3548539 h 3729312"/>
              <a:gd name="connsiteX2" fmla="*/ 3020211 w 3810000"/>
              <a:gd name="connsiteY2" fmla="*/ 3689508 h 3729312"/>
              <a:gd name="connsiteX3" fmla="*/ 2309608 w 3810000"/>
              <a:gd name="connsiteY3" fmla="*/ 3727442 h 3729312"/>
              <a:gd name="connsiteX4" fmla="*/ 1665941 w 3810000"/>
              <a:gd name="connsiteY4" fmla="*/ 3644413 h 3729312"/>
              <a:gd name="connsiteX5" fmla="*/ 1372197 w 3810000"/>
              <a:gd name="connsiteY5" fmla="*/ 3581231 h 3729312"/>
              <a:gd name="connsiteX6" fmla="*/ 937609 w 3810000"/>
              <a:gd name="connsiteY6" fmla="*/ 3434392 h 3729312"/>
              <a:gd name="connsiteX7" fmla="*/ 266650 w 3810000"/>
              <a:gd name="connsiteY7" fmla="*/ 3001646 h 3729312"/>
              <a:gd name="connsiteX8" fmla="*/ 152400 w 3810000"/>
              <a:gd name="connsiteY8" fmla="*/ 2559525 h 3729312"/>
              <a:gd name="connsiteX9" fmla="*/ 30480 w 3810000"/>
              <a:gd name="connsiteY9" fmla="*/ 2153125 h 3729312"/>
              <a:gd name="connsiteX10" fmla="*/ 0 w 3810000"/>
              <a:gd name="connsiteY10" fmla="*/ 1929605 h 3729312"/>
              <a:gd name="connsiteX11" fmla="*/ 61757 w 3810000"/>
              <a:gd name="connsiteY11" fmla="*/ 1344779 h 3729312"/>
              <a:gd name="connsiteX12" fmla="*/ 275913 w 3810000"/>
              <a:gd name="connsiteY12" fmla="*/ 940921 h 3729312"/>
              <a:gd name="connsiteX13" fmla="*/ 893683 w 3810000"/>
              <a:gd name="connsiteY13" fmla="*/ 210032 h 3729312"/>
              <a:gd name="connsiteX14" fmla="*/ 1625600 w 3810000"/>
              <a:gd name="connsiteY14" fmla="*/ 0 h 3729312"/>
              <a:gd name="connsiteX15" fmla="*/ 2407920 w 3810000"/>
              <a:gd name="connsiteY15" fmla="*/ 50005 h 3729312"/>
              <a:gd name="connsiteX16" fmla="*/ 3001978 w 3810000"/>
              <a:gd name="connsiteY16" fmla="*/ 370369 h 3729312"/>
              <a:gd name="connsiteX17" fmla="*/ 3359674 w 3810000"/>
              <a:gd name="connsiteY17" fmla="*/ 1171254 h 3729312"/>
              <a:gd name="connsiteX18" fmla="*/ 3436071 w 3810000"/>
              <a:gd name="connsiteY18" fmla="*/ 2214396 h 3729312"/>
              <a:gd name="connsiteX19" fmla="*/ 3373317 w 3810000"/>
              <a:gd name="connsiteY19" fmla="*/ 2660164 h 3729312"/>
              <a:gd name="connsiteX20" fmla="*/ 3306183 w 3810000"/>
              <a:gd name="connsiteY20" fmla="*/ 2911157 h 3729312"/>
              <a:gd name="connsiteX21" fmla="*/ 3277496 w 3810000"/>
              <a:gd name="connsiteY21" fmla="*/ 3007196 h 3729312"/>
              <a:gd name="connsiteX22" fmla="*/ 3809999 w 3810000"/>
              <a:gd name="connsiteY22" fmla="*/ 3236277 h 3729312"/>
              <a:gd name="connsiteX0" fmla="*/ 3810000 w 3810000"/>
              <a:gd name="connsiteY0" fmla="*/ 3219925 h 3729312"/>
              <a:gd name="connsiteX1" fmla="*/ 3395133 w 3810000"/>
              <a:gd name="connsiteY1" fmla="*/ 3548539 h 3729312"/>
              <a:gd name="connsiteX2" fmla="*/ 3020211 w 3810000"/>
              <a:gd name="connsiteY2" fmla="*/ 3689508 h 3729312"/>
              <a:gd name="connsiteX3" fmla="*/ 2309608 w 3810000"/>
              <a:gd name="connsiteY3" fmla="*/ 3727442 h 3729312"/>
              <a:gd name="connsiteX4" fmla="*/ 1665941 w 3810000"/>
              <a:gd name="connsiteY4" fmla="*/ 3644413 h 3729312"/>
              <a:gd name="connsiteX5" fmla="*/ 1372197 w 3810000"/>
              <a:gd name="connsiteY5" fmla="*/ 3581231 h 3729312"/>
              <a:gd name="connsiteX6" fmla="*/ 937609 w 3810000"/>
              <a:gd name="connsiteY6" fmla="*/ 3434392 h 3729312"/>
              <a:gd name="connsiteX7" fmla="*/ 266650 w 3810000"/>
              <a:gd name="connsiteY7" fmla="*/ 3001646 h 3729312"/>
              <a:gd name="connsiteX8" fmla="*/ 30480 w 3810000"/>
              <a:gd name="connsiteY8" fmla="*/ 2153125 h 3729312"/>
              <a:gd name="connsiteX9" fmla="*/ 0 w 3810000"/>
              <a:gd name="connsiteY9" fmla="*/ 1929605 h 3729312"/>
              <a:gd name="connsiteX10" fmla="*/ 61757 w 3810000"/>
              <a:gd name="connsiteY10" fmla="*/ 1344779 h 3729312"/>
              <a:gd name="connsiteX11" fmla="*/ 275913 w 3810000"/>
              <a:gd name="connsiteY11" fmla="*/ 940921 h 3729312"/>
              <a:gd name="connsiteX12" fmla="*/ 893683 w 3810000"/>
              <a:gd name="connsiteY12" fmla="*/ 210032 h 3729312"/>
              <a:gd name="connsiteX13" fmla="*/ 1625600 w 3810000"/>
              <a:gd name="connsiteY13" fmla="*/ 0 h 3729312"/>
              <a:gd name="connsiteX14" fmla="*/ 2407920 w 3810000"/>
              <a:gd name="connsiteY14" fmla="*/ 50005 h 3729312"/>
              <a:gd name="connsiteX15" fmla="*/ 3001978 w 3810000"/>
              <a:gd name="connsiteY15" fmla="*/ 370369 h 3729312"/>
              <a:gd name="connsiteX16" fmla="*/ 3359674 w 3810000"/>
              <a:gd name="connsiteY16" fmla="*/ 1171254 h 3729312"/>
              <a:gd name="connsiteX17" fmla="*/ 3436071 w 3810000"/>
              <a:gd name="connsiteY17" fmla="*/ 2214396 h 3729312"/>
              <a:gd name="connsiteX18" fmla="*/ 3373317 w 3810000"/>
              <a:gd name="connsiteY18" fmla="*/ 2660164 h 3729312"/>
              <a:gd name="connsiteX19" fmla="*/ 3306183 w 3810000"/>
              <a:gd name="connsiteY19" fmla="*/ 2911157 h 3729312"/>
              <a:gd name="connsiteX20" fmla="*/ 3277496 w 3810000"/>
              <a:gd name="connsiteY20" fmla="*/ 3007196 h 3729312"/>
              <a:gd name="connsiteX21" fmla="*/ 3809999 w 3810000"/>
              <a:gd name="connsiteY21" fmla="*/ 3236277 h 3729312"/>
              <a:gd name="connsiteX0" fmla="*/ 3810000 w 3810000"/>
              <a:gd name="connsiteY0" fmla="*/ 3219925 h 3729312"/>
              <a:gd name="connsiteX1" fmla="*/ 3395133 w 3810000"/>
              <a:gd name="connsiteY1" fmla="*/ 3548539 h 3729312"/>
              <a:gd name="connsiteX2" fmla="*/ 3020211 w 3810000"/>
              <a:gd name="connsiteY2" fmla="*/ 3689508 h 3729312"/>
              <a:gd name="connsiteX3" fmla="*/ 2309608 w 3810000"/>
              <a:gd name="connsiteY3" fmla="*/ 3727442 h 3729312"/>
              <a:gd name="connsiteX4" fmla="*/ 1665941 w 3810000"/>
              <a:gd name="connsiteY4" fmla="*/ 3644413 h 3729312"/>
              <a:gd name="connsiteX5" fmla="*/ 1372197 w 3810000"/>
              <a:gd name="connsiteY5" fmla="*/ 3581231 h 3729312"/>
              <a:gd name="connsiteX6" fmla="*/ 937609 w 3810000"/>
              <a:gd name="connsiteY6" fmla="*/ 3434392 h 3729312"/>
              <a:gd name="connsiteX7" fmla="*/ 215153 w 3810000"/>
              <a:gd name="connsiteY7" fmla="*/ 3009584 h 3729312"/>
              <a:gd name="connsiteX8" fmla="*/ 30480 w 3810000"/>
              <a:gd name="connsiteY8" fmla="*/ 2153125 h 3729312"/>
              <a:gd name="connsiteX9" fmla="*/ 0 w 3810000"/>
              <a:gd name="connsiteY9" fmla="*/ 1929605 h 3729312"/>
              <a:gd name="connsiteX10" fmla="*/ 61757 w 3810000"/>
              <a:gd name="connsiteY10" fmla="*/ 1344779 h 3729312"/>
              <a:gd name="connsiteX11" fmla="*/ 275913 w 3810000"/>
              <a:gd name="connsiteY11" fmla="*/ 940921 h 3729312"/>
              <a:gd name="connsiteX12" fmla="*/ 893683 w 3810000"/>
              <a:gd name="connsiteY12" fmla="*/ 210032 h 3729312"/>
              <a:gd name="connsiteX13" fmla="*/ 1625600 w 3810000"/>
              <a:gd name="connsiteY13" fmla="*/ 0 h 3729312"/>
              <a:gd name="connsiteX14" fmla="*/ 2407920 w 3810000"/>
              <a:gd name="connsiteY14" fmla="*/ 50005 h 3729312"/>
              <a:gd name="connsiteX15" fmla="*/ 3001978 w 3810000"/>
              <a:gd name="connsiteY15" fmla="*/ 370369 h 3729312"/>
              <a:gd name="connsiteX16" fmla="*/ 3359674 w 3810000"/>
              <a:gd name="connsiteY16" fmla="*/ 1171254 h 3729312"/>
              <a:gd name="connsiteX17" fmla="*/ 3436071 w 3810000"/>
              <a:gd name="connsiteY17" fmla="*/ 2214396 h 3729312"/>
              <a:gd name="connsiteX18" fmla="*/ 3373317 w 3810000"/>
              <a:gd name="connsiteY18" fmla="*/ 2660164 h 3729312"/>
              <a:gd name="connsiteX19" fmla="*/ 3306183 w 3810000"/>
              <a:gd name="connsiteY19" fmla="*/ 2911157 h 3729312"/>
              <a:gd name="connsiteX20" fmla="*/ 3277496 w 3810000"/>
              <a:gd name="connsiteY20" fmla="*/ 3007196 h 3729312"/>
              <a:gd name="connsiteX21" fmla="*/ 3809999 w 3810000"/>
              <a:gd name="connsiteY21" fmla="*/ 3236277 h 3729312"/>
              <a:gd name="connsiteX0" fmla="*/ 3810000 w 3810000"/>
              <a:gd name="connsiteY0" fmla="*/ 3219925 h 3729312"/>
              <a:gd name="connsiteX1" fmla="*/ 3395133 w 3810000"/>
              <a:gd name="connsiteY1" fmla="*/ 3548539 h 3729312"/>
              <a:gd name="connsiteX2" fmla="*/ 3020211 w 3810000"/>
              <a:gd name="connsiteY2" fmla="*/ 3689508 h 3729312"/>
              <a:gd name="connsiteX3" fmla="*/ 2309608 w 3810000"/>
              <a:gd name="connsiteY3" fmla="*/ 3727442 h 3729312"/>
              <a:gd name="connsiteX4" fmla="*/ 1665941 w 3810000"/>
              <a:gd name="connsiteY4" fmla="*/ 3644413 h 3729312"/>
              <a:gd name="connsiteX5" fmla="*/ 1372197 w 3810000"/>
              <a:gd name="connsiteY5" fmla="*/ 3581231 h 3729312"/>
              <a:gd name="connsiteX6" fmla="*/ 900157 w 3810000"/>
              <a:gd name="connsiteY6" fmla="*/ 3438361 h 3729312"/>
              <a:gd name="connsiteX7" fmla="*/ 215153 w 3810000"/>
              <a:gd name="connsiteY7" fmla="*/ 3009584 h 3729312"/>
              <a:gd name="connsiteX8" fmla="*/ 30480 w 3810000"/>
              <a:gd name="connsiteY8" fmla="*/ 2153125 h 3729312"/>
              <a:gd name="connsiteX9" fmla="*/ 0 w 3810000"/>
              <a:gd name="connsiteY9" fmla="*/ 1929605 h 3729312"/>
              <a:gd name="connsiteX10" fmla="*/ 61757 w 3810000"/>
              <a:gd name="connsiteY10" fmla="*/ 1344779 h 3729312"/>
              <a:gd name="connsiteX11" fmla="*/ 275913 w 3810000"/>
              <a:gd name="connsiteY11" fmla="*/ 940921 h 3729312"/>
              <a:gd name="connsiteX12" fmla="*/ 893683 w 3810000"/>
              <a:gd name="connsiteY12" fmla="*/ 210032 h 3729312"/>
              <a:gd name="connsiteX13" fmla="*/ 1625600 w 3810000"/>
              <a:gd name="connsiteY13" fmla="*/ 0 h 3729312"/>
              <a:gd name="connsiteX14" fmla="*/ 2407920 w 3810000"/>
              <a:gd name="connsiteY14" fmla="*/ 50005 h 3729312"/>
              <a:gd name="connsiteX15" fmla="*/ 3001978 w 3810000"/>
              <a:gd name="connsiteY15" fmla="*/ 370369 h 3729312"/>
              <a:gd name="connsiteX16" fmla="*/ 3359674 w 3810000"/>
              <a:gd name="connsiteY16" fmla="*/ 1171254 h 3729312"/>
              <a:gd name="connsiteX17" fmla="*/ 3436071 w 3810000"/>
              <a:gd name="connsiteY17" fmla="*/ 2214396 h 3729312"/>
              <a:gd name="connsiteX18" fmla="*/ 3373317 w 3810000"/>
              <a:gd name="connsiteY18" fmla="*/ 2660164 h 3729312"/>
              <a:gd name="connsiteX19" fmla="*/ 3306183 w 3810000"/>
              <a:gd name="connsiteY19" fmla="*/ 2911157 h 3729312"/>
              <a:gd name="connsiteX20" fmla="*/ 3277496 w 3810000"/>
              <a:gd name="connsiteY20" fmla="*/ 3007196 h 3729312"/>
              <a:gd name="connsiteX21" fmla="*/ 3809999 w 3810000"/>
              <a:gd name="connsiteY21" fmla="*/ 3236277 h 3729312"/>
              <a:gd name="connsiteX0" fmla="*/ 3810000 w 3810000"/>
              <a:gd name="connsiteY0" fmla="*/ 3219925 h 3729312"/>
              <a:gd name="connsiteX1" fmla="*/ 3395133 w 3810000"/>
              <a:gd name="connsiteY1" fmla="*/ 3548539 h 3729312"/>
              <a:gd name="connsiteX2" fmla="*/ 3020211 w 3810000"/>
              <a:gd name="connsiteY2" fmla="*/ 3689508 h 3729312"/>
              <a:gd name="connsiteX3" fmla="*/ 2309608 w 3810000"/>
              <a:gd name="connsiteY3" fmla="*/ 3727442 h 3729312"/>
              <a:gd name="connsiteX4" fmla="*/ 1665941 w 3810000"/>
              <a:gd name="connsiteY4" fmla="*/ 3644413 h 3729312"/>
              <a:gd name="connsiteX5" fmla="*/ 1372197 w 3810000"/>
              <a:gd name="connsiteY5" fmla="*/ 3581231 h 3729312"/>
              <a:gd name="connsiteX6" fmla="*/ 900157 w 3810000"/>
              <a:gd name="connsiteY6" fmla="*/ 3438361 h 3729312"/>
              <a:gd name="connsiteX7" fmla="*/ 215153 w 3810000"/>
              <a:gd name="connsiteY7" fmla="*/ 3009584 h 3729312"/>
              <a:gd name="connsiteX8" fmla="*/ 30480 w 3810000"/>
              <a:gd name="connsiteY8" fmla="*/ 2153125 h 3729312"/>
              <a:gd name="connsiteX9" fmla="*/ 0 w 3810000"/>
              <a:gd name="connsiteY9" fmla="*/ 1929605 h 3729312"/>
              <a:gd name="connsiteX10" fmla="*/ 61757 w 3810000"/>
              <a:gd name="connsiteY10" fmla="*/ 1344779 h 3729312"/>
              <a:gd name="connsiteX11" fmla="*/ 275913 w 3810000"/>
              <a:gd name="connsiteY11" fmla="*/ 940921 h 3729312"/>
              <a:gd name="connsiteX12" fmla="*/ 893683 w 3810000"/>
              <a:gd name="connsiteY12" fmla="*/ 210032 h 3729312"/>
              <a:gd name="connsiteX13" fmla="*/ 1625600 w 3810000"/>
              <a:gd name="connsiteY13" fmla="*/ 0 h 3729312"/>
              <a:gd name="connsiteX14" fmla="*/ 2407920 w 3810000"/>
              <a:gd name="connsiteY14" fmla="*/ 50005 h 3729312"/>
              <a:gd name="connsiteX15" fmla="*/ 3001978 w 3810000"/>
              <a:gd name="connsiteY15" fmla="*/ 370369 h 3729312"/>
              <a:gd name="connsiteX16" fmla="*/ 3359674 w 3810000"/>
              <a:gd name="connsiteY16" fmla="*/ 1171254 h 3729312"/>
              <a:gd name="connsiteX17" fmla="*/ 3436071 w 3810000"/>
              <a:gd name="connsiteY17" fmla="*/ 2214396 h 3729312"/>
              <a:gd name="connsiteX18" fmla="*/ 3373317 w 3810000"/>
              <a:gd name="connsiteY18" fmla="*/ 2660164 h 3729312"/>
              <a:gd name="connsiteX19" fmla="*/ 3306183 w 3810000"/>
              <a:gd name="connsiteY19" fmla="*/ 2911157 h 3729312"/>
              <a:gd name="connsiteX20" fmla="*/ 3277496 w 3810000"/>
              <a:gd name="connsiteY20" fmla="*/ 3007196 h 3729312"/>
              <a:gd name="connsiteX21" fmla="*/ 3809999 w 3810000"/>
              <a:gd name="connsiteY21" fmla="*/ 3236277 h 3729312"/>
              <a:gd name="connsiteX0" fmla="*/ 3810000 w 3810000"/>
              <a:gd name="connsiteY0" fmla="*/ 3219925 h 3729312"/>
              <a:gd name="connsiteX1" fmla="*/ 3395133 w 3810000"/>
              <a:gd name="connsiteY1" fmla="*/ 3548539 h 3729312"/>
              <a:gd name="connsiteX2" fmla="*/ 3020211 w 3810000"/>
              <a:gd name="connsiteY2" fmla="*/ 3689508 h 3729312"/>
              <a:gd name="connsiteX3" fmla="*/ 2309608 w 3810000"/>
              <a:gd name="connsiteY3" fmla="*/ 3727442 h 3729312"/>
              <a:gd name="connsiteX4" fmla="*/ 1665941 w 3810000"/>
              <a:gd name="connsiteY4" fmla="*/ 3644413 h 3729312"/>
              <a:gd name="connsiteX5" fmla="*/ 1372197 w 3810000"/>
              <a:gd name="connsiteY5" fmla="*/ 3581231 h 3729312"/>
              <a:gd name="connsiteX6" fmla="*/ 900157 w 3810000"/>
              <a:gd name="connsiteY6" fmla="*/ 3438361 h 3729312"/>
              <a:gd name="connsiteX7" fmla="*/ 243242 w 3810000"/>
              <a:gd name="connsiteY7" fmla="*/ 2950050 h 3729312"/>
              <a:gd name="connsiteX8" fmla="*/ 30480 w 3810000"/>
              <a:gd name="connsiteY8" fmla="*/ 2153125 h 3729312"/>
              <a:gd name="connsiteX9" fmla="*/ 0 w 3810000"/>
              <a:gd name="connsiteY9" fmla="*/ 1929605 h 3729312"/>
              <a:gd name="connsiteX10" fmla="*/ 61757 w 3810000"/>
              <a:gd name="connsiteY10" fmla="*/ 1344779 h 3729312"/>
              <a:gd name="connsiteX11" fmla="*/ 275913 w 3810000"/>
              <a:gd name="connsiteY11" fmla="*/ 940921 h 3729312"/>
              <a:gd name="connsiteX12" fmla="*/ 893683 w 3810000"/>
              <a:gd name="connsiteY12" fmla="*/ 210032 h 3729312"/>
              <a:gd name="connsiteX13" fmla="*/ 1625600 w 3810000"/>
              <a:gd name="connsiteY13" fmla="*/ 0 h 3729312"/>
              <a:gd name="connsiteX14" fmla="*/ 2407920 w 3810000"/>
              <a:gd name="connsiteY14" fmla="*/ 50005 h 3729312"/>
              <a:gd name="connsiteX15" fmla="*/ 3001978 w 3810000"/>
              <a:gd name="connsiteY15" fmla="*/ 370369 h 3729312"/>
              <a:gd name="connsiteX16" fmla="*/ 3359674 w 3810000"/>
              <a:gd name="connsiteY16" fmla="*/ 1171254 h 3729312"/>
              <a:gd name="connsiteX17" fmla="*/ 3436071 w 3810000"/>
              <a:gd name="connsiteY17" fmla="*/ 2214396 h 3729312"/>
              <a:gd name="connsiteX18" fmla="*/ 3373317 w 3810000"/>
              <a:gd name="connsiteY18" fmla="*/ 2660164 h 3729312"/>
              <a:gd name="connsiteX19" fmla="*/ 3306183 w 3810000"/>
              <a:gd name="connsiteY19" fmla="*/ 2911157 h 3729312"/>
              <a:gd name="connsiteX20" fmla="*/ 3277496 w 3810000"/>
              <a:gd name="connsiteY20" fmla="*/ 3007196 h 3729312"/>
              <a:gd name="connsiteX21" fmla="*/ 3809999 w 3810000"/>
              <a:gd name="connsiteY21" fmla="*/ 3236277 h 3729312"/>
              <a:gd name="connsiteX0" fmla="*/ 3810000 w 3810000"/>
              <a:gd name="connsiteY0" fmla="*/ 3219925 h 3729312"/>
              <a:gd name="connsiteX1" fmla="*/ 3395133 w 3810000"/>
              <a:gd name="connsiteY1" fmla="*/ 3548539 h 3729312"/>
              <a:gd name="connsiteX2" fmla="*/ 3020211 w 3810000"/>
              <a:gd name="connsiteY2" fmla="*/ 3689508 h 3729312"/>
              <a:gd name="connsiteX3" fmla="*/ 2309608 w 3810000"/>
              <a:gd name="connsiteY3" fmla="*/ 3727442 h 3729312"/>
              <a:gd name="connsiteX4" fmla="*/ 1665941 w 3810000"/>
              <a:gd name="connsiteY4" fmla="*/ 3644413 h 3729312"/>
              <a:gd name="connsiteX5" fmla="*/ 1372197 w 3810000"/>
              <a:gd name="connsiteY5" fmla="*/ 3581231 h 3729312"/>
              <a:gd name="connsiteX6" fmla="*/ 900157 w 3810000"/>
              <a:gd name="connsiteY6" fmla="*/ 3438361 h 3729312"/>
              <a:gd name="connsiteX7" fmla="*/ 243242 w 3810000"/>
              <a:gd name="connsiteY7" fmla="*/ 2950050 h 3729312"/>
              <a:gd name="connsiteX8" fmla="*/ 30480 w 3810000"/>
              <a:gd name="connsiteY8" fmla="*/ 2153125 h 3729312"/>
              <a:gd name="connsiteX9" fmla="*/ 0 w 3810000"/>
              <a:gd name="connsiteY9" fmla="*/ 1929605 h 3729312"/>
              <a:gd name="connsiteX10" fmla="*/ 61757 w 3810000"/>
              <a:gd name="connsiteY10" fmla="*/ 1344779 h 3729312"/>
              <a:gd name="connsiteX11" fmla="*/ 275913 w 3810000"/>
              <a:gd name="connsiteY11" fmla="*/ 940921 h 3729312"/>
              <a:gd name="connsiteX12" fmla="*/ 893683 w 3810000"/>
              <a:gd name="connsiteY12" fmla="*/ 210032 h 3729312"/>
              <a:gd name="connsiteX13" fmla="*/ 1625600 w 3810000"/>
              <a:gd name="connsiteY13" fmla="*/ 0 h 3729312"/>
              <a:gd name="connsiteX14" fmla="*/ 2407920 w 3810000"/>
              <a:gd name="connsiteY14" fmla="*/ 50005 h 3729312"/>
              <a:gd name="connsiteX15" fmla="*/ 3001978 w 3810000"/>
              <a:gd name="connsiteY15" fmla="*/ 370369 h 3729312"/>
              <a:gd name="connsiteX16" fmla="*/ 3359674 w 3810000"/>
              <a:gd name="connsiteY16" fmla="*/ 1171254 h 3729312"/>
              <a:gd name="connsiteX17" fmla="*/ 3436071 w 3810000"/>
              <a:gd name="connsiteY17" fmla="*/ 2214396 h 3729312"/>
              <a:gd name="connsiteX18" fmla="*/ 3373317 w 3810000"/>
              <a:gd name="connsiteY18" fmla="*/ 2660164 h 3729312"/>
              <a:gd name="connsiteX19" fmla="*/ 3306183 w 3810000"/>
              <a:gd name="connsiteY19" fmla="*/ 2911157 h 3729312"/>
              <a:gd name="connsiteX20" fmla="*/ 3277496 w 3810000"/>
              <a:gd name="connsiteY20" fmla="*/ 3007196 h 3729312"/>
              <a:gd name="connsiteX21" fmla="*/ 3809999 w 3810000"/>
              <a:gd name="connsiteY21" fmla="*/ 3236277 h 3729312"/>
              <a:gd name="connsiteX0" fmla="*/ 3810000 w 3810000"/>
              <a:gd name="connsiteY0" fmla="*/ 3219925 h 3729312"/>
              <a:gd name="connsiteX1" fmla="*/ 3395133 w 3810000"/>
              <a:gd name="connsiteY1" fmla="*/ 3548539 h 3729312"/>
              <a:gd name="connsiteX2" fmla="*/ 3020211 w 3810000"/>
              <a:gd name="connsiteY2" fmla="*/ 3689508 h 3729312"/>
              <a:gd name="connsiteX3" fmla="*/ 2309608 w 3810000"/>
              <a:gd name="connsiteY3" fmla="*/ 3727442 h 3729312"/>
              <a:gd name="connsiteX4" fmla="*/ 1665941 w 3810000"/>
              <a:gd name="connsiteY4" fmla="*/ 3644413 h 3729312"/>
              <a:gd name="connsiteX5" fmla="*/ 1372197 w 3810000"/>
              <a:gd name="connsiteY5" fmla="*/ 3581231 h 3729312"/>
              <a:gd name="connsiteX6" fmla="*/ 900157 w 3810000"/>
              <a:gd name="connsiteY6" fmla="*/ 3438361 h 3729312"/>
              <a:gd name="connsiteX7" fmla="*/ 243242 w 3810000"/>
              <a:gd name="connsiteY7" fmla="*/ 2950050 h 3729312"/>
              <a:gd name="connsiteX8" fmla="*/ 30480 w 3810000"/>
              <a:gd name="connsiteY8" fmla="*/ 2153125 h 3729312"/>
              <a:gd name="connsiteX9" fmla="*/ 0 w 3810000"/>
              <a:gd name="connsiteY9" fmla="*/ 1929605 h 3729312"/>
              <a:gd name="connsiteX10" fmla="*/ 61757 w 3810000"/>
              <a:gd name="connsiteY10" fmla="*/ 1344779 h 3729312"/>
              <a:gd name="connsiteX11" fmla="*/ 275913 w 3810000"/>
              <a:gd name="connsiteY11" fmla="*/ 940921 h 3729312"/>
              <a:gd name="connsiteX12" fmla="*/ 893683 w 3810000"/>
              <a:gd name="connsiteY12" fmla="*/ 210032 h 3729312"/>
              <a:gd name="connsiteX13" fmla="*/ 1625600 w 3810000"/>
              <a:gd name="connsiteY13" fmla="*/ 0 h 3729312"/>
              <a:gd name="connsiteX14" fmla="*/ 2407920 w 3810000"/>
              <a:gd name="connsiteY14" fmla="*/ 50005 h 3729312"/>
              <a:gd name="connsiteX15" fmla="*/ 3001978 w 3810000"/>
              <a:gd name="connsiteY15" fmla="*/ 370369 h 3729312"/>
              <a:gd name="connsiteX16" fmla="*/ 3359674 w 3810000"/>
              <a:gd name="connsiteY16" fmla="*/ 1171254 h 3729312"/>
              <a:gd name="connsiteX17" fmla="*/ 3436071 w 3810000"/>
              <a:gd name="connsiteY17" fmla="*/ 2214396 h 3729312"/>
              <a:gd name="connsiteX18" fmla="*/ 3373317 w 3810000"/>
              <a:gd name="connsiteY18" fmla="*/ 2660164 h 3729312"/>
              <a:gd name="connsiteX19" fmla="*/ 3306183 w 3810000"/>
              <a:gd name="connsiteY19" fmla="*/ 2911157 h 3729312"/>
              <a:gd name="connsiteX20" fmla="*/ 3277496 w 3810000"/>
              <a:gd name="connsiteY20" fmla="*/ 3007196 h 3729312"/>
              <a:gd name="connsiteX21" fmla="*/ 3809999 w 3810000"/>
              <a:gd name="connsiteY21" fmla="*/ 3236277 h 3729312"/>
              <a:gd name="connsiteX0" fmla="*/ 3810000 w 3810000"/>
              <a:gd name="connsiteY0" fmla="*/ 3219925 h 3729312"/>
              <a:gd name="connsiteX1" fmla="*/ 3395133 w 3810000"/>
              <a:gd name="connsiteY1" fmla="*/ 3548539 h 3729312"/>
              <a:gd name="connsiteX2" fmla="*/ 3020211 w 3810000"/>
              <a:gd name="connsiteY2" fmla="*/ 3689508 h 3729312"/>
              <a:gd name="connsiteX3" fmla="*/ 2309608 w 3810000"/>
              <a:gd name="connsiteY3" fmla="*/ 3727442 h 3729312"/>
              <a:gd name="connsiteX4" fmla="*/ 1665941 w 3810000"/>
              <a:gd name="connsiteY4" fmla="*/ 3644413 h 3729312"/>
              <a:gd name="connsiteX5" fmla="*/ 1372197 w 3810000"/>
              <a:gd name="connsiteY5" fmla="*/ 3581231 h 3729312"/>
              <a:gd name="connsiteX6" fmla="*/ 243242 w 3810000"/>
              <a:gd name="connsiteY6" fmla="*/ 2950050 h 3729312"/>
              <a:gd name="connsiteX7" fmla="*/ 30480 w 3810000"/>
              <a:gd name="connsiteY7" fmla="*/ 2153125 h 3729312"/>
              <a:gd name="connsiteX8" fmla="*/ 0 w 3810000"/>
              <a:gd name="connsiteY8" fmla="*/ 1929605 h 3729312"/>
              <a:gd name="connsiteX9" fmla="*/ 61757 w 3810000"/>
              <a:gd name="connsiteY9" fmla="*/ 1344779 h 3729312"/>
              <a:gd name="connsiteX10" fmla="*/ 275913 w 3810000"/>
              <a:gd name="connsiteY10" fmla="*/ 940921 h 3729312"/>
              <a:gd name="connsiteX11" fmla="*/ 893683 w 3810000"/>
              <a:gd name="connsiteY11" fmla="*/ 210032 h 3729312"/>
              <a:gd name="connsiteX12" fmla="*/ 1625600 w 3810000"/>
              <a:gd name="connsiteY12" fmla="*/ 0 h 3729312"/>
              <a:gd name="connsiteX13" fmla="*/ 2407920 w 3810000"/>
              <a:gd name="connsiteY13" fmla="*/ 50005 h 3729312"/>
              <a:gd name="connsiteX14" fmla="*/ 3001978 w 3810000"/>
              <a:gd name="connsiteY14" fmla="*/ 370369 h 3729312"/>
              <a:gd name="connsiteX15" fmla="*/ 3359674 w 3810000"/>
              <a:gd name="connsiteY15" fmla="*/ 1171254 h 3729312"/>
              <a:gd name="connsiteX16" fmla="*/ 3436071 w 3810000"/>
              <a:gd name="connsiteY16" fmla="*/ 2214396 h 3729312"/>
              <a:gd name="connsiteX17" fmla="*/ 3373317 w 3810000"/>
              <a:gd name="connsiteY17" fmla="*/ 2660164 h 3729312"/>
              <a:gd name="connsiteX18" fmla="*/ 3306183 w 3810000"/>
              <a:gd name="connsiteY18" fmla="*/ 2911157 h 3729312"/>
              <a:gd name="connsiteX19" fmla="*/ 3277496 w 3810000"/>
              <a:gd name="connsiteY19" fmla="*/ 3007196 h 3729312"/>
              <a:gd name="connsiteX20" fmla="*/ 3809999 w 3810000"/>
              <a:gd name="connsiteY20" fmla="*/ 3236277 h 3729312"/>
              <a:gd name="connsiteX0" fmla="*/ 3810000 w 3810000"/>
              <a:gd name="connsiteY0" fmla="*/ 3219925 h 3729312"/>
              <a:gd name="connsiteX1" fmla="*/ 3395133 w 3810000"/>
              <a:gd name="connsiteY1" fmla="*/ 3548539 h 3729312"/>
              <a:gd name="connsiteX2" fmla="*/ 3020211 w 3810000"/>
              <a:gd name="connsiteY2" fmla="*/ 3689508 h 3729312"/>
              <a:gd name="connsiteX3" fmla="*/ 2309608 w 3810000"/>
              <a:gd name="connsiteY3" fmla="*/ 3727442 h 3729312"/>
              <a:gd name="connsiteX4" fmla="*/ 1665941 w 3810000"/>
              <a:gd name="connsiteY4" fmla="*/ 3644413 h 3729312"/>
              <a:gd name="connsiteX5" fmla="*/ 1021080 w 3810000"/>
              <a:gd name="connsiteY5" fmla="*/ 3462165 h 3729312"/>
              <a:gd name="connsiteX6" fmla="*/ 243242 w 3810000"/>
              <a:gd name="connsiteY6" fmla="*/ 2950050 h 3729312"/>
              <a:gd name="connsiteX7" fmla="*/ 30480 w 3810000"/>
              <a:gd name="connsiteY7" fmla="*/ 2153125 h 3729312"/>
              <a:gd name="connsiteX8" fmla="*/ 0 w 3810000"/>
              <a:gd name="connsiteY8" fmla="*/ 1929605 h 3729312"/>
              <a:gd name="connsiteX9" fmla="*/ 61757 w 3810000"/>
              <a:gd name="connsiteY9" fmla="*/ 1344779 h 3729312"/>
              <a:gd name="connsiteX10" fmla="*/ 275913 w 3810000"/>
              <a:gd name="connsiteY10" fmla="*/ 940921 h 3729312"/>
              <a:gd name="connsiteX11" fmla="*/ 893683 w 3810000"/>
              <a:gd name="connsiteY11" fmla="*/ 210032 h 3729312"/>
              <a:gd name="connsiteX12" fmla="*/ 1625600 w 3810000"/>
              <a:gd name="connsiteY12" fmla="*/ 0 h 3729312"/>
              <a:gd name="connsiteX13" fmla="*/ 2407920 w 3810000"/>
              <a:gd name="connsiteY13" fmla="*/ 50005 h 3729312"/>
              <a:gd name="connsiteX14" fmla="*/ 3001978 w 3810000"/>
              <a:gd name="connsiteY14" fmla="*/ 370369 h 3729312"/>
              <a:gd name="connsiteX15" fmla="*/ 3359674 w 3810000"/>
              <a:gd name="connsiteY15" fmla="*/ 1171254 h 3729312"/>
              <a:gd name="connsiteX16" fmla="*/ 3436071 w 3810000"/>
              <a:gd name="connsiteY16" fmla="*/ 2214396 h 3729312"/>
              <a:gd name="connsiteX17" fmla="*/ 3373317 w 3810000"/>
              <a:gd name="connsiteY17" fmla="*/ 2660164 h 3729312"/>
              <a:gd name="connsiteX18" fmla="*/ 3306183 w 3810000"/>
              <a:gd name="connsiteY18" fmla="*/ 2911157 h 3729312"/>
              <a:gd name="connsiteX19" fmla="*/ 3277496 w 3810000"/>
              <a:gd name="connsiteY19" fmla="*/ 3007196 h 3729312"/>
              <a:gd name="connsiteX20" fmla="*/ 3809999 w 3810000"/>
              <a:gd name="connsiteY20" fmla="*/ 3236277 h 3729312"/>
              <a:gd name="connsiteX0" fmla="*/ 3810000 w 3810000"/>
              <a:gd name="connsiteY0" fmla="*/ 3219925 h 3729312"/>
              <a:gd name="connsiteX1" fmla="*/ 3395133 w 3810000"/>
              <a:gd name="connsiteY1" fmla="*/ 3548539 h 3729312"/>
              <a:gd name="connsiteX2" fmla="*/ 3020211 w 3810000"/>
              <a:gd name="connsiteY2" fmla="*/ 3689508 h 3729312"/>
              <a:gd name="connsiteX3" fmla="*/ 2309608 w 3810000"/>
              <a:gd name="connsiteY3" fmla="*/ 3727442 h 3729312"/>
              <a:gd name="connsiteX4" fmla="*/ 1665941 w 3810000"/>
              <a:gd name="connsiteY4" fmla="*/ 3644413 h 3729312"/>
              <a:gd name="connsiteX5" fmla="*/ 1021080 w 3810000"/>
              <a:gd name="connsiteY5" fmla="*/ 3462165 h 3729312"/>
              <a:gd name="connsiteX6" fmla="*/ 243242 w 3810000"/>
              <a:gd name="connsiteY6" fmla="*/ 2950050 h 3729312"/>
              <a:gd name="connsiteX7" fmla="*/ 30480 w 3810000"/>
              <a:gd name="connsiteY7" fmla="*/ 2153125 h 3729312"/>
              <a:gd name="connsiteX8" fmla="*/ 0 w 3810000"/>
              <a:gd name="connsiteY8" fmla="*/ 1929605 h 3729312"/>
              <a:gd name="connsiteX9" fmla="*/ 61757 w 3810000"/>
              <a:gd name="connsiteY9" fmla="*/ 1344779 h 3729312"/>
              <a:gd name="connsiteX10" fmla="*/ 275913 w 3810000"/>
              <a:gd name="connsiteY10" fmla="*/ 940921 h 3729312"/>
              <a:gd name="connsiteX11" fmla="*/ 893683 w 3810000"/>
              <a:gd name="connsiteY11" fmla="*/ 210032 h 3729312"/>
              <a:gd name="connsiteX12" fmla="*/ 1625600 w 3810000"/>
              <a:gd name="connsiteY12" fmla="*/ 0 h 3729312"/>
              <a:gd name="connsiteX13" fmla="*/ 2407920 w 3810000"/>
              <a:gd name="connsiteY13" fmla="*/ 50005 h 3729312"/>
              <a:gd name="connsiteX14" fmla="*/ 3001978 w 3810000"/>
              <a:gd name="connsiteY14" fmla="*/ 370369 h 3729312"/>
              <a:gd name="connsiteX15" fmla="*/ 3359674 w 3810000"/>
              <a:gd name="connsiteY15" fmla="*/ 1171254 h 3729312"/>
              <a:gd name="connsiteX16" fmla="*/ 3436071 w 3810000"/>
              <a:gd name="connsiteY16" fmla="*/ 2214396 h 3729312"/>
              <a:gd name="connsiteX17" fmla="*/ 3373317 w 3810000"/>
              <a:gd name="connsiteY17" fmla="*/ 2660164 h 3729312"/>
              <a:gd name="connsiteX18" fmla="*/ 3306183 w 3810000"/>
              <a:gd name="connsiteY18" fmla="*/ 2911157 h 3729312"/>
              <a:gd name="connsiteX19" fmla="*/ 3277496 w 3810000"/>
              <a:gd name="connsiteY19" fmla="*/ 3007196 h 3729312"/>
              <a:gd name="connsiteX20" fmla="*/ 3809999 w 3810000"/>
              <a:gd name="connsiteY20" fmla="*/ 3236277 h 3729312"/>
              <a:gd name="connsiteX0" fmla="*/ 3810000 w 3810000"/>
              <a:gd name="connsiteY0" fmla="*/ 3219925 h 3729312"/>
              <a:gd name="connsiteX1" fmla="*/ 3395133 w 3810000"/>
              <a:gd name="connsiteY1" fmla="*/ 3548539 h 3729312"/>
              <a:gd name="connsiteX2" fmla="*/ 3020211 w 3810000"/>
              <a:gd name="connsiteY2" fmla="*/ 3689508 h 3729312"/>
              <a:gd name="connsiteX3" fmla="*/ 2309608 w 3810000"/>
              <a:gd name="connsiteY3" fmla="*/ 3727442 h 3729312"/>
              <a:gd name="connsiteX4" fmla="*/ 1665941 w 3810000"/>
              <a:gd name="connsiteY4" fmla="*/ 3644413 h 3729312"/>
              <a:gd name="connsiteX5" fmla="*/ 1021080 w 3810000"/>
              <a:gd name="connsiteY5" fmla="*/ 3462165 h 3729312"/>
              <a:gd name="connsiteX6" fmla="*/ 243242 w 3810000"/>
              <a:gd name="connsiteY6" fmla="*/ 2950050 h 3729312"/>
              <a:gd name="connsiteX7" fmla="*/ 30480 w 3810000"/>
              <a:gd name="connsiteY7" fmla="*/ 2153125 h 3729312"/>
              <a:gd name="connsiteX8" fmla="*/ 0 w 3810000"/>
              <a:gd name="connsiteY8" fmla="*/ 1929605 h 3729312"/>
              <a:gd name="connsiteX9" fmla="*/ 61757 w 3810000"/>
              <a:gd name="connsiteY9" fmla="*/ 1344779 h 3729312"/>
              <a:gd name="connsiteX10" fmla="*/ 275913 w 3810000"/>
              <a:gd name="connsiteY10" fmla="*/ 940921 h 3729312"/>
              <a:gd name="connsiteX11" fmla="*/ 893683 w 3810000"/>
              <a:gd name="connsiteY11" fmla="*/ 210032 h 3729312"/>
              <a:gd name="connsiteX12" fmla="*/ 1625600 w 3810000"/>
              <a:gd name="connsiteY12" fmla="*/ 0 h 3729312"/>
              <a:gd name="connsiteX13" fmla="*/ 2407920 w 3810000"/>
              <a:gd name="connsiteY13" fmla="*/ 50005 h 3729312"/>
              <a:gd name="connsiteX14" fmla="*/ 3001978 w 3810000"/>
              <a:gd name="connsiteY14" fmla="*/ 370369 h 3729312"/>
              <a:gd name="connsiteX15" fmla="*/ 3359674 w 3810000"/>
              <a:gd name="connsiteY15" fmla="*/ 1171254 h 3729312"/>
              <a:gd name="connsiteX16" fmla="*/ 3436071 w 3810000"/>
              <a:gd name="connsiteY16" fmla="*/ 2214396 h 3729312"/>
              <a:gd name="connsiteX17" fmla="*/ 3373317 w 3810000"/>
              <a:gd name="connsiteY17" fmla="*/ 2660164 h 3729312"/>
              <a:gd name="connsiteX18" fmla="*/ 3306183 w 3810000"/>
              <a:gd name="connsiteY18" fmla="*/ 2911157 h 3729312"/>
              <a:gd name="connsiteX19" fmla="*/ 3277496 w 3810000"/>
              <a:gd name="connsiteY19" fmla="*/ 3007196 h 3729312"/>
              <a:gd name="connsiteX20" fmla="*/ 3809999 w 3810000"/>
              <a:gd name="connsiteY20" fmla="*/ 3236277 h 3729312"/>
              <a:gd name="connsiteX0" fmla="*/ 3810000 w 3810000"/>
              <a:gd name="connsiteY0" fmla="*/ 3219925 h 3729312"/>
              <a:gd name="connsiteX1" fmla="*/ 3395133 w 3810000"/>
              <a:gd name="connsiteY1" fmla="*/ 3548539 h 3729312"/>
              <a:gd name="connsiteX2" fmla="*/ 3020211 w 3810000"/>
              <a:gd name="connsiteY2" fmla="*/ 3689508 h 3729312"/>
              <a:gd name="connsiteX3" fmla="*/ 2309608 w 3810000"/>
              <a:gd name="connsiteY3" fmla="*/ 3727442 h 3729312"/>
              <a:gd name="connsiteX4" fmla="*/ 1665941 w 3810000"/>
              <a:gd name="connsiteY4" fmla="*/ 3644413 h 3729312"/>
              <a:gd name="connsiteX5" fmla="*/ 1021080 w 3810000"/>
              <a:gd name="connsiteY5" fmla="*/ 3462165 h 3729312"/>
              <a:gd name="connsiteX6" fmla="*/ 243242 w 3810000"/>
              <a:gd name="connsiteY6" fmla="*/ 2950050 h 3729312"/>
              <a:gd name="connsiteX7" fmla="*/ 30480 w 3810000"/>
              <a:gd name="connsiteY7" fmla="*/ 2153125 h 3729312"/>
              <a:gd name="connsiteX8" fmla="*/ 0 w 3810000"/>
              <a:gd name="connsiteY8" fmla="*/ 1929605 h 3729312"/>
              <a:gd name="connsiteX9" fmla="*/ 61757 w 3810000"/>
              <a:gd name="connsiteY9" fmla="*/ 1344779 h 3729312"/>
              <a:gd name="connsiteX10" fmla="*/ 275913 w 3810000"/>
              <a:gd name="connsiteY10" fmla="*/ 940921 h 3729312"/>
              <a:gd name="connsiteX11" fmla="*/ 893683 w 3810000"/>
              <a:gd name="connsiteY11" fmla="*/ 210032 h 3729312"/>
              <a:gd name="connsiteX12" fmla="*/ 1625600 w 3810000"/>
              <a:gd name="connsiteY12" fmla="*/ 0 h 3729312"/>
              <a:gd name="connsiteX13" fmla="*/ 2407920 w 3810000"/>
              <a:gd name="connsiteY13" fmla="*/ 50005 h 3729312"/>
              <a:gd name="connsiteX14" fmla="*/ 3001978 w 3810000"/>
              <a:gd name="connsiteY14" fmla="*/ 370369 h 3729312"/>
              <a:gd name="connsiteX15" fmla="*/ 3359674 w 3810000"/>
              <a:gd name="connsiteY15" fmla="*/ 1171254 h 3729312"/>
              <a:gd name="connsiteX16" fmla="*/ 3436071 w 3810000"/>
              <a:gd name="connsiteY16" fmla="*/ 2214396 h 3729312"/>
              <a:gd name="connsiteX17" fmla="*/ 3373317 w 3810000"/>
              <a:gd name="connsiteY17" fmla="*/ 2660164 h 3729312"/>
              <a:gd name="connsiteX18" fmla="*/ 3306183 w 3810000"/>
              <a:gd name="connsiteY18" fmla="*/ 2911157 h 3729312"/>
              <a:gd name="connsiteX19" fmla="*/ 3277496 w 3810000"/>
              <a:gd name="connsiteY19" fmla="*/ 3007196 h 3729312"/>
              <a:gd name="connsiteX20" fmla="*/ 3809999 w 3810000"/>
              <a:gd name="connsiteY20" fmla="*/ 3236277 h 3729312"/>
              <a:gd name="connsiteX0" fmla="*/ 3831600 w 3831600"/>
              <a:gd name="connsiteY0" fmla="*/ 3219925 h 3729312"/>
              <a:gd name="connsiteX1" fmla="*/ 3416733 w 3831600"/>
              <a:gd name="connsiteY1" fmla="*/ 3548539 h 3729312"/>
              <a:gd name="connsiteX2" fmla="*/ 3041811 w 3831600"/>
              <a:gd name="connsiteY2" fmla="*/ 3689508 h 3729312"/>
              <a:gd name="connsiteX3" fmla="*/ 2331208 w 3831600"/>
              <a:gd name="connsiteY3" fmla="*/ 3727442 h 3729312"/>
              <a:gd name="connsiteX4" fmla="*/ 1687541 w 3831600"/>
              <a:gd name="connsiteY4" fmla="*/ 3644413 h 3729312"/>
              <a:gd name="connsiteX5" fmla="*/ 1042680 w 3831600"/>
              <a:gd name="connsiteY5" fmla="*/ 3462165 h 3729312"/>
              <a:gd name="connsiteX6" fmla="*/ 264842 w 3831600"/>
              <a:gd name="connsiteY6" fmla="*/ 2950050 h 3729312"/>
              <a:gd name="connsiteX7" fmla="*/ 14628 w 3831600"/>
              <a:gd name="connsiteY7" fmla="*/ 2200752 h 3729312"/>
              <a:gd name="connsiteX8" fmla="*/ 21600 w 3831600"/>
              <a:gd name="connsiteY8" fmla="*/ 1929605 h 3729312"/>
              <a:gd name="connsiteX9" fmla="*/ 83357 w 3831600"/>
              <a:gd name="connsiteY9" fmla="*/ 1344779 h 3729312"/>
              <a:gd name="connsiteX10" fmla="*/ 297513 w 3831600"/>
              <a:gd name="connsiteY10" fmla="*/ 940921 h 3729312"/>
              <a:gd name="connsiteX11" fmla="*/ 915283 w 3831600"/>
              <a:gd name="connsiteY11" fmla="*/ 210032 h 3729312"/>
              <a:gd name="connsiteX12" fmla="*/ 1647200 w 3831600"/>
              <a:gd name="connsiteY12" fmla="*/ 0 h 3729312"/>
              <a:gd name="connsiteX13" fmla="*/ 2429520 w 3831600"/>
              <a:gd name="connsiteY13" fmla="*/ 50005 h 3729312"/>
              <a:gd name="connsiteX14" fmla="*/ 3023578 w 3831600"/>
              <a:gd name="connsiteY14" fmla="*/ 370369 h 3729312"/>
              <a:gd name="connsiteX15" fmla="*/ 3381274 w 3831600"/>
              <a:gd name="connsiteY15" fmla="*/ 1171254 h 3729312"/>
              <a:gd name="connsiteX16" fmla="*/ 3457671 w 3831600"/>
              <a:gd name="connsiteY16" fmla="*/ 2214396 h 3729312"/>
              <a:gd name="connsiteX17" fmla="*/ 3394917 w 3831600"/>
              <a:gd name="connsiteY17" fmla="*/ 2660164 h 3729312"/>
              <a:gd name="connsiteX18" fmla="*/ 3327783 w 3831600"/>
              <a:gd name="connsiteY18" fmla="*/ 2911157 h 3729312"/>
              <a:gd name="connsiteX19" fmla="*/ 3299096 w 3831600"/>
              <a:gd name="connsiteY19" fmla="*/ 3007196 h 3729312"/>
              <a:gd name="connsiteX20" fmla="*/ 3831599 w 3831600"/>
              <a:gd name="connsiteY20" fmla="*/ 3236277 h 3729312"/>
              <a:gd name="connsiteX0" fmla="*/ 3831600 w 3831600"/>
              <a:gd name="connsiteY0" fmla="*/ 3219925 h 3729312"/>
              <a:gd name="connsiteX1" fmla="*/ 3416733 w 3831600"/>
              <a:gd name="connsiteY1" fmla="*/ 3548539 h 3729312"/>
              <a:gd name="connsiteX2" fmla="*/ 3041811 w 3831600"/>
              <a:gd name="connsiteY2" fmla="*/ 3689508 h 3729312"/>
              <a:gd name="connsiteX3" fmla="*/ 2331208 w 3831600"/>
              <a:gd name="connsiteY3" fmla="*/ 3727442 h 3729312"/>
              <a:gd name="connsiteX4" fmla="*/ 1687541 w 3831600"/>
              <a:gd name="connsiteY4" fmla="*/ 3644413 h 3729312"/>
              <a:gd name="connsiteX5" fmla="*/ 1042680 w 3831600"/>
              <a:gd name="connsiteY5" fmla="*/ 3462165 h 3729312"/>
              <a:gd name="connsiteX6" fmla="*/ 264842 w 3831600"/>
              <a:gd name="connsiteY6" fmla="*/ 2950050 h 3729312"/>
              <a:gd name="connsiteX7" fmla="*/ 14628 w 3831600"/>
              <a:gd name="connsiteY7" fmla="*/ 2200752 h 3729312"/>
              <a:gd name="connsiteX8" fmla="*/ 21600 w 3831600"/>
              <a:gd name="connsiteY8" fmla="*/ 1929605 h 3729312"/>
              <a:gd name="connsiteX9" fmla="*/ 297513 w 3831600"/>
              <a:gd name="connsiteY9" fmla="*/ 940921 h 3729312"/>
              <a:gd name="connsiteX10" fmla="*/ 915283 w 3831600"/>
              <a:gd name="connsiteY10" fmla="*/ 210032 h 3729312"/>
              <a:gd name="connsiteX11" fmla="*/ 1647200 w 3831600"/>
              <a:gd name="connsiteY11" fmla="*/ 0 h 3729312"/>
              <a:gd name="connsiteX12" fmla="*/ 2429520 w 3831600"/>
              <a:gd name="connsiteY12" fmla="*/ 50005 h 3729312"/>
              <a:gd name="connsiteX13" fmla="*/ 3023578 w 3831600"/>
              <a:gd name="connsiteY13" fmla="*/ 370369 h 3729312"/>
              <a:gd name="connsiteX14" fmla="*/ 3381274 w 3831600"/>
              <a:gd name="connsiteY14" fmla="*/ 1171254 h 3729312"/>
              <a:gd name="connsiteX15" fmla="*/ 3457671 w 3831600"/>
              <a:gd name="connsiteY15" fmla="*/ 2214396 h 3729312"/>
              <a:gd name="connsiteX16" fmla="*/ 3394917 w 3831600"/>
              <a:gd name="connsiteY16" fmla="*/ 2660164 h 3729312"/>
              <a:gd name="connsiteX17" fmla="*/ 3327783 w 3831600"/>
              <a:gd name="connsiteY17" fmla="*/ 2911157 h 3729312"/>
              <a:gd name="connsiteX18" fmla="*/ 3299096 w 3831600"/>
              <a:gd name="connsiteY18" fmla="*/ 3007196 h 3729312"/>
              <a:gd name="connsiteX19" fmla="*/ 3831599 w 3831600"/>
              <a:gd name="connsiteY19" fmla="*/ 3236277 h 3729312"/>
              <a:gd name="connsiteX0" fmla="*/ 3831600 w 3831600"/>
              <a:gd name="connsiteY0" fmla="*/ 3219925 h 3729312"/>
              <a:gd name="connsiteX1" fmla="*/ 3416733 w 3831600"/>
              <a:gd name="connsiteY1" fmla="*/ 3548539 h 3729312"/>
              <a:gd name="connsiteX2" fmla="*/ 3041811 w 3831600"/>
              <a:gd name="connsiteY2" fmla="*/ 3689508 h 3729312"/>
              <a:gd name="connsiteX3" fmla="*/ 2331208 w 3831600"/>
              <a:gd name="connsiteY3" fmla="*/ 3727442 h 3729312"/>
              <a:gd name="connsiteX4" fmla="*/ 1687541 w 3831600"/>
              <a:gd name="connsiteY4" fmla="*/ 3644413 h 3729312"/>
              <a:gd name="connsiteX5" fmla="*/ 1042680 w 3831600"/>
              <a:gd name="connsiteY5" fmla="*/ 3462165 h 3729312"/>
              <a:gd name="connsiteX6" fmla="*/ 264842 w 3831600"/>
              <a:gd name="connsiteY6" fmla="*/ 2950050 h 3729312"/>
              <a:gd name="connsiteX7" fmla="*/ 14628 w 3831600"/>
              <a:gd name="connsiteY7" fmla="*/ 2200752 h 3729312"/>
              <a:gd name="connsiteX8" fmla="*/ 21600 w 3831600"/>
              <a:gd name="connsiteY8" fmla="*/ 1854197 h 3729312"/>
              <a:gd name="connsiteX9" fmla="*/ 297513 w 3831600"/>
              <a:gd name="connsiteY9" fmla="*/ 940921 h 3729312"/>
              <a:gd name="connsiteX10" fmla="*/ 915283 w 3831600"/>
              <a:gd name="connsiteY10" fmla="*/ 210032 h 3729312"/>
              <a:gd name="connsiteX11" fmla="*/ 1647200 w 3831600"/>
              <a:gd name="connsiteY11" fmla="*/ 0 h 3729312"/>
              <a:gd name="connsiteX12" fmla="*/ 2429520 w 3831600"/>
              <a:gd name="connsiteY12" fmla="*/ 50005 h 3729312"/>
              <a:gd name="connsiteX13" fmla="*/ 3023578 w 3831600"/>
              <a:gd name="connsiteY13" fmla="*/ 370369 h 3729312"/>
              <a:gd name="connsiteX14" fmla="*/ 3381274 w 3831600"/>
              <a:gd name="connsiteY14" fmla="*/ 1171254 h 3729312"/>
              <a:gd name="connsiteX15" fmla="*/ 3457671 w 3831600"/>
              <a:gd name="connsiteY15" fmla="*/ 2214396 h 3729312"/>
              <a:gd name="connsiteX16" fmla="*/ 3394917 w 3831600"/>
              <a:gd name="connsiteY16" fmla="*/ 2660164 h 3729312"/>
              <a:gd name="connsiteX17" fmla="*/ 3327783 w 3831600"/>
              <a:gd name="connsiteY17" fmla="*/ 2911157 h 3729312"/>
              <a:gd name="connsiteX18" fmla="*/ 3299096 w 3831600"/>
              <a:gd name="connsiteY18" fmla="*/ 3007196 h 3729312"/>
              <a:gd name="connsiteX19" fmla="*/ 3831599 w 3831600"/>
              <a:gd name="connsiteY19" fmla="*/ 3236277 h 3729312"/>
              <a:gd name="connsiteX0" fmla="*/ 3831600 w 3831600"/>
              <a:gd name="connsiteY0" fmla="*/ 3219925 h 3729312"/>
              <a:gd name="connsiteX1" fmla="*/ 3416733 w 3831600"/>
              <a:gd name="connsiteY1" fmla="*/ 3548539 h 3729312"/>
              <a:gd name="connsiteX2" fmla="*/ 3041811 w 3831600"/>
              <a:gd name="connsiteY2" fmla="*/ 3689508 h 3729312"/>
              <a:gd name="connsiteX3" fmla="*/ 2331208 w 3831600"/>
              <a:gd name="connsiteY3" fmla="*/ 3727442 h 3729312"/>
              <a:gd name="connsiteX4" fmla="*/ 1687541 w 3831600"/>
              <a:gd name="connsiteY4" fmla="*/ 3644413 h 3729312"/>
              <a:gd name="connsiteX5" fmla="*/ 1042680 w 3831600"/>
              <a:gd name="connsiteY5" fmla="*/ 3462165 h 3729312"/>
              <a:gd name="connsiteX6" fmla="*/ 264842 w 3831600"/>
              <a:gd name="connsiteY6" fmla="*/ 2950050 h 3729312"/>
              <a:gd name="connsiteX7" fmla="*/ 14628 w 3831600"/>
              <a:gd name="connsiteY7" fmla="*/ 2200752 h 3729312"/>
              <a:gd name="connsiteX8" fmla="*/ 21600 w 3831600"/>
              <a:gd name="connsiteY8" fmla="*/ 1854197 h 3729312"/>
              <a:gd name="connsiteX9" fmla="*/ 311558 w 3831600"/>
              <a:gd name="connsiteY9" fmla="*/ 841700 h 3729312"/>
              <a:gd name="connsiteX10" fmla="*/ 915283 w 3831600"/>
              <a:gd name="connsiteY10" fmla="*/ 210032 h 3729312"/>
              <a:gd name="connsiteX11" fmla="*/ 1647200 w 3831600"/>
              <a:gd name="connsiteY11" fmla="*/ 0 h 3729312"/>
              <a:gd name="connsiteX12" fmla="*/ 2429520 w 3831600"/>
              <a:gd name="connsiteY12" fmla="*/ 50005 h 3729312"/>
              <a:gd name="connsiteX13" fmla="*/ 3023578 w 3831600"/>
              <a:gd name="connsiteY13" fmla="*/ 370369 h 3729312"/>
              <a:gd name="connsiteX14" fmla="*/ 3381274 w 3831600"/>
              <a:gd name="connsiteY14" fmla="*/ 1171254 h 3729312"/>
              <a:gd name="connsiteX15" fmla="*/ 3457671 w 3831600"/>
              <a:gd name="connsiteY15" fmla="*/ 2214396 h 3729312"/>
              <a:gd name="connsiteX16" fmla="*/ 3394917 w 3831600"/>
              <a:gd name="connsiteY16" fmla="*/ 2660164 h 3729312"/>
              <a:gd name="connsiteX17" fmla="*/ 3327783 w 3831600"/>
              <a:gd name="connsiteY17" fmla="*/ 2911157 h 3729312"/>
              <a:gd name="connsiteX18" fmla="*/ 3299096 w 3831600"/>
              <a:gd name="connsiteY18" fmla="*/ 3007196 h 3729312"/>
              <a:gd name="connsiteX19" fmla="*/ 3831599 w 3831600"/>
              <a:gd name="connsiteY19" fmla="*/ 3236277 h 3729312"/>
              <a:gd name="connsiteX0" fmla="*/ 3827607 w 3827607"/>
              <a:gd name="connsiteY0" fmla="*/ 3219925 h 3729312"/>
              <a:gd name="connsiteX1" fmla="*/ 3412740 w 3827607"/>
              <a:gd name="connsiteY1" fmla="*/ 3548539 h 3729312"/>
              <a:gd name="connsiteX2" fmla="*/ 3037818 w 3827607"/>
              <a:gd name="connsiteY2" fmla="*/ 3689508 h 3729312"/>
              <a:gd name="connsiteX3" fmla="*/ 2327215 w 3827607"/>
              <a:gd name="connsiteY3" fmla="*/ 3727442 h 3729312"/>
              <a:gd name="connsiteX4" fmla="*/ 1683548 w 3827607"/>
              <a:gd name="connsiteY4" fmla="*/ 3644413 h 3729312"/>
              <a:gd name="connsiteX5" fmla="*/ 1038687 w 3827607"/>
              <a:gd name="connsiteY5" fmla="*/ 3462165 h 3729312"/>
              <a:gd name="connsiteX6" fmla="*/ 260849 w 3827607"/>
              <a:gd name="connsiteY6" fmla="*/ 2950050 h 3729312"/>
              <a:gd name="connsiteX7" fmla="*/ 10635 w 3827607"/>
              <a:gd name="connsiteY7" fmla="*/ 2200752 h 3729312"/>
              <a:gd name="connsiteX8" fmla="*/ 17607 w 3827607"/>
              <a:gd name="connsiteY8" fmla="*/ 1854197 h 3729312"/>
              <a:gd name="connsiteX9" fmla="*/ 307565 w 3827607"/>
              <a:gd name="connsiteY9" fmla="*/ 841700 h 3729312"/>
              <a:gd name="connsiteX10" fmla="*/ 911290 w 3827607"/>
              <a:gd name="connsiteY10" fmla="*/ 210032 h 3729312"/>
              <a:gd name="connsiteX11" fmla="*/ 1643207 w 3827607"/>
              <a:gd name="connsiteY11" fmla="*/ 0 h 3729312"/>
              <a:gd name="connsiteX12" fmla="*/ 2425527 w 3827607"/>
              <a:gd name="connsiteY12" fmla="*/ 50005 h 3729312"/>
              <a:gd name="connsiteX13" fmla="*/ 3019585 w 3827607"/>
              <a:gd name="connsiteY13" fmla="*/ 370369 h 3729312"/>
              <a:gd name="connsiteX14" fmla="*/ 3377281 w 3827607"/>
              <a:gd name="connsiteY14" fmla="*/ 1171254 h 3729312"/>
              <a:gd name="connsiteX15" fmla="*/ 3453678 w 3827607"/>
              <a:gd name="connsiteY15" fmla="*/ 2214396 h 3729312"/>
              <a:gd name="connsiteX16" fmla="*/ 3390924 w 3827607"/>
              <a:gd name="connsiteY16" fmla="*/ 2660164 h 3729312"/>
              <a:gd name="connsiteX17" fmla="*/ 3323790 w 3827607"/>
              <a:gd name="connsiteY17" fmla="*/ 2911157 h 3729312"/>
              <a:gd name="connsiteX18" fmla="*/ 3295103 w 3827607"/>
              <a:gd name="connsiteY18" fmla="*/ 3007196 h 3729312"/>
              <a:gd name="connsiteX19" fmla="*/ 3827606 w 3827607"/>
              <a:gd name="connsiteY19" fmla="*/ 3236277 h 3729312"/>
              <a:gd name="connsiteX0" fmla="*/ 3833194 w 3833194"/>
              <a:gd name="connsiteY0" fmla="*/ 3219925 h 3729312"/>
              <a:gd name="connsiteX1" fmla="*/ 3418327 w 3833194"/>
              <a:gd name="connsiteY1" fmla="*/ 3548539 h 3729312"/>
              <a:gd name="connsiteX2" fmla="*/ 3043405 w 3833194"/>
              <a:gd name="connsiteY2" fmla="*/ 3689508 h 3729312"/>
              <a:gd name="connsiteX3" fmla="*/ 2332802 w 3833194"/>
              <a:gd name="connsiteY3" fmla="*/ 3727442 h 3729312"/>
              <a:gd name="connsiteX4" fmla="*/ 1689135 w 3833194"/>
              <a:gd name="connsiteY4" fmla="*/ 3644413 h 3729312"/>
              <a:gd name="connsiteX5" fmla="*/ 1044274 w 3833194"/>
              <a:gd name="connsiteY5" fmla="*/ 3462165 h 3729312"/>
              <a:gd name="connsiteX6" fmla="*/ 266436 w 3833194"/>
              <a:gd name="connsiteY6" fmla="*/ 2950050 h 3729312"/>
              <a:gd name="connsiteX7" fmla="*/ 16222 w 3833194"/>
              <a:gd name="connsiteY7" fmla="*/ 2200752 h 3729312"/>
              <a:gd name="connsiteX8" fmla="*/ 23194 w 3833194"/>
              <a:gd name="connsiteY8" fmla="*/ 1854197 h 3729312"/>
              <a:gd name="connsiteX9" fmla="*/ 313152 w 3833194"/>
              <a:gd name="connsiteY9" fmla="*/ 841700 h 3729312"/>
              <a:gd name="connsiteX10" fmla="*/ 916877 w 3833194"/>
              <a:gd name="connsiteY10" fmla="*/ 210032 h 3729312"/>
              <a:gd name="connsiteX11" fmla="*/ 1648794 w 3833194"/>
              <a:gd name="connsiteY11" fmla="*/ 0 h 3729312"/>
              <a:gd name="connsiteX12" fmla="*/ 2431114 w 3833194"/>
              <a:gd name="connsiteY12" fmla="*/ 50005 h 3729312"/>
              <a:gd name="connsiteX13" fmla="*/ 3025172 w 3833194"/>
              <a:gd name="connsiteY13" fmla="*/ 370369 h 3729312"/>
              <a:gd name="connsiteX14" fmla="*/ 3382868 w 3833194"/>
              <a:gd name="connsiteY14" fmla="*/ 1171254 h 3729312"/>
              <a:gd name="connsiteX15" fmla="*/ 3459265 w 3833194"/>
              <a:gd name="connsiteY15" fmla="*/ 2214396 h 3729312"/>
              <a:gd name="connsiteX16" fmla="*/ 3396511 w 3833194"/>
              <a:gd name="connsiteY16" fmla="*/ 2660164 h 3729312"/>
              <a:gd name="connsiteX17" fmla="*/ 3329377 w 3833194"/>
              <a:gd name="connsiteY17" fmla="*/ 2911157 h 3729312"/>
              <a:gd name="connsiteX18" fmla="*/ 3300690 w 3833194"/>
              <a:gd name="connsiteY18" fmla="*/ 3007196 h 3729312"/>
              <a:gd name="connsiteX19" fmla="*/ 3833193 w 3833194"/>
              <a:gd name="connsiteY19" fmla="*/ 3236277 h 3729312"/>
              <a:gd name="connsiteX0" fmla="*/ 3835616 w 3835616"/>
              <a:gd name="connsiteY0" fmla="*/ 3219925 h 3729312"/>
              <a:gd name="connsiteX1" fmla="*/ 3420749 w 3835616"/>
              <a:gd name="connsiteY1" fmla="*/ 3548539 h 3729312"/>
              <a:gd name="connsiteX2" fmla="*/ 3045827 w 3835616"/>
              <a:gd name="connsiteY2" fmla="*/ 3689508 h 3729312"/>
              <a:gd name="connsiteX3" fmla="*/ 2335224 w 3835616"/>
              <a:gd name="connsiteY3" fmla="*/ 3727442 h 3729312"/>
              <a:gd name="connsiteX4" fmla="*/ 1691557 w 3835616"/>
              <a:gd name="connsiteY4" fmla="*/ 3644413 h 3729312"/>
              <a:gd name="connsiteX5" fmla="*/ 1046696 w 3835616"/>
              <a:gd name="connsiteY5" fmla="*/ 3462165 h 3729312"/>
              <a:gd name="connsiteX6" fmla="*/ 268858 w 3835616"/>
              <a:gd name="connsiteY6" fmla="*/ 2950050 h 3729312"/>
              <a:gd name="connsiteX7" fmla="*/ 18644 w 3835616"/>
              <a:gd name="connsiteY7" fmla="*/ 2200752 h 3729312"/>
              <a:gd name="connsiteX8" fmla="*/ 30297 w 3835616"/>
              <a:gd name="connsiteY8" fmla="*/ 1762911 h 3729312"/>
              <a:gd name="connsiteX9" fmla="*/ 315574 w 3835616"/>
              <a:gd name="connsiteY9" fmla="*/ 841700 h 3729312"/>
              <a:gd name="connsiteX10" fmla="*/ 919299 w 3835616"/>
              <a:gd name="connsiteY10" fmla="*/ 210032 h 3729312"/>
              <a:gd name="connsiteX11" fmla="*/ 1651216 w 3835616"/>
              <a:gd name="connsiteY11" fmla="*/ 0 h 3729312"/>
              <a:gd name="connsiteX12" fmla="*/ 2433536 w 3835616"/>
              <a:gd name="connsiteY12" fmla="*/ 50005 h 3729312"/>
              <a:gd name="connsiteX13" fmla="*/ 3027594 w 3835616"/>
              <a:gd name="connsiteY13" fmla="*/ 370369 h 3729312"/>
              <a:gd name="connsiteX14" fmla="*/ 3385290 w 3835616"/>
              <a:gd name="connsiteY14" fmla="*/ 1171254 h 3729312"/>
              <a:gd name="connsiteX15" fmla="*/ 3461687 w 3835616"/>
              <a:gd name="connsiteY15" fmla="*/ 2214396 h 3729312"/>
              <a:gd name="connsiteX16" fmla="*/ 3398933 w 3835616"/>
              <a:gd name="connsiteY16" fmla="*/ 2660164 h 3729312"/>
              <a:gd name="connsiteX17" fmla="*/ 3331799 w 3835616"/>
              <a:gd name="connsiteY17" fmla="*/ 2911157 h 3729312"/>
              <a:gd name="connsiteX18" fmla="*/ 3303112 w 3835616"/>
              <a:gd name="connsiteY18" fmla="*/ 3007196 h 3729312"/>
              <a:gd name="connsiteX19" fmla="*/ 3835615 w 3835616"/>
              <a:gd name="connsiteY19" fmla="*/ 3236277 h 3729312"/>
              <a:gd name="connsiteX0" fmla="*/ 3835616 w 3835616"/>
              <a:gd name="connsiteY0" fmla="*/ 3219925 h 3729312"/>
              <a:gd name="connsiteX1" fmla="*/ 3420749 w 3835616"/>
              <a:gd name="connsiteY1" fmla="*/ 3548539 h 3729312"/>
              <a:gd name="connsiteX2" fmla="*/ 3045827 w 3835616"/>
              <a:gd name="connsiteY2" fmla="*/ 3689508 h 3729312"/>
              <a:gd name="connsiteX3" fmla="*/ 2335224 w 3835616"/>
              <a:gd name="connsiteY3" fmla="*/ 3727442 h 3729312"/>
              <a:gd name="connsiteX4" fmla="*/ 1691557 w 3835616"/>
              <a:gd name="connsiteY4" fmla="*/ 3644413 h 3729312"/>
              <a:gd name="connsiteX5" fmla="*/ 1046696 w 3835616"/>
              <a:gd name="connsiteY5" fmla="*/ 3462165 h 3729312"/>
              <a:gd name="connsiteX6" fmla="*/ 268858 w 3835616"/>
              <a:gd name="connsiteY6" fmla="*/ 2950050 h 3729312"/>
              <a:gd name="connsiteX7" fmla="*/ 18644 w 3835616"/>
              <a:gd name="connsiteY7" fmla="*/ 2200752 h 3729312"/>
              <a:gd name="connsiteX8" fmla="*/ 30297 w 3835616"/>
              <a:gd name="connsiteY8" fmla="*/ 1762911 h 3729312"/>
              <a:gd name="connsiteX9" fmla="*/ 301529 w 3835616"/>
              <a:gd name="connsiteY9" fmla="*/ 901232 h 3729312"/>
              <a:gd name="connsiteX10" fmla="*/ 919299 w 3835616"/>
              <a:gd name="connsiteY10" fmla="*/ 210032 h 3729312"/>
              <a:gd name="connsiteX11" fmla="*/ 1651216 w 3835616"/>
              <a:gd name="connsiteY11" fmla="*/ 0 h 3729312"/>
              <a:gd name="connsiteX12" fmla="*/ 2433536 w 3835616"/>
              <a:gd name="connsiteY12" fmla="*/ 50005 h 3729312"/>
              <a:gd name="connsiteX13" fmla="*/ 3027594 w 3835616"/>
              <a:gd name="connsiteY13" fmla="*/ 370369 h 3729312"/>
              <a:gd name="connsiteX14" fmla="*/ 3385290 w 3835616"/>
              <a:gd name="connsiteY14" fmla="*/ 1171254 h 3729312"/>
              <a:gd name="connsiteX15" fmla="*/ 3461687 w 3835616"/>
              <a:gd name="connsiteY15" fmla="*/ 2214396 h 3729312"/>
              <a:gd name="connsiteX16" fmla="*/ 3398933 w 3835616"/>
              <a:gd name="connsiteY16" fmla="*/ 2660164 h 3729312"/>
              <a:gd name="connsiteX17" fmla="*/ 3331799 w 3835616"/>
              <a:gd name="connsiteY17" fmla="*/ 2911157 h 3729312"/>
              <a:gd name="connsiteX18" fmla="*/ 3303112 w 3835616"/>
              <a:gd name="connsiteY18" fmla="*/ 3007196 h 3729312"/>
              <a:gd name="connsiteX19" fmla="*/ 3835615 w 3835616"/>
              <a:gd name="connsiteY19" fmla="*/ 3236277 h 3729312"/>
              <a:gd name="connsiteX0" fmla="*/ 3835616 w 3835616"/>
              <a:gd name="connsiteY0" fmla="*/ 3219925 h 3729312"/>
              <a:gd name="connsiteX1" fmla="*/ 3420749 w 3835616"/>
              <a:gd name="connsiteY1" fmla="*/ 3548539 h 3729312"/>
              <a:gd name="connsiteX2" fmla="*/ 3045827 w 3835616"/>
              <a:gd name="connsiteY2" fmla="*/ 3689508 h 3729312"/>
              <a:gd name="connsiteX3" fmla="*/ 2335224 w 3835616"/>
              <a:gd name="connsiteY3" fmla="*/ 3727442 h 3729312"/>
              <a:gd name="connsiteX4" fmla="*/ 1691557 w 3835616"/>
              <a:gd name="connsiteY4" fmla="*/ 3644413 h 3729312"/>
              <a:gd name="connsiteX5" fmla="*/ 1046696 w 3835616"/>
              <a:gd name="connsiteY5" fmla="*/ 3462165 h 3729312"/>
              <a:gd name="connsiteX6" fmla="*/ 268858 w 3835616"/>
              <a:gd name="connsiteY6" fmla="*/ 2950050 h 3729312"/>
              <a:gd name="connsiteX7" fmla="*/ 18644 w 3835616"/>
              <a:gd name="connsiteY7" fmla="*/ 2200752 h 3729312"/>
              <a:gd name="connsiteX8" fmla="*/ 30297 w 3835616"/>
              <a:gd name="connsiteY8" fmla="*/ 1762911 h 3729312"/>
              <a:gd name="connsiteX9" fmla="*/ 301529 w 3835616"/>
              <a:gd name="connsiteY9" fmla="*/ 901232 h 3729312"/>
              <a:gd name="connsiteX10" fmla="*/ 717992 w 3835616"/>
              <a:gd name="connsiteY10" fmla="*/ 341005 h 3729312"/>
              <a:gd name="connsiteX11" fmla="*/ 1651216 w 3835616"/>
              <a:gd name="connsiteY11" fmla="*/ 0 h 3729312"/>
              <a:gd name="connsiteX12" fmla="*/ 2433536 w 3835616"/>
              <a:gd name="connsiteY12" fmla="*/ 50005 h 3729312"/>
              <a:gd name="connsiteX13" fmla="*/ 3027594 w 3835616"/>
              <a:gd name="connsiteY13" fmla="*/ 370369 h 3729312"/>
              <a:gd name="connsiteX14" fmla="*/ 3385290 w 3835616"/>
              <a:gd name="connsiteY14" fmla="*/ 1171254 h 3729312"/>
              <a:gd name="connsiteX15" fmla="*/ 3461687 w 3835616"/>
              <a:gd name="connsiteY15" fmla="*/ 2214396 h 3729312"/>
              <a:gd name="connsiteX16" fmla="*/ 3398933 w 3835616"/>
              <a:gd name="connsiteY16" fmla="*/ 2660164 h 3729312"/>
              <a:gd name="connsiteX17" fmla="*/ 3331799 w 3835616"/>
              <a:gd name="connsiteY17" fmla="*/ 2911157 h 3729312"/>
              <a:gd name="connsiteX18" fmla="*/ 3303112 w 3835616"/>
              <a:gd name="connsiteY18" fmla="*/ 3007196 h 3729312"/>
              <a:gd name="connsiteX19" fmla="*/ 3835615 w 3835616"/>
              <a:gd name="connsiteY19" fmla="*/ 3236277 h 3729312"/>
              <a:gd name="connsiteX0" fmla="*/ 3835616 w 3835616"/>
              <a:gd name="connsiteY0" fmla="*/ 3219925 h 3729312"/>
              <a:gd name="connsiteX1" fmla="*/ 3420749 w 3835616"/>
              <a:gd name="connsiteY1" fmla="*/ 3548539 h 3729312"/>
              <a:gd name="connsiteX2" fmla="*/ 3045827 w 3835616"/>
              <a:gd name="connsiteY2" fmla="*/ 3689508 h 3729312"/>
              <a:gd name="connsiteX3" fmla="*/ 2335224 w 3835616"/>
              <a:gd name="connsiteY3" fmla="*/ 3727442 h 3729312"/>
              <a:gd name="connsiteX4" fmla="*/ 1691557 w 3835616"/>
              <a:gd name="connsiteY4" fmla="*/ 3644413 h 3729312"/>
              <a:gd name="connsiteX5" fmla="*/ 1046696 w 3835616"/>
              <a:gd name="connsiteY5" fmla="*/ 3462165 h 3729312"/>
              <a:gd name="connsiteX6" fmla="*/ 268858 w 3835616"/>
              <a:gd name="connsiteY6" fmla="*/ 2950050 h 3729312"/>
              <a:gd name="connsiteX7" fmla="*/ 18644 w 3835616"/>
              <a:gd name="connsiteY7" fmla="*/ 2200752 h 3729312"/>
              <a:gd name="connsiteX8" fmla="*/ 30297 w 3835616"/>
              <a:gd name="connsiteY8" fmla="*/ 1762911 h 3729312"/>
              <a:gd name="connsiteX9" fmla="*/ 301529 w 3835616"/>
              <a:gd name="connsiteY9" fmla="*/ 901232 h 3729312"/>
              <a:gd name="connsiteX10" fmla="*/ 717992 w 3835616"/>
              <a:gd name="connsiteY10" fmla="*/ 341005 h 3729312"/>
              <a:gd name="connsiteX11" fmla="*/ 1651216 w 3835616"/>
              <a:gd name="connsiteY11" fmla="*/ 0 h 3729312"/>
              <a:gd name="connsiteX12" fmla="*/ 2433536 w 3835616"/>
              <a:gd name="connsiteY12" fmla="*/ 50005 h 3729312"/>
              <a:gd name="connsiteX13" fmla="*/ 3027594 w 3835616"/>
              <a:gd name="connsiteY13" fmla="*/ 370369 h 3729312"/>
              <a:gd name="connsiteX14" fmla="*/ 3385290 w 3835616"/>
              <a:gd name="connsiteY14" fmla="*/ 1171254 h 3729312"/>
              <a:gd name="connsiteX15" fmla="*/ 3461687 w 3835616"/>
              <a:gd name="connsiteY15" fmla="*/ 2214396 h 3729312"/>
              <a:gd name="connsiteX16" fmla="*/ 3398933 w 3835616"/>
              <a:gd name="connsiteY16" fmla="*/ 2660164 h 3729312"/>
              <a:gd name="connsiteX17" fmla="*/ 3331799 w 3835616"/>
              <a:gd name="connsiteY17" fmla="*/ 2911157 h 3729312"/>
              <a:gd name="connsiteX18" fmla="*/ 3303112 w 3835616"/>
              <a:gd name="connsiteY18" fmla="*/ 3007196 h 3729312"/>
              <a:gd name="connsiteX19" fmla="*/ 3835615 w 3835616"/>
              <a:gd name="connsiteY19" fmla="*/ 3236277 h 3729312"/>
              <a:gd name="connsiteX0" fmla="*/ 3835616 w 3835616"/>
              <a:gd name="connsiteY0" fmla="*/ 3219925 h 3729312"/>
              <a:gd name="connsiteX1" fmla="*/ 3420749 w 3835616"/>
              <a:gd name="connsiteY1" fmla="*/ 3548539 h 3729312"/>
              <a:gd name="connsiteX2" fmla="*/ 3045827 w 3835616"/>
              <a:gd name="connsiteY2" fmla="*/ 3689508 h 3729312"/>
              <a:gd name="connsiteX3" fmla="*/ 2335224 w 3835616"/>
              <a:gd name="connsiteY3" fmla="*/ 3727442 h 3729312"/>
              <a:gd name="connsiteX4" fmla="*/ 1691557 w 3835616"/>
              <a:gd name="connsiteY4" fmla="*/ 3644413 h 3729312"/>
              <a:gd name="connsiteX5" fmla="*/ 1046696 w 3835616"/>
              <a:gd name="connsiteY5" fmla="*/ 3462165 h 3729312"/>
              <a:gd name="connsiteX6" fmla="*/ 268858 w 3835616"/>
              <a:gd name="connsiteY6" fmla="*/ 2950050 h 3729312"/>
              <a:gd name="connsiteX7" fmla="*/ 18644 w 3835616"/>
              <a:gd name="connsiteY7" fmla="*/ 2200752 h 3729312"/>
              <a:gd name="connsiteX8" fmla="*/ 30297 w 3835616"/>
              <a:gd name="connsiteY8" fmla="*/ 1762911 h 3729312"/>
              <a:gd name="connsiteX9" fmla="*/ 301529 w 3835616"/>
              <a:gd name="connsiteY9" fmla="*/ 901232 h 3729312"/>
              <a:gd name="connsiteX10" fmla="*/ 717992 w 3835616"/>
              <a:gd name="connsiteY10" fmla="*/ 341005 h 3729312"/>
              <a:gd name="connsiteX11" fmla="*/ 1651216 w 3835616"/>
              <a:gd name="connsiteY11" fmla="*/ 0 h 3729312"/>
              <a:gd name="connsiteX12" fmla="*/ 2433536 w 3835616"/>
              <a:gd name="connsiteY12" fmla="*/ 50005 h 3729312"/>
              <a:gd name="connsiteX13" fmla="*/ 3027594 w 3835616"/>
              <a:gd name="connsiteY13" fmla="*/ 370369 h 3729312"/>
              <a:gd name="connsiteX14" fmla="*/ 3385290 w 3835616"/>
              <a:gd name="connsiteY14" fmla="*/ 1171254 h 3729312"/>
              <a:gd name="connsiteX15" fmla="*/ 3461687 w 3835616"/>
              <a:gd name="connsiteY15" fmla="*/ 2214396 h 3729312"/>
              <a:gd name="connsiteX16" fmla="*/ 3398933 w 3835616"/>
              <a:gd name="connsiteY16" fmla="*/ 2660164 h 3729312"/>
              <a:gd name="connsiteX17" fmla="*/ 3331799 w 3835616"/>
              <a:gd name="connsiteY17" fmla="*/ 2911157 h 3729312"/>
              <a:gd name="connsiteX18" fmla="*/ 3303112 w 3835616"/>
              <a:gd name="connsiteY18" fmla="*/ 3007196 h 3729312"/>
              <a:gd name="connsiteX19" fmla="*/ 3835615 w 3835616"/>
              <a:gd name="connsiteY19" fmla="*/ 3171595 h 3729312"/>
              <a:gd name="connsiteX0" fmla="*/ 3835616 w 3835616"/>
              <a:gd name="connsiteY0" fmla="*/ 3219925 h 3729312"/>
              <a:gd name="connsiteX1" fmla="*/ 3420749 w 3835616"/>
              <a:gd name="connsiteY1" fmla="*/ 3548539 h 3729312"/>
              <a:gd name="connsiteX2" fmla="*/ 3045827 w 3835616"/>
              <a:gd name="connsiteY2" fmla="*/ 3689508 h 3729312"/>
              <a:gd name="connsiteX3" fmla="*/ 2335224 w 3835616"/>
              <a:gd name="connsiteY3" fmla="*/ 3727442 h 3729312"/>
              <a:gd name="connsiteX4" fmla="*/ 1691557 w 3835616"/>
              <a:gd name="connsiteY4" fmla="*/ 3644413 h 3729312"/>
              <a:gd name="connsiteX5" fmla="*/ 1046696 w 3835616"/>
              <a:gd name="connsiteY5" fmla="*/ 3462165 h 3729312"/>
              <a:gd name="connsiteX6" fmla="*/ 268858 w 3835616"/>
              <a:gd name="connsiteY6" fmla="*/ 2950050 h 3729312"/>
              <a:gd name="connsiteX7" fmla="*/ 18644 w 3835616"/>
              <a:gd name="connsiteY7" fmla="*/ 2200752 h 3729312"/>
              <a:gd name="connsiteX8" fmla="*/ 30297 w 3835616"/>
              <a:gd name="connsiteY8" fmla="*/ 1762911 h 3729312"/>
              <a:gd name="connsiteX9" fmla="*/ 301529 w 3835616"/>
              <a:gd name="connsiteY9" fmla="*/ 901232 h 3729312"/>
              <a:gd name="connsiteX10" fmla="*/ 717992 w 3835616"/>
              <a:gd name="connsiteY10" fmla="*/ 341005 h 3729312"/>
              <a:gd name="connsiteX11" fmla="*/ 1651216 w 3835616"/>
              <a:gd name="connsiteY11" fmla="*/ 0 h 3729312"/>
              <a:gd name="connsiteX12" fmla="*/ 2433536 w 3835616"/>
              <a:gd name="connsiteY12" fmla="*/ 50005 h 3729312"/>
              <a:gd name="connsiteX13" fmla="*/ 3027594 w 3835616"/>
              <a:gd name="connsiteY13" fmla="*/ 370369 h 3729312"/>
              <a:gd name="connsiteX14" fmla="*/ 3385290 w 3835616"/>
              <a:gd name="connsiteY14" fmla="*/ 1171254 h 3729312"/>
              <a:gd name="connsiteX15" fmla="*/ 3461687 w 3835616"/>
              <a:gd name="connsiteY15" fmla="*/ 2214396 h 3729312"/>
              <a:gd name="connsiteX16" fmla="*/ 3398933 w 3835616"/>
              <a:gd name="connsiteY16" fmla="*/ 2660164 h 3729312"/>
              <a:gd name="connsiteX17" fmla="*/ 3331799 w 3835616"/>
              <a:gd name="connsiteY17" fmla="*/ 2911157 h 3729312"/>
              <a:gd name="connsiteX18" fmla="*/ 3303112 w 3835616"/>
              <a:gd name="connsiteY18" fmla="*/ 3007196 h 3729312"/>
              <a:gd name="connsiteX19" fmla="*/ 3829746 w 3835616"/>
              <a:gd name="connsiteY19" fmla="*/ 3216376 h 3729312"/>
              <a:gd name="connsiteX0" fmla="*/ 3835616 w 3841659"/>
              <a:gd name="connsiteY0" fmla="*/ 3219925 h 3729312"/>
              <a:gd name="connsiteX1" fmla="*/ 3420749 w 3841659"/>
              <a:gd name="connsiteY1" fmla="*/ 3548539 h 3729312"/>
              <a:gd name="connsiteX2" fmla="*/ 3045827 w 3841659"/>
              <a:gd name="connsiteY2" fmla="*/ 3689508 h 3729312"/>
              <a:gd name="connsiteX3" fmla="*/ 2335224 w 3841659"/>
              <a:gd name="connsiteY3" fmla="*/ 3727442 h 3729312"/>
              <a:gd name="connsiteX4" fmla="*/ 1691557 w 3841659"/>
              <a:gd name="connsiteY4" fmla="*/ 3644413 h 3729312"/>
              <a:gd name="connsiteX5" fmla="*/ 1046696 w 3841659"/>
              <a:gd name="connsiteY5" fmla="*/ 3462165 h 3729312"/>
              <a:gd name="connsiteX6" fmla="*/ 268858 w 3841659"/>
              <a:gd name="connsiteY6" fmla="*/ 2950050 h 3729312"/>
              <a:gd name="connsiteX7" fmla="*/ 18644 w 3841659"/>
              <a:gd name="connsiteY7" fmla="*/ 2200752 h 3729312"/>
              <a:gd name="connsiteX8" fmla="*/ 30297 w 3841659"/>
              <a:gd name="connsiteY8" fmla="*/ 1762911 h 3729312"/>
              <a:gd name="connsiteX9" fmla="*/ 301529 w 3841659"/>
              <a:gd name="connsiteY9" fmla="*/ 901232 h 3729312"/>
              <a:gd name="connsiteX10" fmla="*/ 717992 w 3841659"/>
              <a:gd name="connsiteY10" fmla="*/ 341005 h 3729312"/>
              <a:gd name="connsiteX11" fmla="*/ 1651216 w 3841659"/>
              <a:gd name="connsiteY11" fmla="*/ 0 h 3729312"/>
              <a:gd name="connsiteX12" fmla="*/ 2433536 w 3841659"/>
              <a:gd name="connsiteY12" fmla="*/ 50005 h 3729312"/>
              <a:gd name="connsiteX13" fmla="*/ 3027594 w 3841659"/>
              <a:gd name="connsiteY13" fmla="*/ 370369 h 3729312"/>
              <a:gd name="connsiteX14" fmla="*/ 3385290 w 3841659"/>
              <a:gd name="connsiteY14" fmla="*/ 1171254 h 3729312"/>
              <a:gd name="connsiteX15" fmla="*/ 3461687 w 3841659"/>
              <a:gd name="connsiteY15" fmla="*/ 2214396 h 3729312"/>
              <a:gd name="connsiteX16" fmla="*/ 3398933 w 3841659"/>
              <a:gd name="connsiteY16" fmla="*/ 2660164 h 3729312"/>
              <a:gd name="connsiteX17" fmla="*/ 3331799 w 3841659"/>
              <a:gd name="connsiteY17" fmla="*/ 2911157 h 3729312"/>
              <a:gd name="connsiteX18" fmla="*/ 3303112 w 3841659"/>
              <a:gd name="connsiteY18" fmla="*/ 3007196 h 3729312"/>
              <a:gd name="connsiteX19" fmla="*/ 3841659 w 3841659"/>
              <a:gd name="connsiteY19" fmla="*/ 3223109 h 3729312"/>
              <a:gd name="connsiteX0" fmla="*/ 3835616 w 3835616"/>
              <a:gd name="connsiteY0" fmla="*/ 3219925 h 3729312"/>
              <a:gd name="connsiteX1" fmla="*/ 3420749 w 3835616"/>
              <a:gd name="connsiteY1" fmla="*/ 3548539 h 3729312"/>
              <a:gd name="connsiteX2" fmla="*/ 3045827 w 3835616"/>
              <a:gd name="connsiteY2" fmla="*/ 3689508 h 3729312"/>
              <a:gd name="connsiteX3" fmla="*/ 2335224 w 3835616"/>
              <a:gd name="connsiteY3" fmla="*/ 3727442 h 3729312"/>
              <a:gd name="connsiteX4" fmla="*/ 1691557 w 3835616"/>
              <a:gd name="connsiteY4" fmla="*/ 3644413 h 3729312"/>
              <a:gd name="connsiteX5" fmla="*/ 1046696 w 3835616"/>
              <a:gd name="connsiteY5" fmla="*/ 3462165 h 3729312"/>
              <a:gd name="connsiteX6" fmla="*/ 268858 w 3835616"/>
              <a:gd name="connsiteY6" fmla="*/ 2950050 h 3729312"/>
              <a:gd name="connsiteX7" fmla="*/ 18644 w 3835616"/>
              <a:gd name="connsiteY7" fmla="*/ 2200752 h 3729312"/>
              <a:gd name="connsiteX8" fmla="*/ 30297 w 3835616"/>
              <a:gd name="connsiteY8" fmla="*/ 1762911 h 3729312"/>
              <a:gd name="connsiteX9" fmla="*/ 301529 w 3835616"/>
              <a:gd name="connsiteY9" fmla="*/ 901232 h 3729312"/>
              <a:gd name="connsiteX10" fmla="*/ 717992 w 3835616"/>
              <a:gd name="connsiteY10" fmla="*/ 341005 h 3729312"/>
              <a:gd name="connsiteX11" fmla="*/ 1651216 w 3835616"/>
              <a:gd name="connsiteY11" fmla="*/ 0 h 3729312"/>
              <a:gd name="connsiteX12" fmla="*/ 2433536 w 3835616"/>
              <a:gd name="connsiteY12" fmla="*/ 50005 h 3729312"/>
              <a:gd name="connsiteX13" fmla="*/ 3027594 w 3835616"/>
              <a:gd name="connsiteY13" fmla="*/ 370369 h 3729312"/>
              <a:gd name="connsiteX14" fmla="*/ 3385290 w 3835616"/>
              <a:gd name="connsiteY14" fmla="*/ 1171254 h 3729312"/>
              <a:gd name="connsiteX15" fmla="*/ 3461687 w 3835616"/>
              <a:gd name="connsiteY15" fmla="*/ 2214396 h 3729312"/>
              <a:gd name="connsiteX16" fmla="*/ 3398933 w 3835616"/>
              <a:gd name="connsiteY16" fmla="*/ 2660164 h 3729312"/>
              <a:gd name="connsiteX17" fmla="*/ 3331799 w 3835616"/>
              <a:gd name="connsiteY17" fmla="*/ 2911157 h 3729312"/>
              <a:gd name="connsiteX18" fmla="*/ 3303112 w 3835616"/>
              <a:gd name="connsiteY18" fmla="*/ 3007196 h 3729312"/>
              <a:gd name="connsiteX19" fmla="*/ 3762243 w 3835616"/>
              <a:gd name="connsiteY19" fmla="*/ 3112020 h 3729312"/>
              <a:gd name="connsiteX0" fmla="*/ 3835616 w 3841661"/>
              <a:gd name="connsiteY0" fmla="*/ 3219925 h 3729312"/>
              <a:gd name="connsiteX1" fmla="*/ 3420749 w 3841661"/>
              <a:gd name="connsiteY1" fmla="*/ 3548539 h 3729312"/>
              <a:gd name="connsiteX2" fmla="*/ 3045827 w 3841661"/>
              <a:gd name="connsiteY2" fmla="*/ 3689508 h 3729312"/>
              <a:gd name="connsiteX3" fmla="*/ 2335224 w 3841661"/>
              <a:gd name="connsiteY3" fmla="*/ 3727442 h 3729312"/>
              <a:gd name="connsiteX4" fmla="*/ 1691557 w 3841661"/>
              <a:gd name="connsiteY4" fmla="*/ 3644413 h 3729312"/>
              <a:gd name="connsiteX5" fmla="*/ 1046696 w 3841661"/>
              <a:gd name="connsiteY5" fmla="*/ 3462165 h 3729312"/>
              <a:gd name="connsiteX6" fmla="*/ 268858 w 3841661"/>
              <a:gd name="connsiteY6" fmla="*/ 2950050 h 3729312"/>
              <a:gd name="connsiteX7" fmla="*/ 18644 w 3841661"/>
              <a:gd name="connsiteY7" fmla="*/ 2200752 h 3729312"/>
              <a:gd name="connsiteX8" fmla="*/ 30297 w 3841661"/>
              <a:gd name="connsiteY8" fmla="*/ 1762911 h 3729312"/>
              <a:gd name="connsiteX9" fmla="*/ 301529 w 3841661"/>
              <a:gd name="connsiteY9" fmla="*/ 901232 h 3729312"/>
              <a:gd name="connsiteX10" fmla="*/ 717992 w 3841661"/>
              <a:gd name="connsiteY10" fmla="*/ 341005 h 3729312"/>
              <a:gd name="connsiteX11" fmla="*/ 1651216 w 3841661"/>
              <a:gd name="connsiteY11" fmla="*/ 0 h 3729312"/>
              <a:gd name="connsiteX12" fmla="*/ 2433536 w 3841661"/>
              <a:gd name="connsiteY12" fmla="*/ 50005 h 3729312"/>
              <a:gd name="connsiteX13" fmla="*/ 3027594 w 3841661"/>
              <a:gd name="connsiteY13" fmla="*/ 370369 h 3729312"/>
              <a:gd name="connsiteX14" fmla="*/ 3385290 w 3841661"/>
              <a:gd name="connsiteY14" fmla="*/ 1171254 h 3729312"/>
              <a:gd name="connsiteX15" fmla="*/ 3461687 w 3841661"/>
              <a:gd name="connsiteY15" fmla="*/ 2214396 h 3729312"/>
              <a:gd name="connsiteX16" fmla="*/ 3398933 w 3841661"/>
              <a:gd name="connsiteY16" fmla="*/ 2660164 h 3729312"/>
              <a:gd name="connsiteX17" fmla="*/ 3331799 w 3841661"/>
              <a:gd name="connsiteY17" fmla="*/ 2911157 h 3729312"/>
              <a:gd name="connsiteX18" fmla="*/ 3303112 w 3841661"/>
              <a:gd name="connsiteY18" fmla="*/ 3007196 h 3729312"/>
              <a:gd name="connsiteX19" fmla="*/ 3841661 w 3841661"/>
              <a:gd name="connsiteY19" fmla="*/ 3216378 h 3729312"/>
              <a:gd name="connsiteX0" fmla="*/ 3835616 w 3841661"/>
              <a:gd name="connsiteY0" fmla="*/ 3219925 h 3729312"/>
              <a:gd name="connsiteX1" fmla="*/ 3420749 w 3841661"/>
              <a:gd name="connsiteY1" fmla="*/ 3548539 h 3729312"/>
              <a:gd name="connsiteX2" fmla="*/ 3045827 w 3841661"/>
              <a:gd name="connsiteY2" fmla="*/ 3689508 h 3729312"/>
              <a:gd name="connsiteX3" fmla="*/ 2335224 w 3841661"/>
              <a:gd name="connsiteY3" fmla="*/ 3727442 h 3729312"/>
              <a:gd name="connsiteX4" fmla="*/ 1691557 w 3841661"/>
              <a:gd name="connsiteY4" fmla="*/ 3644413 h 3729312"/>
              <a:gd name="connsiteX5" fmla="*/ 1046696 w 3841661"/>
              <a:gd name="connsiteY5" fmla="*/ 3462165 h 3729312"/>
              <a:gd name="connsiteX6" fmla="*/ 268858 w 3841661"/>
              <a:gd name="connsiteY6" fmla="*/ 2950050 h 3729312"/>
              <a:gd name="connsiteX7" fmla="*/ 18644 w 3841661"/>
              <a:gd name="connsiteY7" fmla="*/ 2200752 h 3729312"/>
              <a:gd name="connsiteX8" fmla="*/ 30297 w 3841661"/>
              <a:gd name="connsiteY8" fmla="*/ 1762911 h 3729312"/>
              <a:gd name="connsiteX9" fmla="*/ 301529 w 3841661"/>
              <a:gd name="connsiteY9" fmla="*/ 901232 h 3729312"/>
              <a:gd name="connsiteX10" fmla="*/ 717992 w 3841661"/>
              <a:gd name="connsiteY10" fmla="*/ 341005 h 3729312"/>
              <a:gd name="connsiteX11" fmla="*/ 1651216 w 3841661"/>
              <a:gd name="connsiteY11" fmla="*/ 0 h 3729312"/>
              <a:gd name="connsiteX12" fmla="*/ 2433536 w 3841661"/>
              <a:gd name="connsiteY12" fmla="*/ 50005 h 3729312"/>
              <a:gd name="connsiteX13" fmla="*/ 3027594 w 3841661"/>
              <a:gd name="connsiteY13" fmla="*/ 370369 h 3729312"/>
              <a:gd name="connsiteX14" fmla="*/ 3385290 w 3841661"/>
              <a:gd name="connsiteY14" fmla="*/ 1171254 h 3729312"/>
              <a:gd name="connsiteX15" fmla="*/ 3461687 w 3841661"/>
              <a:gd name="connsiteY15" fmla="*/ 2214396 h 3729312"/>
              <a:gd name="connsiteX16" fmla="*/ 3398933 w 3841661"/>
              <a:gd name="connsiteY16" fmla="*/ 2660164 h 3729312"/>
              <a:gd name="connsiteX17" fmla="*/ 3331799 w 3841661"/>
              <a:gd name="connsiteY17" fmla="*/ 2911157 h 3729312"/>
              <a:gd name="connsiteX18" fmla="*/ 3303112 w 3841661"/>
              <a:gd name="connsiteY18" fmla="*/ 3007196 h 3729312"/>
              <a:gd name="connsiteX19" fmla="*/ 3841661 w 3841661"/>
              <a:gd name="connsiteY19" fmla="*/ 3216378 h 3729312"/>
              <a:gd name="connsiteX0" fmla="*/ 3835616 w 3841661"/>
              <a:gd name="connsiteY0" fmla="*/ 3219925 h 3729312"/>
              <a:gd name="connsiteX1" fmla="*/ 3420749 w 3841661"/>
              <a:gd name="connsiteY1" fmla="*/ 3548539 h 3729312"/>
              <a:gd name="connsiteX2" fmla="*/ 3045827 w 3841661"/>
              <a:gd name="connsiteY2" fmla="*/ 3689508 h 3729312"/>
              <a:gd name="connsiteX3" fmla="*/ 2335224 w 3841661"/>
              <a:gd name="connsiteY3" fmla="*/ 3727442 h 3729312"/>
              <a:gd name="connsiteX4" fmla="*/ 1691557 w 3841661"/>
              <a:gd name="connsiteY4" fmla="*/ 3644413 h 3729312"/>
              <a:gd name="connsiteX5" fmla="*/ 1046696 w 3841661"/>
              <a:gd name="connsiteY5" fmla="*/ 3462165 h 3729312"/>
              <a:gd name="connsiteX6" fmla="*/ 268858 w 3841661"/>
              <a:gd name="connsiteY6" fmla="*/ 2950050 h 3729312"/>
              <a:gd name="connsiteX7" fmla="*/ 18644 w 3841661"/>
              <a:gd name="connsiteY7" fmla="*/ 2200752 h 3729312"/>
              <a:gd name="connsiteX8" fmla="*/ 30297 w 3841661"/>
              <a:gd name="connsiteY8" fmla="*/ 1762911 h 3729312"/>
              <a:gd name="connsiteX9" fmla="*/ 301529 w 3841661"/>
              <a:gd name="connsiteY9" fmla="*/ 901232 h 3729312"/>
              <a:gd name="connsiteX10" fmla="*/ 717992 w 3841661"/>
              <a:gd name="connsiteY10" fmla="*/ 341005 h 3729312"/>
              <a:gd name="connsiteX11" fmla="*/ 1651216 w 3841661"/>
              <a:gd name="connsiteY11" fmla="*/ 0 h 3729312"/>
              <a:gd name="connsiteX12" fmla="*/ 2433536 w 3841661"/>
              <a:gd name="connsiteY12" fmla="*/ 50005 h 3729312"/>
              <a:gd name="connsiteX13" fmla="*/ 3027594 w 3841661"/>
              <a:gd name="connsiteY13" fmla="*/ 370369 h 3729312"/>
              <a:gd name="connsiteX14" fmla="*/ 3385290 w 3841661"/>
              <a:gd name="connsiteY14" fmla="*/ 1171254 h 3729312"/>
              <a:gd name="connsiteX15" fmla="*/ 3461687 w 3841661"/>
              <a:gd name="connsiteY15" fmla="*/ 2214396 h 3729312"/>
              <a:gd name="connsiteX16" fmla="*/ 3398933 w 3841661"/>
              <a:gd name="connsiteY16" fmla="*/ 2660164 h 3729312"/>
              <a:gd name="connsiteX17" fmla="*/ 3331799 w 3841661"/>
              <a:gd name="connsiteY17" fmla="*/ 2911157 h 3729312"/>
              <a:gd name="connsiteX18" fmla="*/ 3322966 w 3841661"/>
              <a:gd name="connsiteY18" fmla="*/ 3024028 h 3729312"/>
              <a:gd name="connsiteX19" fmla="*/ 3841661 w 3841661"/>
              <a:gd name="connsiteY19" fmla="*/ 3216378 h 3729312"/>
              <a:gd name="connsiteX0" fmla="*/ 3835616 w 3841661"/>
              <a:gd name="connsiteY0" fmla="*/ 3219925 h 3729312"/>
              <a:gd name="connsiteX1" fmla="*/ 3420749 w 3841661"/>
              <a:gd name="connsiteY1" fmla="*/ 3548539 h 3729312"/>
              <a:gd name="connsiteX2" fmla="*/ 3045827 w 3841661"/>
              <a:gd name="connsiteY2" fmla="*/ 3689508 h 3729312"/>
              <a:gd name="connsiteX3" fmla="*/ 2335224 w 3841661"/>
              <a:gd name="connsiteY3" fmla="*/ 3727442 h 3729312"/>
              <a:gd name="connsiteX4" fmla="*/ 1691557 w 3841661"/>
              <a:gd name="connsiteY4" fmla="*/ 3644413 h 3729312"/>
              <a:gd name="connsiteX5" fmla="*/ 1046696 w 3841661"/>
              <a:gd name="connsiteY5" fmla="*/ 3462165 h 3729312"/>
              <a:gd name="connsiteX6" fmla="*/ 268858 w 3841661"/>
              <a:gd name="connsiteY6" fmla="*/ 2950050 h 3729312"/>
              <a:gd name="connsiteX7" fmla="*/ 18644 w 3841661"/>
              <a:gd name="connsiteY7" fmla="*/ 2200752 h 3729312"/>
              <a:gd name="connsiteX8" fmla="*/ 30297 w 3841661"/>
              <a:gd name="connsiteY8" fmla="*/ 1762911 h 3729312"/>
              <a:gd name="connsiteX9" fmla="*/ 301529 w 3841661"/>
              <a:gd name="connsiteY9" fmla="*/ 901232 h 3729312"/>
              <a:gd name="connsiteX10" fmla="*/ 717992 w 3841661"/>
              <a:gd name="connsiteY10" fmla="*/ 341005 h 3729312"/>
              <a:gd name="connsiteX11" fmla="*/ 1651216 w 3841661"/>
              <a:gd name="connsiteY11" fmla="*/ 0 h 3729312"/>
              <a:gd name="connsiteX12" fmla="*/ 2433536 w 3841661"/>
              <a:gd name="connsiteY12" fmla="*/ 50005 h 3729312"/>
              <a:gd name="connsiteX13" fmla="*/ 3027594 w 3841661"/>
              <a:gd name="connsiteY13" fmla="*/ 370369 h 3729312"/>
              <a:gd name="connsiteX14" fmla="*/ 3385290 w 3841661"/>
              <a:gd name="connsiteY14" fmla="*/ 1171254 h 3729312"/>
              <a:gd name="connsiteX15" fmla="*/ 3461687 w 3841661"/>
              <a:gd name="connsiteY15" fmla="*/ 2214396 h 3729312"/>
              <a:gd name="connsiteX16" fmla="*/ 3398933 w 3841661"/>
              <a:gd name="connsiteY16" fmla="*/ 2660164 h 3729312"/>
              <a:gd name="connsiteX17" fmla="*/ 3331799 w 3841661"/>
              <a:gd name="connsiteY17" fmla="*/ 2911157 h 3729312"/>
              <a:gd name="connsiteX18" fmla="*/ 3322966 w 3841661"/>
              <a:gd name="connsiteY18" fmla="*/ 3024028 h 3729312"/>
              <a:gd name="connsiteX19" fmla="*/ 3841661 w 3841661"/>
              <a:gd name="connsiteY19" fmla="*/ 3216378 h 3729312"/>
              <a:gd name="connsiteX0" fmla="*/ 3835616 w 3841661"/>
              <a:gd name="connsiteY0" fmla="*/ 3219925 h 3729312"/>
              <a:gd name="connsiteX1" fmla="*/ 3420749 w 3841661"/>
              <a:gd name="connsiteY1" fmla="*/ 3548539 h 3729312"/>
              <a:gd name="connsiteX2" fmla="*/ 3045827 w 3841661"/>
              <a:gd name="connsiteY2" fmla="*/ 3689508 h 3729312"/>
              <a:gd name="connsiteX3" fmla="*/ 2335224 w 3841661"/>
              <a:gd name="connsiteY3" fmla="*/ 3727442 h 3729312"/>
              <a:gd name="connsiteX4" fmla="*/ 1691557 w 3841661"/>
              <a:gd name="connsiteY4" fmla="*/ 3644413 h 3729312"/>
              <a:gd name="connsiteX5" fmla="*/ 1046696 w 3841661"/>
              <a:gd name="connsiteY5" fmla="*/ 3462165 h 3729312"/>
              <a:gd name="connsiteX6" fmla="*/ 268858 w 3841661"/>
              <a:gd name="connsiteY6" fmla="*/ 2950050 h 3729312"/>
              <a:gd name="connsiteX7" fmla="*/ 18644 w 3841661"/>
              <a:gd name="connsiteY7" fmla="*/ 2200752 h 3729312"/>
              <a:gd name="connsiteX8" fmla="*/ 30297 w 3841661"/>
              <a:gd name="connsiteY8" fmla="*/ 1762911 h 3729312"/>
              <a:gd name="connsiteX9" fmla="*/ 301529 w 3841661"/>
              <a:gd name="connsiteY9" fmla="*/ 901232 h 3729312"/>
              <a:gd name="connsiteX10" fmla="*/ 717992 w 3841661"/>
              <a:gd name="connsiteY10" fmla="*/ 341005 h 3729312"/>
              <a:gd name="connsiteX11" fmla="*/ 1651216 w 3841661"/>
              <a:gd name="connsiteY11" fmla="*/ 0 h 3729312"/>
              <a:gd name="connsiteX12" fmla="*/ 2433536 w 3841661"/>
              <a:gd name="connsiteY12" fmla="*/ 50005 h 3729312"/>
              <a:gd name="connsiteX13" fmla="*/ 3027594 w 3841661"/>
              <a:gd name="connsiteY13" fmla="*/ 370369 h 3729312"/>
              <a:gd name="connsiteX14" fmla="*/ 3385290 w 3841661"/>
              <a:gd name="connsiteY14" fmla="*/ 1171254 h 3729312"/>
              <a:gd name="connsiteX15" fmla="*/ 3461687 w 3841661"/>
              <a:gd name="connsiteY15" fmla="*/ 2214396 h 3729312"/>
              <a:gd name="connsiteX16" fmla="*/ 3398933 w 3841661"/>
              <a:gd name="connsiteY16" fmla="*/ 2660164 h 3729312"/>
              <a:gd name="connsiteX17" fmla="*/ 3331799 w 3841661"/>
              <a:gd name="connsiteY17" fmla="*/ 2911157 h 3729312"/>
              <a:gd name="connsiteX18" fmla="*/ 3322966 w 3841661"/>
              <a:gd name="connsiteY18" fmla="*/ 3024028 h 3729312"/>
              <a:gd name="connsiteX19" fmla="*/ 3841661 w 3841661"/>
              <a:gd name="connsiteY19" fmla="*/ 3216378 h 3729312"/>
              <a:gd name="connsiteX0" fmla="*/ 3835616 w 3841661"/>
              <a:gd name="connsiteY0" fmla="*/ 3219925 h 3729312"/>
              <a:gd name="connsiteX1" fmla="*/ 3420749 w 3841661"/>
              <a:gd name="connsiteY1" fmla="*/ 3548539 h 3729312"/>
              <a:gd name="connsiteX2" fmla="*/ 3045827 w 3841661"/>
              <a:gd name="connsiteY2" fmla="*/ 3689508 h 3729312"/>
              <a:gd name="connsiteX3" fmla="*/ 2335224 w 3841661"/>
              <a:gd name="connsiteY3" fmla="*/ 3727442 h 3729312"/>
              <a:gd name="connsiteX4" fmla="*/ 1691557 w 3841661"/>
              <a:gd name="connsiteY4" fmla="*/ 3644413 h 3729312"/>
              <a:gd name="connsiteX5" fmla="*/ 1046696 w 3841661"/>
              <a:gd name="connsiteY5" fmla="*/ 3462165 h 3729312"/>
              <a:gd name="connsiteX6" fmla="*/ 268858 w 3841661"/>
              <a:gd name="connsiteY6" fmla="*/ 2950050 h 3729312"/>
              <a:gd name="connsiteX7" fmla="*/ 18644 w 3841661"/>
              <a:gd name="connsiteY7" fmla="*/ 2200752 h 3729312"/>
              <a:gd name="connsiteX8" fmla="*/ 30297 w 3841661"/>
              <a:gd name="connsiteY8" fmla="*/ 1762911 h 3729312"/>
              <a:gd name="connsiteX9" fmla="*/ 301529 w 3841661"/>
              <a:gd name="connsiteY9" fmla="*/ 901232 h 3729312"/>
              <a:gd name="connsiteX10" fmla="*/ 717992 w 3841661"/>
              <a:gd name="connsiteY10" fmla="*/ 341005 h 3729312"/>
              <a:gd name="connsiteX11" fmla="*/ 1651216 w 3841661"/>
              <a:gd name="connsiteY11" fmla="*/ 0 h 3729312"/>
              <a:gd name="connsiteX12" fmla="*/ 2433536 w 3841661"/>
              <a:gd name="connsiteY12" fmla="*/ 50005 h 3729312"/>
              <a:gd name="connsiteX13" fmla="*/ 3027594 w 3841661"/>
              <a:gd name="connsiteY13" fmla="*/ 370369 h 3729312"/>
              <a:gd name="connsiteX14" fmla="*/ 3385290 w 3841661"/>
              <a:gd name="connsiteY14" fmla="*/ 1171254 h 3729312"/>
              <a:gd name="connsiteX15" fmla="*/ 3461687 w 3841661"/>
              <a:gd name="connsiteY15" fmla="*/ 2214396 h 3729312"/>
              <a:gd name="connsiteX16" fmla="*/ 3398933 w 3841661"/>
              <a:gd name="connsiteY16" fmla="*/ 2660164 h 3729312"/>
              <a:gd name="connsiteX17" fmla="*/ 3331799 w 3841661"/>
              <a:gd name="connsiteY17" fmla="*/ 2911157 h 3729312"/>
              <a:gd name="connsiteX18" fmla="*/ 3841661 w 3841661"/>
              <a:gd name="connsiteY18" fmla="*/ 3216378 h 3729312"/>
              <a:gd name="connsiteX0" fmla="*/ 3835616 w 3841661"/>
              <a:gd name="connsiteY0" fmla="*/ 3219925 h 3729312"/>
              <a:gd name="connsiteX1" fmla="*/ 3420749 w 3841661"/>
              <a:gd name="connsiteY1" fmla="*/ 3548539 h 3729312"/>
              <a:gd name="connsiteX2" fmla="*/ 3045827 w 3841661"/>
              <a:gd name="connsiteY2" fmla="*/ 3689508 h 3729312"/>
              <a:gd name="connsiteX3" fmla="*/ 2335224 w 3841661"/>
              <a:gd name="connsiteY3" fmla="*/ 3727442 h 3729312"/>
              <a:gd name="connsiteX4" fmla="*/ 1691557 w 3841661"/>
              <a:gd name="connsiteY4" fmla="*/ 3644413 h 3729312"/>
              <a:gd name="connsiteX5" fmla="*/ 1046696 w 3841661"/>
              <a:gd name="connsiteY5" fmla="*/ 3462165 h 3729312"/>
              <a:gd name="connsiteX6" fmla="*/ 268858 w 3841661"/>
              <a:gd name="connsiteY6" fmla="*/ 2950050 h 3729312"/>
              <a:gd name="connsiteX7" fmla="*/ 18644 w 3841661"/>
              <a:gd name="connsiteY7" fmla="*/ 2200752 h 3729312"/>
              <a:gd name="connsiteX8" fmla="*/ 30297 w 3841661"/>
              <a:gd name="connsiteY8" fmla="*/ 1762911 h 3729312"/>
              <a:gd name="connsiteX9" fmla="*/ 301529 w 3841661"/>
              <a:gd name="connsiteY9" fmla="*/ 901232 h 3729312"/>
              <a:gd name="connsiteX10" fmla="*/ 717992 w 3841661"/>
              <a:gd name="connsiteY10" fmla="*/ 341005 h 3729312"/>
              <a:gd name="connsiteX11" fmla="*/ 1651216 w 3841661"/>
              <a:gd name="connsiteY11" fmla="*/ 0 h 3729312"/>
              <a:gd name="connsiteX12" fmla="*/ 2433536 w 3841661"/>
              <a:gd name="connsiteY12" fmla="*/ 50005 h 3729312"/>
              <a:gd name="connsiteX13" fmla="*/ 3027594 w 3841661"/>
              <a:gd name="connsiteY13" fmla="*/ 370369 h 3729312"/>
              <a:gd name="connsiteX14" fmla="*/ 3385290 w 3841661"/>
              <a:gd name="connsiteY14" fmla="*/ 1171254 h 3729312"/>
              <a:gd name="connsiteX15" fmla="*/ 3461687 w 3841661"/>
              <a:gd name="connsiteY15" fmla="*/ 2214396 h 3729312"/>
              <a:gd name="connsiteX16" fmla="*/ 3398933 w 3841661"/>
              <a:gd name="connsiteY16" fmla="*/ 2660164 h 3729312"/>
              <a:gd name="connsiteX17" fmla="*/ 3331799 w 3841661"/>
              <a:gd name="connsiteY17" fmla="*/ 2911157 h 3729312"/>
              <a:gd name="connsiteX18" fmla="*/ 3841661 w 3841661"/>
              <a:gd name="connsiteY18" fmla="*/ 3216378 h 3729312"/>
              <a:gd name="connsiteX0" fmla="*/ 3835616 w 3841661"/>
              <a:gd name="connsiteY0" fmla="*/ 3219925 h 3729312"/>
              <a:gd name="connsiteX1" fmla="*/ 3420749 w 3841661"/>
              <a:gd name="connsiteY1" fmla="*/ 3548539 h 3729312"/>
              <a:gd name="connsiteX2" fmla="*/ 3045827 w 3841661"/>
              <a:gd name="connsiteY2" fmla="*/ 3689508 h 3729312"/>
              <a:gd name="connsiteX3" fmla="*/ 2335224 w 3841661"/>
              <a:gd name="connsiteY3" fmla="*/ 3727442 h 3729312"/>
              <a:gd name="connsiteX4" fmla="*/ 1691557 w 3841661"/>
              <a:gd name="connsiteY4" fmla="*/ 3644413 h 3729312"/>
              <a:gd name="connsiteX5" fmla="*/ 1046696 w 3841661"/>
              <a:gd name="connsiteY5" fmla="*/ 3462165 h 3729312"/>
              <a:gd name="connsiteX6" fmla="*/ 268858 w 3841661"/>
              <a:gd name="connsiteY6" fmla="*/ 2950050 h 3729312"/>
              <a:gd name="connsiteX7" fmla="*/ 18644 w 3841661"/>
              <a:gd name="connsiteY7" fmla="*/ 2200752 h 3729312"/>
              <a:gd name="connsiteX8" fmla="*/ 30297 w 3841661"/>
              <a:gd name="connsiteY8" fmla="*/ 1762911 h 3729312"/>
              <a:gd name="connsiteX9" fmla="*/ 301529 w 3841661"/>
              <a:gd name="connsiteY9" fmla="*/ 901232 h 3729312"/>
              <a:gd name="connsiteX10" fmla="*/ 717992 w 3841661"/>
              <a:gd name="connsiteY10" fmla="*/ 341005 h 3729312"/>
              <a:gd name="connsiteX11" fmla="*/ 1651216 w 3841661"/>
              <a:gd name="connsiteY11" fmla="*/ 0 h 3729312"/>
              <a:gd name="connsiteX12" fmla="*/ 2433536 w 3841661"/>
              <a:gd name="connsiteY12" fmla="*/ 50005 h 3729312"/>
              <a:gd name="connsiteX13" fmla="*/ 3027594 w 3841661"/>
              <a:gd name="connsiteY13" fmla="*/ 370369 h 3729312"/>
              <a:gd name="connsiteX14" fmla="*/ 3385290 w 3841661"/>
              <a:gd name="connsiteY14" fmla="*/ 1171254 h 3729312"/>
              <a:gd name="connsiteX15" fmla="*/ 3461687 w 3841661"/>
              <a:gd name="connsiteY15" fmla="*/ 2214396 h 3729312"/>
              <a:gd name="connsiteX16" fmla="*/ 3398933 w 3841661"/>
              <a:gd name="connsiteY16" fmla="*/ 2660164 h 3729312"/>
              <a:gd name="connsiteX17" fmla="*/ 3331799 w 3841661"/>
              <a:gd name="connsiteY17" fmla="*/ 2911157 h 3729312"/>
              <a:gd name="connsiteX18" fmla="*/ 3841661 w 3841661"/>
              <a:gd name="connsiteY18" fmla="*/ 3216378 h 3729312"/>
              <a:gd name="connsiteX0" fmla="*/ 3835616 w 3865486"/>
              <a:gd name="connsiteY0" fmla="*/ 3219925 h 3729312"/>
              <a:gd name="connsiteX1" fmla="*/ 3420749 w 3865486"/>
              <a:gd name="connsiteY1" fmla="*/ 3548539 h 3729312"/>
              <a:gd name="connsiteX2" fmla="*/ 3045827 w 3865486"/>
              <a:gd name="connsiteY2" fmla="*/ 3689508 h 3729312"/>
              <a:gd name="connsiteX3" fmla="*/ 2335224 w 3865486"/>
              <a:gd name="connsiteY3" fmla="*/ 3727442 h 3729312"/>
              <a:gd name="connsiteX4" fmla="*/ 1691557 w 3865486"/>
              <a:gd name="connsiteY4" fmla="*/ 3644413 h 3729312"/>
              <a:gd name="connsiteX5" fmla="*/ 1046696 w 3865486"/>
              <a:gd name="connsiteY5" fmla="*/ 3462165 h 3729312"/>
              <a:gd name="connsiteX6" fmla="*/ 268858 w 3865486"/>
              <a:gd name="connsiteY6" fmla="*/ 2950050 h 3729312"/>
              <a:gd name="connsiteX7" fmla="*/ 18644 w 3865486"/>
              <a:gd name="connsiteY7" fmla="*/ 2200752 h 3729312"/>
              <a:gd name="connsiteX8" fmla="*/ 30297 w 3865486"/>
              <a:gd name="connsiteY8" fmla="*/ 1762911 h 3729312"/>
              <a:gd name="connsiteX9" fmla="*/ 301529 w 3865486"/>
              <a:gd name="connsiteY9" fmla="*/ 901232 h 3729312"/>
              <a:gd name="connsiteX10" fmla="*/ 717992 w 3865486"/>
              <a:gd name="connsiteY10" fmla="*/ 341005 h 3729312"/>
              <a:gd name="connsiteX11" fmla="*/ 1651216 w 3865486"/>
              <a:gd name="connsiteY11" fmla="*/ 0 h 3729312"/>
              <a:gd name="connsiteX12" fmla="*/ 2433536 w 3865486"/>
              <a:gd name="connsiteY12" fmla="*/ 50005 h 3729312"/>
              <a:gd name="connsiteX13" fmla="*/ 3027594 w 3865486"/>
              <a:gd name="connsiteY13" fmla="*/ 370369 h 3729312"/>
              <a:gd name="connsiteX14" fmla="*/ 3385290 w 3865486"/>
              <a:gd name="connsiteY14" fmla="*/ 1171254 h 3729312"/>
              <a:gd name="connsiteX15" fmla="*/ 3461687 w 3865486"/>
              <a:gd name="connsiteY15" fmla="*/ 2214396 h 3729312"/>
              <a:gd name="connsiteX16" fmla="*/ 3398933 w 3865486"/>
              <a:gd name="connsiteY16" fmla="*/ 2660164 h 3729312"/>
              <a:gd name="connsiteX17" fmla="*/ 3331799 w 3865486"/>
              <a:gd name="connsiteY17" fmla="*/ 2911157 h 3729312"/>
              <a:gd name="connsiteX18" fmla="*/ 3865486 w 3865486"/>
              <a:gd name="connsiteY18" fmla="*/ 3138952 h 3729312"/>
              <a:gd name="connsiteX0" fmla="*/ 3835616 w 3837690"/>
              <a:gd name="connsiteY0" fmla="*/ 3219925 h 3729312"/>
              <a:gd name="connsiteX1" fmla="*/ 3420749 w 3837690"/>
              <a:gd name="connsiteY1" fmla="*/ 3548539 h 3729312"/>
              <a:gd name="connsiteX2" fmla="*/ 3045827 w 3837690"/>
              <a:gd name="connsiteY2" fmla="*/ 3689508 h 3729312"/>
              <a:gd name="connsiteX3" fmla="*/ 2335224 w 3837690"/>
              <a:gd name="connsiteY3" fmla="*/ 3727442 h 3729312"/>
              <a:gd name="connsiteX4" fmla="*/ 1691557 w 3837690"/>
              <a:gd name="connsiteY4" fmla="*/ 3644413 h 3729312"/>
              <a:gd name="connsiteX5" fmla="*/ 1046696 w 3837690"/>
              <a:gd name="connsiteY5" fmla="*/ 3462165 h 3729312"/>
              <a:gd name="connsiteX6" fmla="*/ 268858 w 3837690"/>
              <a:gd name="connsiteY6" fmla="*/ 2950050 h 3729312"/>
              <a:gd name="connsiteX7" fmla="*/ 18644 w 3837690"/>
              <a:gd name="connsiteY7" fmla="*/ 2200752 h 3729312"/>
              <a:gd name="connsiteX8" fmla="*/ 30297 w 3837690"/>
              <a:gd name="connsiteY8" fmla="*/ 1762911 h 3729312"/>
              <a:gd name="connsiteX9" fmla="*/ 301529 w 3837690"/>
              <a:gd name="connsiteY9" fmla="*/ 901232 h 3729312"/>
              <a:gd name="connsiteX10" fmla="*/ 717992 w 3837690"/>
              <a:gd name="connsiteY10" fmla="*/ 341005 h 3729312"/>
              <a:gd name="connsiteX11" fmla="*/ 1651216 w 3837690"/>
              <a:gd name="connsiteY11" fmla="*/ 0 h 3729312"/>
              <a:gd name="connsiteX12" fmla="*/ 2433536 w 3837690"/>
              <a:gd name="connsiteY12" fmla="*/ 50005 h 3729312"/>
              <a:gd name="connsiteX13" fmla="*/ 3027594 w 3837690"/>
              <a:gd name="connsiteY13" fmla="*/ 370369 h 3729312"/>
              <a:gd name="connsiteX14" fmla="*/ 3385290 w 3837690"/>
              <a:gd name="connsiteY14" fmla="*/ 1171254 h 3729312"/>
              <a:gd name="connsiteX15" fmla="*/ 3461687 w 3837690"/>
              <a:gd name="connsiteY15" fmla="*/ 2214396 h 3729312"/>
              <a:gd name="connsiteX16" fmla="*/ 3398933 w 3837690"/>
              <a:gd name="connsiteY16" fmla="*/ 2660164 h 3729312"/>
              <a:gd name="connsiteX17" fmla="*/ 3331799 w 3837690"/>
              <a:gd name="connsiteY17" fmla="*/ 2911157 h 3729312"/>
              <a:gd name="connsiteX18" fmla="*/ 3837690 w 3837690"/>
              <a:gd name="connsiteY18" fmla="*/ 3213012 h 3729312"/>
              <a:gd name="connsiteX0" fmla="*/ 3835616 w 3837690"/>
              <a:gd name="connsiteY0" fmla="*/ 3219925 h 3729312"/>
              <a:gd name="connsiteX1" fmla="*/ 3420749 w 3837690"/>
              <a:gd name="connsiteY1" fmla="*/ 3548539 h 3729312"/>
              <a:gd name="connsiteX2" fmla="*/ 3045827 w 3837690"/>
              <a:gd name="connsiteY2" fmla="*/ 3689508 h 3729312"/>
              <a:gd name="connsiteX3" fmla="*/ 2335224 w 3837690"/>
              <a:gd name="connsiteY3" fmla="*/ 3727442 h 3729312"/>
              <a:gd name="connsiteX4" fmla="*/ 1691557 w 3837690"/>
              <a:gd name="connsiteY4" fmla="*/ 3644413 h 3729312"/>
              <a:gd name="connsiteX5" fmla="*/ 1046696 w 3837690"/>
              <a:gd name="connsiteY5" fmla="*/ 3462165 h 3729312"/>
              <a:gd name="connsiteX6" fmla="*/ 268858 w 3837690"/>
              <a:gd name="connsiteY6" fmla="*/ 2950050 h 3729312"/>
              <a:gd name="connsiteX7" fmla="*/ 18644 w 3837690"/>
              <a:gd name="connsiteY7" fmla="*/ 2200752 h 3729312"/>
              <a:gd name="connsiteX8" fmla="*/ 30297 w 3837690"/>
              <a:gd name="connsiteY8" fmla="*/ 1762911 h 3729312"/>
              <a:gd name="connsiteX9" fmla="*/ 301529 w 3837690"/>
              <a:gd name="connsiteY9" fmla="*/ 901232 h 3729312"/>
              <a:gd name="connsiteX10" fmla="*/ 717992 w 3837690"/>
              <a:gd name="connsiteY10" fmla="*/ 341005 h 3729312"/>
              <a:gd name="connsiteX11" fmla="*/ 1651216 w 3837690"/>
              <a:gd name="connsiteY11" fmla="*/ 0 h 3729312"/>
              <a:gd name="connsiteX12" fmla="*/ 2433536 w 3837690"/>
              <a:gd name="connsiteY12" fmla="*/ 50005 h 3729312"/>
              <a:gd name="connsiteX13" fmla="*/ 3027594 w 3837690"/>
              <a:gd name="connsiteY13" fmla="*/ 370369 h 3729312"/>
              <a:gd name="connsiteX14" fmla="*/ 3385290 w 3837690"/>
              <a:gd name="connsiteY14" fmla="*/ 1171254 h 3729312"/>
              <a:gd name="connsiteX15" fmla="*/ 3461687 w 3837690"/>
              <a:gd name="connsiteY15" fmla="*/ 2214396 h 3729312"/>
              <a:gd name="connsiteX16" fmla="*/ 3398933 w 3837690"/>
              <a:gd name="connsiteY16" fmla="*/ 2660164 h 3729312"/>
              <a:gd name="connsiteX17" fmla="*/ 3331799 w 3837690"/>
              <a:gd name="connsiteY17" fmla="*/ 2911157 h 3729312"/>
              <a:gd name="connsiteX18" fmla="*/ 3837690 w 3837690"/>
              <a:gd name="connsiteY18" fmla="*/ 3213012 h 3729312"/>
              <a:gd name="connsiteX0" fmla="*/ 3835616 w 3837690"/>
              <a:gd name="connsiteY0" fmla="*/ 3219925 h 3729312"/>
              <a:gd name="connsiteX1" fmla="*/ 3420749 w 3837690"/>
              <a:gd name="connsiteY1" fmla="*/ 3548539 h 3729312"/>
              <a:gd name="connsiteX2" fmla="*/ 3045827 w 3837690"/>
              <a:gd name="connsiteY2" fmla="*/ 3689508 h 3729312"/>
              <a:gd name="connsiteX3" fmla="*/ 2335224 w 3837690"/>
              <a:gd name="connsiteY3" fmla="*/ 3727442 h 3729312"/>
              <a:gd name="connsiteX4" fmla="*/ 1691557 w 3837690"/>
              <a:gd name="connsiteY4" fmla="*/ 3644413 h 3729312"/>
              <a:gd name="connsiteX5" fmla="*/ 1046696 w 3837690"/>
              <a:gd name="connsiteY5" fmla="*/ 3462165 h 3729312"/>
              <a:gd name="connsiteX6" fmla="*/ 268858 w 3837690"/>
              <a:gd name="connsiteY6" fmla="*/ 2950050 h 3729312"/>
              <a:gd name="connsiteX7" fmla="*/ 18644 w 3837690"/>
              <a:gd name="connsiteY7" fmla="*/ 2200752 h 3729312"/>
              <a:gd name="connsiteX8" fmla="*/ 30297 w 3837690"/>
              <a:gd name="connsiteY8" fmla="*/ 1762911 h 3729312"/>
              <a:gd name="connsiteX9" fmla="*/ 301529 w 3837690"/>
              <a:gd name="connsiteY9" fmla="*/ 901232 h 3729312"/>
              <a:gd name="connsiteX10" fmla="*/ 717992 w 3837690"/>
              <a:gd name="connsiteY10" fmla="*/ 341005 h 3729312"/>
              <a:gd name="connsiteX11" fmla="*/ 1651216 w 3837690"/>
              <a:gd name="connsiteY11" fmla="*/ 0 h 3729312"/>
              <a:gd name="connsiteX12" fmla="*/ 2433536 w 3837690"/>
              <a:gd name="connsiteY12" fmla="*/ 50005 h 3729312"/>
              <a:gd name="connsiteX13" fmla="*/ 3027594 w 3837690"/>
              <a:gd name="connsiteY13" fmla="*/ 370369 h 3729312"/>
              <a:gd name="connsiteX14" fmla="*/ 3385290 w 3837690"/>
              <a:gd name="connsiteY14" fmla="*/ 1171254 h 3729312"/>
              <a:gd name="connsiteX15" fmla="*/ 3461687 w 3837690"/>
              <a:gd name="connsiteY15" fmla="*/ 2214396 h 3729312"/>
              <a:gd name="connsiteX16" fmla="*/ 3398933 w 3837690"/>
              <a:gd name="connsiteY16" fmla="*/ 2660164 h 3729312"/>
              <a:gd name="connsiteX17" fmla="*/ 3331799 w 3837690"/>
              <a:gd name="connsiteY17" fmla="*/ 2911157 h 3729312"/>
              <a:gd name="connsiteX18" fmla="*/ 3837690 w 3837690"/>
              <a:gd name="connsiteY18" fmla="*/ 3213012 h 3729312"/>
              <a:gd name="connsiteX0" fmla="*/ 3835616 w 3837690"/>
              <a:gd name="connsiteY0" fmla="*/ 3219925 h 3729312"/>
              <a:gd name="connsiteX1" fmla="*/ 3420749 w 3837690"/>
              <a:gd name="connsiteY1" fmla="*/ 3548539 h 3729312"/>
              <a:gd name="connsiteX2" fmla="*/ 3045827 w 3837690"/>
              <a:gd name="connsiteY2" fmla="*/ 3689508 h 3729312"/>
              <a:gd name="connsiteX3" fmla="*/ 2335224 w 3837690"/>
              <a:gd name="connsiteY3" fmla="*/ 3727442 h 3729312"/>
              <a:gd name="connsiteX4" fmla="*/ 1691557 w 3837690"/>
              <a:gd name="connsiteY4" fmla="*/ 3644413 h 3729312"/>
              <a:gd name="connsiteX5" fmla="*/ 1046696 w 3837690"/>
              <a:gd name="connsiteY5" fmla="*/ 3462165 h 3729312"/>
              <a:gd name="connsiteX6" fmla="*/ 268858 w 3837690"/>
              <a:gd name="connsiteY6" fmla="*/ 2950050 h 3729312"/>
              <a:gd name="connsiteX7" fmla="*/ 18644 w 3837690"/>
              <a:gd name="connsiteY7" fmla="*/ 2200752 h 3729312"/>
              <a:gd name="connsiteX8" fmla="*/ 30297 w 3837690"/>
              <a:gd name="connsiteY8" fmla="*/ 1762911 h 3729312"/>
              <a:gd name="connsiteX9" fmla="*/ 301529 w 3837690"/>
              <a:gd name="connsiteY9" fmla="*/ 901232 h 3729312"/>
              <a:gd name="connsiteX10" fmla="*/ 717992 w 3837690"/>
              <a:gd name="connsiteY10" fmla="*/ 341005 h 3729312"/>
              <a:gd name="connsiteX11" fmla="*/ 1651216 w 3837690"/>
              <a:gd name="connsiteY11" fmla="*/ 0 h 3729312"/>
              <a:gd name="connsiteX12" fmla="*/ 2433536 w 3837690"/>
              <a:gd name="connsiteY12" fmla="*/ 50005 h 3729312"/>
              <a:gd name="connsiteX13" fmla="*/ 3027594 w 3837690"/>
              <a:gd name="connsiteY13" fmla="*/ 370369 h 3729312"/>
              <a:gd name="connsiteX14" fmla="*/ 3385290 w 3837690"/>
              <a:gd name="connsiteY14" fmla="*/ 1171254 h 3729312"/>
              <a:gd name="connsiteX15" fmla="*/ 3461687 w 3837690"/>
              <a:gd name="connsiteY15" fmla="*/ 2214396 h 3729312"/>
              <a:gd name="connsiteX16" fmla="*/ 3398933 w 3837690"/>
              <a:gd name="connsiteY16" fmla="*/ 2660164 h 3729312"/>
              <a:gd name="connsiteX17" fmla="*/ 3292091 w 3837690"/>
              <a:gd name="connsiteY17" fmla="*/ 2978484 h 3729312"/>
              <a:gd name="connsiteX18" fmla="*/ 3837690 w 3837690"/>
              <a:gd name="connsiteY18" fmla="*/ 3213012 h 3729312"/>
              <a:gd name="connsiteX0" fmla="*/ 3835616 w 3837690"/>
              <a:gd name="connsiteY0" fmla="*/ 3219925 h 3729312"/>
              <a:gd name="connsiteX1" fmla="*/ 3420749 w 3837690"/>
              <a:gd name="connsiteY1" fmla="*/ 3548539 h 3729312"/>
              <a:gd name="connsiteX2" fmla="*/ 3045827 w 3837690"/>
              <a:gd name="connsiteY2" fmla="*/ 3689508 h 3729312"/>
              <a:gd name="connsiteX3" fmla="*/ 2335224 w 3837690"/>
              <a:gd name="connsiteY3" fmla="*/ 3727442 h 3729312"/>
              <a:gd name="connsiteX4" fmla="*/ 1691557 w 3837690"/>
              <a:gd name="connsiteY4" fmla="*/ 3644413 h 3729312"/>
              <a:gd name="connsiteX5" fmla="*/ 1046696 w 3837690"/>
              <a:gd name="connsiteY5" fmla="*/ 3462165 h 3729312"/>
              <a:gd name="connsiteX6" fmla="*/ 268858 w 3837690"/>
              <a:gd name="connsiteY6" fmla="*/ 2950050 h 3729312"/>
              <a:gd name="connsiteX7" fmla="*/ 18644 w 3837690"/>
              <a:gd name="connsiteY7" fmla="*/ 2200752 h 3729312"/>
              <a:gd name="connsiteX8" fmla="*/ 30297 w 3837690"/>
              <a:gd name="connsiteY8" fmla="*/ 1762911 h 3729312"/>
              <a:gd name="connsiteX9" fmla="*/ 301529 w 3837690"/>
              <a:gd name="connsiteY9" fmla="*/ 901232 h 3729312"/>
              <a:gd name="connsiteX10" fmla="*/ 717992 w 3837690"/>
              <a:gd name="connsiteY10" fmla="*/ 341005 h 3729312"/>
              <a:gd name="connsiteX11" fmla="*/ 1651216 w 3837690"/>
              <a:gd name="connsiteY11" fmla="*/ 0 h 3729312"/>
              <a:gd name="connsiteX12" fmla="*/ 2433536 w 3837690"/>
              <a:gd name="connsiteY12" fmla="*/ 50005 h 3729312"/>
              <a:gd name="connsiteX13" fmla="*/ 3027594 w 3837690"/>
              <a:gd name="connsiteY13" fmla="*/ 370369 h 3729312"/>
              <a:gd name="connsiteX14" fmla="*/ 3385290 w 3837690"/>
              <a:gd name="connsiteY14" fmla="*/ 1171254 h 3729312"/>
              <a:gd name="connsiteX15" fmla="*/ 3461687 w 3837690"/>
              <a:gd name="connsiteY15" fmla="*/ 2214396 h 3729312"/>
              <a:gd name="connsiteX16" fmla="*/ 3398933 w 3837690"/>
              <a:gd name="connsiteY16" fmla="*/ 2660164 h 3729312"/>
              <a:gd name="connsiteX17" fmla="*/ 3292091 w 3837690"/>
              <a:gd name="connsiteY17" fmla="*/ 2978484 h 3729312"/>
              <a:gd name="connsiteX18" fmla="*/ 3837690 w 3837690"/>
              <a:gd name="connsiteY18" fmla="*/ 3213012 h 3729312"/>
              <a:gd name="connsiteX0" fmla="*/ 3835616 w 3837690"/>
              <a:gd name="connsiteY0" fmla="*/ 3219925 h 3729312"/>
              <a:gd name="connsiteX1" fmla="*/ 3420749 w 3837690"/>
              <a:gd name="connsiteY1" fmla="*/ 3548539 h 3729312"/>
              <a:gd name="connsiteX2" fmla="*/ 3045827 w 3837690"/>
              <a:gd name="connsiteY2" fmla="*/ 3689508 h 3729312"/>
              <a:gd name="connsiteX3" fmla="*/ 2335224 w 3837690"/>
              <a:gd name="connsiteY3" fmla="*/ 3727442 h 3729312"/>
              <a:gd name="connsiteX4" fmla="*/ 1691557 w 3837690"/>
              <a:gd name="connsiteY4" fmla="*/ 3644413 h 3729312"/>
              <a:gd name="connsiteX5" fmla="*/ 1046696 w 3837690"/>
              <a:gd name="connsiteY5" fmla="*/ 3462165 h 3729312"/>
              <a:gd name="connsiteX6" fmla="*/ 268858 w 3837690"/>
              <a:gd name="connsiteY6" fmla="*/ 2950050 h 3729312"/>
              <a:gd name="connsiteX7" fmla="*/ 18644 w 3837690"/>
              <a:gd name="connsiteY7" fmla="*/ 2200752 h 3729312"/>
              <a:gd name="connsiteX8" fmla="*/ 30297 w 3837690"/>
              <a:gd name="connsiteY8" fmla="*/ 1762911 h 3729312"/>
              <a:gd name="connsiteX9" fmla="*/ 301529 w 3837690"/>
              <a:gd name="connsiteY9" fmla="*/ 901232 h 3729312"/>
              <a:gd name="connsiteX10" fmla="*/ 717992 w 3837690"/>
              <a:gd name="connsiteY10" fmla="*/ 341005 h 3729312"/>
              <a:gd name="connsiteX11" fmla="*/ 1651216 w 3837690"/>
              <a:gd name="connsiteY11" fmla="*/ 0 h 3729312"/>
              <a:gd name="connsiteX12" fmla="*/ 2433536 w 3837690"/>
              <a:gd name="connsiteY12" fmla="*/ 50005 h 3729312"/>
              <a:gd name="connsiteX13" fmla="*/ 3027594 w 3837690"/>
              <a:gd name="connsiteY13" fmla="*/ 370369 h 3729312"/>
              <a:gd name="connsiteX14" fmla="*/ 3385290 w 3837690"/>
              <a:gd name="connsiteY14" fmla="*/ 1171254 h 3729312"/>
              <a:gd name="connsiteX15" fmla="*/ 3461687 w 3837690"/>
              <a:gd name="connsiteY15" fmla="*/ 2214396 h 3729312"/>
              <a:gd name="connsiteX16" fmla="*/ 3430700 w 3837690"/>
              <a:gd name="connsiteY16" fmla="*/ 2656798 h 3729312"/>
              <a:gd name="connsiteX17" fmla="*/ 3292091 w 3837690"/>
              <a:gd name="connsiteY17" fmla="*/ 2978484 h 3729312"/>
              <a:gd name="connsiteX18" fmla="*/ 3837690 w 3837690"/>
              <a:gd name="connsiteY18" fmla="*/ 3213012 h 3729312"/>
              <a:gd name="connsiteX0" fmla="*/ 3835616 w 3837690"/>
              <a:gd name="connsiteY0" fmla="*/ 3219925 h 3729312"/>
              <a:gd name="connsiteX1" fmla="*/ 3420749 w 3837690"/>
              <a:gd name="connsiteY1" fmla="*/ 3548539 h 3729312"/>
              <a:gd name="connsiteX2" fmla="*/ 3045827 w 3837690"/>
              <a:gd name="connsiteY2" fmla="*/ 3689508 h 3729312"/>
              <a:gd name="connsiteX3" fmla="*/ 2335224 w 3837690"/>
              <a:gd name="connsiteY3" fmla="*/ 3727442 h 3729312"/>
              <a:gd name="connsiteX4" fmla="*/ 1691557 w 3837690"/>
              <a:gd name="connsiteY4" fmla="*/ 3644413 h 3729312"/>
              <a:gd name="connsiteX5" fmla="*/ 1046696 w 3837690"/>
              <a:gd name="connsiteY5" fmla="*/ 3462165 h 3729312"/>
              <a:gd name="connsiteX6" fmla="*/ 268858 w 3837690"/>
              <a:gd name="connsiteY6" fmla="*/ 2950050 h 3729312"/>
              <a:gd name="connsiteX7" fmla="*/ 18644 w 3837690"/>
              <a:gd name="connsiteY7" fmla="*/ 2200752 h 3729312"/>
              <a:gd name="connsiteX8" fmla="*/ 30297 w 3837690"/>
              <a:gd name="connsiteY8" fmla="*/ 1762911 h 3729312"/>
              <a:gd name="connsiteX9" fmla="*/ 301529 w 3837690"/>
              <a:gd name="connsiteY9" fmla="*/ 901232 h 3729312"/>
              <a:gd name="connsiteX10" fmla="*/ 717992 w 3837690"/>
              <a:gd name="connsiteY10" fmla="*/ 341005 h 3729312"/>
              <a:gd name="connsiteX11" fmla="*/ 1651216 w 3837690"/>
              <a:gd name="connsiteY11" fmla="*/ 0 h 3729312"/>
              <a:gd name="connsiteX12" fmla="*/ 2433536 w 3837690"/>
              <a:gd name="connsiteY12" fmla="*/ 50005 h 3729312"/>
              <a:gd name="connsiteX13" fmla="*/ 3027594 w 3837690"/>
              <a:gd name="connsiteY13" fmla="*/ 370369 h 3729312"/>
              <a:gd name="connsiteX14" fmla="*/ 3385290 w 3837690"/>
              <a:gd name="connsiteY14" fmla="*/ 1171254 h 3729312"/>
              <a:gd name="connsiteX15" fmla="*/ 3461687 w 3837690"/>
              <a:gd name="connsiteY15" fmla="*/ 2214396 h 3729312"/>
              <a:gd name="connsiteX16" fmla="*/ 3430700 w 3837690"/>
              <a:gd name="connsiteY16" fmla="*/ 2656798 h 3729312"/>
              <a:gd name="connsiteX17" fmla="*/ 3292091 w 3837690"/>
              <a:gd name="connsiteY17" fmla="*/ 2978484 h 3729312"/>
              <a:gd name="connsiteX18" fmla="*/ 3837690 w 3837690"/>
              <a:gd name="connsiteY18" fmla="*/ 3213012 h 3729312"/>
              <a:gd name="connsiteX0" fmla="*/ 3835616 w 3837690"/>
              <a:gd name="connsiteY0" fmla="*/ 3219925 h 3729576"/>
              <a:gd name="connsiteX1" fmla="*/ 3416779 w 3837690"/>
              <a:gd name="connsiteY1" fmla="*/ 3528340 h 3729576"/>
              <a:gd name="connsiteX2" fmla="*/ 3045827 w 3837690"/>
              <a:gd name="connsiteY2" fmla="*/ 3689508 h 3729576"/>
              <a:gd name="connsiteX3" fmla="*/ 2335224 w 3837690"/>
              <a:gd name="connsiteY3" fmla="*/ 3727442 h 3729576"/>
              <a:gd name="connsiteX4" fmla="*/ 1691557 w 3837690"/>
              <a:gd name="connsiteY4" fmla="*/ 3644413 h 3729576"/>
              <a:gd name="connsiteX5" fmla="*/ 1046696 w 3837690"/>
              <a:gd name="connsiteY5" fmla="*/ 3462165 h 3729576"/>
              <a:gd name="connsiteX6" fmla="*/ 268858 w 3837690"/>
              <a:gd name="connsiteY6" fmla="*/ 2950050 h 3729576"/>
              <a:gd name="connsiteX7" fmla="*/ 18644 w 3837690"/>
              <a:gd name="connsiteY7" fmla="*/ 2200752 h 3729576"/>
              <a:gd name="connsiteX8" fmla="*/ 30297 w 3837690"/>
              <a:gd name="connsiteY8" fmla="*/ 1762911 h 3729576"/>
              <a:gd name="connsiteX9" fmla="*/ 301529 w 3837690"/>
              <a:gd name="connsiteY9" fmla="*/ 901232 h 3729576"/>
              <a:gd name="connsiteX10" fmla="*/ 717992 w 3837690"/>
              <a:gd name="connsiteY10" fmla="*/ 341005 h 3729576"/>
              <a:gd name="connsiteX11" fmla="*/ 1651216 w 3837690"/>
              <a:gd name="connsiteY11" fmla="*/ 0 h 3729576"/>
              <a:gd name="connsiteX12" fmla="*/ 2433536 w 3837690"/>
              <a:gd name="connsiteY12" fmla="*/ 50005 h 3729576"/>
              <a:gd name="connsiteX13" fmla="*/ 3027594 w 3837690"/>
              <a:gd name="connsiteY13" fmla="*/ 370369 h 3729576"/>
              <a:gd name="connsiteX14" fmla="*/ 3385290 w 3837690"/>
              <a:gd name="connsiteY14" fmla="*/ 1171254 h 3729576"/>
              <a:gd name="connsiteX15" fmla="*/ 3461687 w 3837690"/>
              <a:gd name="connsiteY15" fmla="*/ 2214396 h 3729576"/>
              <a:gd name="connsiteX16" fmla="*/ 3430700 w 3837690"/>
              <a:gd name="connsiteY16" fmla="*/ 2656798 h 3729576"/>
              <a:gd name="connsiteX17" fmla="*/ 3292091 w 3837690"/>
              <a:gd name="connsiteY17" fmla="*/ 2978484 h 3729576"/>
              <a:gd name="connsiteX18" fmla="*/ 3837690 w 3837690"/>
              <a:gd name="connsiteY18" fmla="*/ 3213012 h 3729576"/>
              <a:gd name="connsiteX0" fmla="*/ 3835616 w 3837690"/>
              <a:gd name="connsiteY0" fmla="*/ 3219925 h 3727718"/>
              <a:gd name="connsiteX1" fmla="*/ 3416779 w 3837690"/>
              <a:gd name="connsiteY1" fmla="*/ 3528340 h 3727718"/>
              <a:gd name="connsiteX2" fmla="*/ 2986264 w 3837690"/>
              <a:gd name="connsiteY2" fmla="*/ 3665944 h 3727718"/>
              <a:gd name="connsiteX3" fmla="*/ 2335224 w 3837690"/>
              <a:gd name="connsiteY3" fmla="*/ 3727442 h 3727718"/>
              <a:gd name="connsiteX4" fmla="*/ 1691557 w 3837690"/>
              <a:gd name="connsiteY4" fmla="*/ 3644413 h 3727718"/>
              <a:gd name="connsiteX5" fmla="*/ 1046696 w 3837690"/>
              <a:gd name="connsiteY5" fmla="*/ 3462165 h 3727718"/>
              <a:gd name="connsiteX6" fmla="*/ 268858 w 3837690"/>
              <a:gd name="connsiteY6" fmla="*/ 2950050 h 3727718"/>
              <a:gd name="connsiteX7" fmla="*/ 18644 w 3837690"/>
              <a:gd name="connsiteY7" fmla="*/ 2200752 h 3727718"/>
              <a:gd name="connsiteX8" fmla="*/ 30297 w 3837690"/>
              <a:gd name="connsiteY8" fmla="*/ 1762911 h 3727718"/>
              <a:gd name="connsiteX9" fmla="*/ 301529 w 3837690"/>
              <a:gd name="connsiteY9" fmla="*/ 901232 h 3727718"/>
              <a:gd name="connsiteX10" fmla="*/ 717992 w 3837690"/>
              <a:gd name="connsiteY10" fmla="*/ 341005 h 3727718"/>
              <a:gd name="connsiteX11" fmla="*/ 1651216 w 3837690"/>
              <a:gd name="connsiteY11" fmla="*/ 0 h 3727718"/>
              <a:gd name="connsiteX12" fmla="*/ 2433536 w 3837690"/>
              <a:gd name="connsiteY12" fmla="*/ 50005 h 3727718"/>
              <a:gd name="connsiteX13" fmla="*/ 3027594 w 3837690"/>
              <a:gd name="connsiteY13" fmla="*/ 370369 h 3727718"/>
              <a:gd name="connsiteX14" fmla="*/ 3385290 w 3837690"/>
              <a:gd name="connsiteY14" fmla="*/ 1171254 h 3727718"/>
              <a:gd name="connsiteX15" fmla="*/ 3461687 w 3837690"/>
              <a:gd name="connsiteY15" fmla="*/ 2214396 h 3727718"/>
              <a:gd name="connsiteX16" fmla="*/ 3430700 w 3837690"/>
              <a:gd name="connsiteY16" fmla="*/ 2656798 h 3727718"/>
              <a:gd name="connsiteX17" fmla="*/ 3292091 w 3837690"/>
              <a:gd name="connsiteY17" fmla="*/ 2978484 h 3727718"/>
              <a:gd name="connsiteX18" fmla="*/ 3837690 w 3837690"/>
              <a:gd name="connsiteY18" fmla="*/ 3213012 h 3727718"/>
              <a:gd name="connsiteX0" fmla="*/ 3835616 w 3837690"/>
              <a:gd name="connsiteY0" fmla="*/ 3219925 h 3727718"/>
              <a:gd name="connsiteX1" fmla="*/ 3416779 w 3837690"/>
              <a:gd name="connsiteY1" fmla="*/ 3528340 h 3727718"/>
              <a:gd name="connsiteX2" fmla="*/ 2986264 w 3837690"/>
              <a:gd name="connsiteY2" fmla="*/ 3665944 h 3727718"/>
              <a:gd name="connsiteX3" fmla="*/ 2335224 w 3837690"/>
              <a:gd name="connsiteY3" fmla="*/ 3727442 h 3727718"/>
              <a:gd name="connsiteX4" fmla="*/ 1691557 w 3837690"/>
              <a:gd name="connsiteY4" fmla="*/ 3644413 h 3727718"/>
              <a:gd name="connsiteX5" fmla="*/ 1046696 w 3837690"/>
              <a:gd name="connsiteY5" fmla="*/ 3462165 h 3727718"/>
              <a:gd name="connsiteX6" fmla="*/ 268858 w 3837690"/>
              <a:gd name="connsiteY6" fmla="*/ 2950050 h 3727718"/>
              <a:gd name="connsiteX7" fmla="*/ 18644 w 3837690"/>
              <a:gd name="connsiteY7" fmla="*/ 2200752 h 3727718"/>
              <a:gd name="connsiteX8" fmla="*/ 30297 w 3837690"/>
              <a:gd name="connsiteY8" fmla="*/ 1762911 h 3727718"/>
              <a:gd name="connsiteX9" fmla="*/ 301529 w 3837690"/>
              <a:gd name="connsiteY9" fmla="*/ 901232 h 3727718"/>
              <a:gd name="connsiteX10" fmla="*/ 717992 w 3837690"/>
              <a:gd name="connsiteY10" fmla="*/ 341005 h 3727718"/>
              <a:gd name="connsiteX11" fmla="*/ 1651216 w 3837690"/>
              <a:gd name="connsiteY11" fmla="*/ 0 h 3727718"/>
              <a:gd name="connsiteX12" fmla="*/ 2433536 w 3837690"/>
              <a:gd name="connsiteY12" fmla="*/ 50005 h 3727718"/>
              <a:gd name="connsiteX13" fmla="*/ 3027594 w 3837690"/>
              <a:gd name="connsiteY13" fmla="*/ 370369 h 3727718"/>
              <a:gd name="connsiteX14" fmla="*/ 3385290 w 3837690"/>
              <a:gd name="connsiteY14" fmla="*/ 1171254 h 3727718"/>
              <a:gd name="connsiteX15" fmla="*/ 3461687 w 3837690"/>
              <a:gd name="connsiteY15" fmla="*/ 2214396 h 3727718"/>
              <a:gd name="connsiteX16" fmla="*/ 3430700 w 3837690"/>
              <a:gd name="connsiteY16" fmla="*/ 2656798 h 3727718"/>
              <a:gd name="connsiteX17" fmla="*/ 3292091 w 3837690"/>
              <a:gd name="connsiteY17" fmla="*/ 2978484 h 3727718"/>
              <a:gd name="connsiteX18" fmla="*/ 3837690 w 3837690"/>
              <a:gd name="connsiteY18" fmla="*/ 3223110 h 3727718"/>
              <a:gd name="connsiteX0" fmla="*/ 3835616 w 3837690"/>
              <a:gd name="connsiteY0" fmla="*/ 3219925 h 3729804"/>
              <a:gd name="connsiteX1" fmla="*/ 3416779 w 3837690"/>
              <a:gd name="connsiteY1" fmla="*/ 3528340 h 3729804"/>
              <a:gd name="connsiteX2" fmla="*/ 2964477 w 3837690"/>
              <a:gd name="connsiteY2" fmla="*/ 3558897 h 3729804"/>
              <a:gd name="connsiteX3" fmla="*/ 2335224 w 3837690"/>
              <a:gd name="connsiteY3" fmla="*/ 3727442 h 3729804"/>
              <a:gd name="connsiteX4" fmla="*/ 1691557 w 3837690"/>
              <a:gd name="connsiteY4" fmla="*/ 3644413 h 3729804"/>
              <a:gd name="connsiteX5" fmla="*/ 1046696 w 3837690"/>
              <a:gd name="connsiteY5" fmla="*/ 3462165 h 3729804"/>
              <a:gd name="connsiteX6" fmla="*/ 268858 w 3837690"/>
              <a:gd name="connsiteY6" fmla="*/ 2950050 h 3729804"/>
              <a:gd name="connsiteX7" fmla="*/ 18644 w 3837690"/>
              <a:gd name="connsiteY7" fmla="*/ 2200752 h 3729804"/>
              <a:gd name="connsiteX8" fmla="*/ 30297 w 3837690"/>
              <a:gd name="connsiteY8" fmla="*/ 1762911 h 3729804"/>
              <a:gd name="connsiteX9" fmla="*/ 301529 w 3837690"/>
              <a:gd name="connsiteY9" fmla="*/ 901232 h 3729804"/>
              <a:gd name="connsiteX10" fmla="*/ 717992 w 3837690"/>
              <a:gd name="connsiteY10" fmla="*/ 341005 h 3729804"/>
              <a:gd name="connsiteX11" fmla="*/ 1651216 w 3837690"/>
              <a:gd name="connsiteY11" fmla="*/ 0 h 3729804"/>
              <a:gd name="connsiteX12" fmla="*/ 2433536 w 3837690"/>
              <a:gd name="connsiteY12" fmla="*/ 50005 h 3729804"/>
              <a:gd name="connsiteX13" fmla="*/ 3027594 w 3837690"/>
              <a:gd name="connsiteY13" fmla="*/ 370369 h 3729804"/>
              <a:gd name="connsiteX14" fmla="*/ 3385290 w 3837690"/>
              <a:gd name="connsiteY14" fmla="*/ 1171254 h 3729804"/>
              <a:gd name="connsiteX15" fmla="*/ 3461687 w 3837690"/>
              <a:gd name="connsiteY15" fmla="*/ 2214396 h 3729804"/>
              <a:gd name="connsiteX16" fmla="*/ 3430700 w 3837690"/>
              <a:gd name="connsiteY16" fmla="*/ 2656798 h 3729804"/>
              <a:gd name="connsiteX17" fmla="*/ 3292091 w 3837690"/>
              <a:gd name="connsiteY17" fmla="*/ 2978484 h 3729804"/>
              <a:gd name="connsiteX18" fmla="*/ 3837690 w 3837690"/>
              <a:gd name="connsiteY18" fmla="*/ 3223110 h 3729804"/>
              <a:gd name="connsiteX0" fmla="*/ 3835616 w 3837690"/>
              <a:gd name="connsiteY0" fmla="*/ 3219925 h 3728640"/>
              <a:gd name="connsiteX1" fmla="*/ 3416779 w 3837690"/>
              <a:gd name="connsiteY1" fmla="*/ 3528340 h 3728640"/>
              <a:gd name="connsiteX2" fmla="*/ 2964477 w 3837690"/>
              <a:gd name="connsiteY2" fmla="*/ 3558897 h 3728640"/>
              <a:gd name="connsiteX3" fmla="*/ 2335224 w 3837690"/>
              <a:gd name="connsiteY3" fmla="*/ 3727442 h 3728640"/>
              <a:gd name="connsiteX4" fmla="*/ 1046696 w 3837690"/>
              <a:gd name="connsiteY4" fmla="*/ 3462165 h 3728640"/>
              <a:gd name="connsiteX5" fmla="*/ 268858 w 3837690"/>
              <a:gd name="connsiteY5" fmla="*/ 2950050 h 3728640"/>
              <a:gd name="connsiteX6" fmla="*/ 18644 w 3837690"/>
              <a:gd name="connsiteY6" fmla="*/ 2200752 h 3728640"/>
              <a:gd name="connsiteX7" fmla="*/ 30297 w 3837690"/>
              <a:gd name="connsiteY7" fmla="*/ 1762911 h 3728640"/>
              <a:gd name="connsiteX8" fmla="*/ 301529 w 3837690"/>
              <a:gd name="connsiteY8" fmla="*/ 901232 h 3728640"/>
              <a:gd name="connsiteX9" fmla="*/ 717992 w 3837690"/>
              <a:gd name="connsiteY9" fmla="*/ 341005 h 3728640"/>
              <a:gd name="connsiteX10" fmla="*/ 1651216 w 3837690"/>
              <a:gd name="connsiteY10" fmla="*/ 0 h 3728640"/>
              <a:gd name="connsiteX11" fmla="*/ 2433536 w 3837690"/>
              <a:gd name="connsiteY11" fmla="*/ 50005 h 3728640"/>
              <a:gd name="connsiteX12" fmla="*/ 3027594 w 3837690"/>
              <a:gd name="connsiteY12" fmla="*/ 370369 h 3728640"/>
              <a:gd name="connsiteX13" fmla="*/ 3385290 w 3837690"/>
              <a:gd name="connsiteY13" fmla="*/ 1171254 h 3728640"/>
              <a:gd name="connsiteX14" fmla="*/ 3461687 w 3837690"/>
              <a:gd name="connsiteY14" fmla="*/ 2214396 h 3728640"/>
              <a:gd name="connsiteX15" fmla="*/ 3430700 w 3837690"/>
              <a:gd name="connsiteY15" fmla="*/ 2656798 h 3728640"/>
              <a:gd name="connsiteX16" fmla="*/ 3292091 w 3837690"/>
              <a:gd name="connsiteY16" fmla="*/ 2978484 h 3728640"/>
              <a:gd name="connsiteX17" fmla="*/ 3837690 w 3837690"/>
              <a:gd name="connsiteY17" fmla="*/ 3223110 h 3728640"/>
              <a:gd name="connsiteX0" fmla="*/ 3835616 w 3837690"/>
              <a:gd name="connsiteY0" fmla="*/ 3219925 h 3728656"/>
              <a:gd name="connsiteX1" fmla="*/ 3417487 w 3837690"/>
              <a:gd name="connsiteY1" fmla="*/ 3513956 h 3728656"/>
              <a:gd name="connsiteX2" fmla="*/ 2964477 w 3837690"/>
              <a:gd name="connsiteY2" fmla="*/ 3558897 h 3728656"/>
              <a:gd name="connsiteX3" fmla="*/ 2335224 w 3837690"/>
              <a:gd name="connsiteY3" fmla="*/ 3727442 h 3728656"/>
              <a:gd name="connsiteX4" fmla="*/ 1046696 w 3837690"/>
              <a:gd name="connsiteY4" fmla="*/ 3462165 h 3728656"/>
              <a:gd name="connsiteX5" fmla="*/ 268858 w 3837690"/>
              <a:gd name="connsiteY5" fmla="*/ 2950050 h 3728656"/>
              <a:gd name="connsiteX6" fmla="*/ 18644 w 3837690"/>
              <a:gd name="connsiteY6" fmla="*/ 2200752 h 3728656"/>
              <a:gd name="connsiteX7" fmla="*/ 30297 w 3837690"/>
              <a:gd name="connsiteY7" fmla="*/ 1762911 h 3728656"/>
              <a:gd name="connsiteX8" fmla="*/ 301529 w 3837690"/>
              <a:gd name="connsiteY8" fmla="*/ 901232 h 3728656"/>
              <a:gd name="connsiteX9" fmla="*/ 717992 w 3837690"/>
              <a:gd name="connsiteY9" fmla="*/ 341005 h 3728656"/>
              <a:gd name="connsiteX10" fmla="*/ 1651216 w 3837690"/>
              <a:gd name="connsiteY10" fmla="*/ 0 h 3728656"/>
              <a:gd name="connsiteX11" fmla="*/ 2433536 w 3837690"/>
              <a:gd name="connsiteY11" fmla="*/ 50005 h 3728656"/>
              <a:gd name="connsiteX12" fmla="*/ 3027594 w 3837690"/>
              <a:gd name="connsiteY12" fmla="*/ 370369 h 3728656"/>
              <a:gd name="connsiteX13" fmla="*/ 3385290 w 3837690"/>
              <a:gd name="connsiteY13" fmla="*/ 1171254 h 3728656"/>
              <a:gd name="connsiteX14" fmla="*/ 3461687 w 3837690"/>
              <a:gd name="connsiteY14" fmla="*/ 2214396 h 3728656"/>
              <a:gd name="connsiteX15" fmla="*/ 3430700 w 3837690"/>
              <a:gd name="connsiteY15" fmla="*/ 2656798 h 3728656"/>
              <a:gd name="connsiteX16" fmla="*/ 3292091 w 3837690"/>
              <a:gd name="connsiteY16" fmla="*/ 2978484 h 3728656"/>
              <a:gd name="connsiteX17" fmla="*/ 3837690 w 3837690"/>
              <a:gd name="connsiteY17" fmla="*/ 3223110 h 3728656"/>
              <a:gd name="connsiteX0" fmla="*/ 3835616 w 3835616"/>
              <a:gd name="connsiteY0" fmla="*/ 3219925 h 3728656"/>
              <a:gd name="connsiteX1" fmla="*/ 3417487 w 3835616"/>
              <a:gd name="connsiteY1" fmla="*/ 3513956 h 3728656"/>
              <a:gd name="connsiteX2" fmla="*/ 2964477 w 3835616"/>
              <a:gd name="connsiteY2" fmla="*/ 3558897 h 3728656"/>
              <a:gd name="connsiteX3" fmla="*/ 2335224 w 3835616"/>
              <a:gd name="connsiteY3" fmla="*/ 3727442 h 3728656"/>
              <a:gd name="connsiteX4" fmla="*/ 1046696 w 3835616"/>
              <a:gd name="connsiteY4" fmla="*/ 3462165 h 3728656"/>
              <a:gd name="connsiteX5" fmla="*/ 268858 w 3835616"/>
              <a:gd name="connsiteY5" fmla="*/ 2950050 h 3728656"/>
              <a:gd name="connsiteX6" fmla="*/ 18644 w 3835616"/>
              <a:gd name="connsiteY6" fmla="*/ 2200752 h 3728656"/>
              <a:gd name="connsiteX7" fmla="*/ 30297 w 3835616"/>
              <a:gd name="connsiteY7" fmla="*/ 1762911 h 3728656"/>
              <a:gd name="connsiteX8" fmla="*/ 301529 w 3835616"/>
              <a:gd name="connsiteY8" fmla="*/ 901232 h 3728656"/>
              <a:gd name="connsiteX9" fmla="*/ 717992 w 3835616"/>
              <a:gd name="connsiteY9" fmla="*/ 341005 h 3728656"/>
              <a:gd name="connsiteX10" fmla="*/ 1651216 w 3835616"/>
              <a:gd name="connsiteY10" fmla="*/ 0 h 3728656"/>
              <a:gd name="connsiteX11" fmla="*/ 2433536 w 3835616"/>
              <a:gd name="connsiteY11" fmla="*/ 50005 h 3728656"/>
              <a:gd name="connsiteX12" fmla="*/ 3027594 w 3835616"/>
              <a:gd name="connsiteY12" fmla="*/ 370369 h 3728656"/>
              <a:gd name="connsiteX13" fmla="*/ 3385290 w 3835616"/>
              <a:gd name="connsiteY13" fmla="*/ 1171254 h 3728656"/>
              <a:gd name="connsiteX14" fmla="*/ 3461687 w 3835616"/>
              <a:gd name="connsiteY14" fmla="*/ 2214396 h 3728656"/>
              <a:gd name="connsiteX15" fmla="*/ 3430700 w 3835616"/>
              <a:gd name="connsiteY15" fmla="*/ 2656798 h 3728656"/>
              <a:gd name="connsiteX16" fmla="*/ 3292091 w 3835616"/>
              <a:gd name="connsiteY16" fmla="*/ 2978484 h 3728656"/>
              <a:gd name="connsiteX17" fmla="*/ 3751780 w 3835616"/>
              <a:gd name="connsiteY17" fmla="*/ 3256428 h 3728656"/>
              <a:gd name="connsiteX0" fmla="*/ 3835616 w 3835616"/>
              <a:gd name="connsiteY0" fmla="*/ 3219925 h 3729924"/>
              <a:gd name="connsiteX1" fmla="*/ 3417487 w 3835616"/>
              <a:gd name="connsiteY1" fmla="*/ 3513956 h 3729924"/>
              <a:gd name="connsiteX2" fmla="*/ 2964477 w 3835616"/>
              <a:gd name="connsiteY2" fmla="*/ 3558897 h 3729924"/>
              <a:gd name="connsiteX3" fmla="*/ 2222800 w 3835616"/>
              <a:gd name="connsiteY3" fmla="*/ 3728717 h 3729924"/>
              <a:gd name="connsiteX4" fmla="*/ 1046696 w 3835616"/>
              <a:gd name="connsiteY4" fmla="*/ 3462165 h 3729924"/>
              <a:gd name="connsiteX5" fmla="*/ 268858 w 3835616"/>
              <a:gd name="connsiteY5" fmla="*/ 2950050 h 3729924"/>
              <a:gd name="connsiteX6" fmla="*/ 18644 w 3835616"/>
              <a:gd name="connsiteY6" fmla="*/ 2200752 h 3729924"/>
              <a:gd name="connsiteX7" fmla="*/ 30297 w 3835616"/>
              <a:gd name="connsiteY7" fmla="*/ 1762911 h 3729924"/>
              <a:gd name="connsiteX8" fmla="*/ 301529 w 3835616"/>
              <a:gd name="connsiteY8" fmla="*/ 901232 h 3729924"/>
              <a:gd name="connsiteX9" fmla="*/ 717992 w 3835616"/>
              <a:gd name="connsiteY9" fmla="*/ 341005 h 3729924"/>
              <a:gd name="connsiteX10" fmla="*/ 1651216 w 3835616"/>
              <a:gd name="connsiteY10" fmla="*/ 0 h 3729924"/>
              <a:gd name="connsiteX11" fmla="*/ 2433536 w 3835616"/>
              <a:gd name="connsiteY11" fmla="*/ 50005 h 3729924"/>
              <a:gd name="connsiteX12" fmla="*/ 3027594 w 3835616"/>
              <a:gd name="connsiteY12" fmla="*/ 370369 h 3729924"/>
              <a:gd name="connsiteX13" fmla="*/ 3385290 w 3835616"/>
              <a:gd name="connsiteY13" fmla="*/ 1171254 h 3729924"/>
              <a:gd name="connsiteX14" fmla="*/ 3461687 w 3835616"/>
              <a:gd name="connsiteY14" fmla="*/ 2214396 h 3729924"/>
              <a:gd name="connsiteX15" fmla="*/ 3430700 w 3835616"/>
              <a:gd name="connsiteY15" fmla="*/ 2656798 h 3729924"/>
              <a:gd name="connsiteX16" fmla="*/ 3292091 w 3835616"/>
              <a:gd name="connsiteY16" fmla="*/ 2978484 h 3729924"/>
              <a:gd name="connsiteX17" fmla="*/ 3751780 w 3835616"/>
              <a:gd name="connsiteY17" fmla="*/ 3256428 h 3729924"/>
              <a:gd name="connsiteX0" fmla="*/ 3835616 w 3835616"/>
              <a:gd name="connsiteY0" fmla="*/ 3219925 h 3731978"/>
              <a:gd name="connsiteX1" fmla="*/ 3417487 w 3835616"/>
              <a:gd name="connsiteY1" fmla="*/ 3513956 h 3731978"/>
              <a:gd name="connsiteX2" fmla="*/ 2964477 w 3835616"/>
              <a:gd name="connsiteY2" fmla="*/ 3558897 h 3731978"/>
              <a:gd name="connsiteX3" fmla="*/ 2222800 w 3835616"/>
              <a:gd name="connsiteY3" fmla="*/ 3728717 h 3731978"/>
              <a:gd name="connsiteX4" fmla="*/ 1046696 w 3835616"/>
              <a:gd name="connsiteY4" fmla="*/ 3462165 h 3731978"/>
              <a:gd name="connsiteX5" fmla="*/ 268858 w 3835616"/>
              <a:gd name="connsiteY5" fmla="*/ 2950050 h 3731978"/>
              <a:gd name="connsiteX6" fmla="*/ 18644 w 3835616"/>
              <a:gd name="connsiteY6" fmla="*/ 2200752 h 3731978"/>
              <a:gd name="connsiteX7" fmla="*/ 30297 w 3835616"/>
              <a:gd name="connsiteY7" fmla="*/ 1762911 h 3731978"/>
              <a:gd name="connsiteX8" fmla="*/ 301529 w 3835616"/>
              <a:gd name="connsiteY8" fmla="*/ 901232 h 3731978"/>
              <a:gd name="connsiteX9" fmla="*/ 717992 w 3835616"/>
              <a:gd name="connsiteY9" fmla="*/ 341005 h 3731978"/>
              <a:gd name="connsiteX10" fmla="*/ 1651216 w 3835616"/>
              <a:gd name="connsiteY10" fmla="*/ 0 h 3731978"/>
              <a:gd name="connsiteX11" fmla="*/ 2433536 w 3835616"/>
              <a:gd name="connsiteY11" fmla="*/ 50005 h 3731978"/>
              <a:gd name="connsiteX12" fmla="*/ 3027594 w 3835616"/>
              <a:gd name="connsiteY12" fmla="*/ 370369 h 3731978"/>
              <a:gd name="connsiteX13" fmla="*/ 3385290 w 3835616"/>
              <a:gd name="connsiteY13" fmla="*/ 1171254 h 3731978"/>
              <a:gd name="connsiteX14" fmla="*/ 3461687 w 3835616"/>
              <a:gd name="connsiteY14" fmla="*/ 2214396 h 3731978"/>
              <a:gd name="connsiteX15" fmla="*/ 3430700 w 3835616"/>
              <a:gd name="connsiteY15" fmla="*/ 2656798 h 3731978"/>
              <a:gd name="connsiteX16" fmla="*/ 3292091 w 3835616"/>
              <a:gd name="connsiteY16" fmla="*/ 2978484 h 3731978"/>
              <a:gd name="connsiteX17" fmla="*/ 3751780 w 3835616"/>
              <a:gd name="connsiteY17" fmla="*/ 3256428 h 3731978"/>
              <a:gd name="connsiteX0" fmla="*/ 3835616 w 3835616"/>
              <a:gd name="connsiteY0" fmla="*/ 3219925 h 3731979"/>
              <a:gd name="connsiteX1" fmla="*/ 3417487 w 3835616"/>
              <a:gd name="connsiteY1" fmla="*/ 3513956 h 3731979"/>
              <a:gd name="connsiteX2" fmla="*/ 2964477 w 3835616"/>
              <a:gd name="connsiteY2" fmla="*/ 3558897 h 3731979"/>
              <a:gd name="connsiteX3" fmla="*/ 2222800 w 3835616"/>
              <a:gd name="connsiteY3" fmla="*/ 3728717 h 3731979"/>
              <a:gd name="connsiteX4" fmla="*/ 1046696 w 3835616"/>
              <a:gd name="connsiteY4" fmla="*/ 3462165 h 3731979"/>
              <a:gd name="connsiteX5" fmla="*/ 268858 w 3835616"/>
              <a:gd name="connsiteY5" fmla="*/ 2950050 h 3731979"/>
              <a:gd name="connsiteX6" fmla="*/ 18644 w 3835616"/>
              <a:gd name="connsiteY6" fmla="*/ 2200752 h 3731979"/>
              <a:gd name="connsiteX7" fmla="*/ 30297 w 3835616"/>
              <a:gd name="connsiteY7" fmla="*/ 1762911 h 3731979"/>
              <a:gd name="connsiteX8" fmla="*/ 717992 w 3835616"/>
              <a:gd name="connsiteY8" fmla="*/ 341005 h 3731979"/>
              <a:gd name="connsiteX9" fmla="*/ 1651216 w 3835616"/>
              <a:gd name="connsiteY9" fmla="*/ 0 h 3731979"/>
              <a:gd name="connsiteX10" fmla="*/ 2433536 w 3835616"/>
              <a:gd name="connsiteY10" fmla="*/ 50005 h 3731979"/>
              <a:gd name="connsiteX11" fmla="*/ 3027594 w 3835616"/>
              <a:gd name="connsiteY11" fmla="*/ 370369 h 3731979"/>
              <a:gd name="connsiteX12" fmla="*/ 3385290 w 3835616"/>
              <a:gd name="connsiteY12" fmla="*/ 1171254 h 3731979"/>
              <a:gd name="connsiteX13" fmla="*/ 3461687 w 3835616"/>
              <a:gd name="connsiteY13" fmla="*/ 2214396 h 3731979"/>
              <a:gd name="connsiteX14" fmla="*/ 3430700 w 3835616"/>
              <a:gd name="connsiteY14" fmla="*/ 2656798 h 3731979"/>
              <a:gd name="connsiteX15" fmla="*/ 3292091 w 3835616"/>
              <a:gd name="connsiteY15" fmla="*/ 2978484 h 3731979"/>
              <a:gd name="connsiteX16" fmla="*/ 3751780 w 3835616"/>
              <a:gd name="connsiteY16" fmla="*/ 3256428 h 3731979"/>
              <a:gd name="connsiteX0" fmla="*/ 3835616 w 3835616"/>
              <a:gd name="connsiteY0" fmla="*/ 3219925 h 3731979"/>
              <a:gd name="connsiteX1" fmla="*/ 3417487 w 3835616"/>
              <a:gd name="connsiteY1" fmla="*/ 3513956 h 3731979"/>
              <a:gd name="connsiteX2" fmla="*/ 2964477 w 3835616"/>
              <a:gd name="connsiteY2" fmla="*/ 3558897 h 3731979"/>
              <a:gd name="connsiteX3" fmla="*/ 2222800 w 3835616"/>
              <a:gd name="connsiteY3" fmla="*/ 3728717 h 3731979"/>
              <a:gd name="connsiteX4" fmla="*/ 1046696 w 3835616"/>
              <a:gd name="connsiteY4" fmla="*/ 3462165 h 3731979"/>
              <a:gd name="connsiteX5" fmla="*/ 268858 w 3835616"/>
              <a:gd name="connsiteY5" fmla="*/ 2950050 h 3731979"/>
              <a:gd name="connsiteX6" fmla="*/ 18644 w 3835616"/>
              <a:gd name="connsiteY6" fmla="*/ 2200752 h 3731979"/>
              <a:gd name="connsiteX7" fmla="*/ 30297 w 3835616"/>
              <a:gd name="connsiteY7" fmla="*/ 1762911 h 3731979"/>
              <a:gd name="connsiteX8" fmla="*/ 542523 w 3835616"/>
              <a:gd name="connsiteY8" fmla="*/ 291475 h 3731979"/>
              <a:gd name="connsiteX9" fmla="*/ 1651216 w 3835616"/>
              <a:gd name="connsiteY9" fmla="*/ 0 h 3731979"/>
              <a:gd name="connsiteX10" fmla="*/ 2433536 w 3835616"/>
              <a:gd name="connsiteY10" fmla="*/ 50005 h 3731979"/>
              <a:gd name="connsiteX11" fmla="*/ 3027594 w 3835616"/>
              <a:gd name="connsiteY11" fmla="*/ 370369 h 3731979"/>
              <a:gd name="connsiteX12" fmla="*/ 3385290 w 3835616"/>
              <a:gd name="connsiteY12" fmla="*/ 1171254 h 3731979"/>
              <a:gd name="connsiteX13" fmla="*/ 3461687 w 3835616"/>
              <a:gd name="connsiteY13" fmla="*/ 2214396 h 3731979"/>
              <a:gd name="connsiteX14" fmla="*/ 3430700 w 3835616"/>
              <a:gd name="connsiteY14" fmla="*/ 2656798 h 3731979"/>
              <a:gd name="connsiteX15" fmla="*/ 3292091 w 3835616"/>
              <a:gd name="connsiteY15" fmla="*/ 2978484 h 3731979"/>
              <a:gd name="connsiteX16" fmla="*/ 3751780 w 3835616"/>
              <a:gd name="connsiteY16" fmla="*/ 3256428 h 3731979"/>
              <a:gd name="connsiteX0" fmla="*/ 3833553 w 3833553"/>
              <a:gd name="connsiteY0" fmla="*/ 3219925 h 3731979"/>
              <a:gd name="connsiteX1" fmla="*/ 3415424 w 3833553"/>
              <a:gd name="connsiteY1" fmla="*/ 3513956 h 3731979"/>
              <a:gd name="connsiteX2" fmla="*/ 2962414 w 3833553"/>
              <a:gd name="connsiteY2" fmla="*/ 3558897 h 3731979"/>
              <a:gd name="connsiteX3" fmla="*/ 2220737 w 3833553"/>
              <a:gd name="connsiteY3" fmla="*/ 3728717 h 3731979"/>
              <a:gd name="connsiteX4" fmla="*/ 1044633 w 3833553"/>
              <a:gd name="connsiteY4" fmla="*/ 3462165 h 3731979"/>
              <a:gd name="connsiteX5" fmla="*/ 266795 w 3833553"/>
              <a:gd name="connsiteY5" fmla="*/ 2950050 h 3731979"/>
              <a:gd name="connsiteX6" fmla="*/ 16581 w 3833553"/>
              <a:gd name="connsiteY6" fmla="*/ 2200752 h 3731979"/>
              <a:gd name="connsiteX7" fmla="*/ 34598 w 3833553"/>
              <a:gd name="connsiteY7" fmla="*/ 1633447 h 3731979"/>
              <a:gd name="connsiteX8" fmla="*/ 540460 w 3833553"/>
              <a:gd name="connsiteY8" fmla="*/ 291475 h 3731979"/>
              <a:gd name="connsiteX9" fmla="*/ 1649153 w 3833553"/>
              <a:gd name="connsiteY9" fmla="*/ 0 h 3731979"/>
              <a:gd name="connsiteX10" fmla="*/ 2431473 w 3833553"/>
              <a:gd name="connsiteY10" fmla="*/ 50005 h 3731979"/>
              <a:gd name="connsiteX11" fmla="*/ 3025531 w 3833553"/>
              <a:gd name="connsiteY11" fmla="*/ 370369 h 3731979"/>
              <a:gd name="connsiteX12" fmla="*/ 3383227 w 3833553"/>
              <a:gd name="connsiteY12" fmla="*/ 1171254 h 3731979"/>
              <a:gd name="connsiteX13" fmla="*/ 3459624 w 3833553"/>
              <a:gd name="connsiteY13" fmla="*/ 2214396 h 3731979"/>
              <a:gd name="connsiteX14" fmla="*/ 3428637 w 3833553"/>
              <a:gd name="connsiteY14" fmla="*/ 2656798 h 3731979"/>
              <a:gd name="connsiteX15" fmla="*/ 3290028 w 3833553"/>
              <a:gd name="connsiteY15" fmla="*/ 2978484 h 3731979"/>
              <a:gd name="connsiteX16" fmla="*/ 3749717 w 3833553"/>
              <a:gd name="connsiteY16" fmla="*/ 3256428 h 3731979"/>
              <a:gd name="connsiteX0" fmla="*/ 3833553 w 3833553"/>
              <a:gd name="connsiteY0" fmla="*/ 3219925 h 3731979"/>
              <a:gd name="connsiteX1" fmla="*/ 3415424 w 3833553"/>
              <a:gd name="connsiteY1" fmla="*/ 3513956 h 3731979"/>
              <a:gd name="connsiteX2" fmla="*/ 2962414 w 3833553"/>
              <a:gd name="connsiteY2" fmla="*/ 3558897 h 3731979"/>
              <a:gd name="connsiteX3" fmla="*/ 2220737 w 3833553"/>
              <a:gd name="connsiteY3" fmla="*/ 3728717 h 3731979"/>
              <a:gd name="connsiteX4" fmla="*/ 1044633 w 3833553"/>
              <a:gd name="connsiteY4" fmla="*/ 3462165 h 3731979"/>
              <a:gd name="connsiteX5" fmla="*/ 266795 w 3833553"/>
              <a:gd name="connsiteY5" fmla="*/ 2950050 h 3731979"/>
              <a:gd name="connsiteX6" fmla="*/ 16581 w 3833553"/>
              <a:gd name="connsiteY6" fmla="*/ 2200752 h 3731979"/>
              <a:gd name="connsiteX7" fmla="*/ 34598 w 3833553"/>
              <a:gd name="connsiteY7" fmla="*/ 1633447 h 3731979"/>
              <a:gd name="connsiteX8" fmla="*/ 540460 w 3833553"/>
              <a:gd name="connsiteY8" fmla="*/ 291475 h 3731979"/>
              <a:gd name="connsiteX9" fmla="*/ 1649153 w 3833553"/>
              <a:gd name="connsiteY9" fmla="*/ 0 h 3731979"/>
              <a:gd name="connsiteX10" fmla="*/ 2431473 w 3833553"/>
              <a:gd name="connsiteY10" fmla="*/ 50005 h 3731979"/>
              <a:gd name="connsiteX11" fmla="*/ 3025531 w 3833553"/>
              <a:gd name="connsiteY11" fmla="*/ 370369 h 3731979"/>
              <a:gd name="connsiteX12" fmla="*/ 3383227 w 3833553"/>
              <a:gd name="connsiteY12" fmla="*/ 1171254 h 3731979"/>
              <a:gd name="connsiteX13" fmla="*/ 3459624 w 3833553"/>
              <a:gd name="connsiteY13" fmla="*/ 2214396 h 3731979"/>
              <a:gd name="connsiteX14" fmla="*/ 3428637 w 3833553"/>
              <a:gd name="connsiteY14" fmla="*/ 2656798 h 3731979"/>
              <a:gd name="connsiteX15" fmla="*/ 3290028 w 3833553"/>
              <a:gd name="connsiteY15" fmla="*/ 2978484 h 3731979"/>
              <a:gd name="connsiteX16" fmla="*/ 3749717 w 3833553"/>
              <a:gd name="connsiteY16" fmla="*/ 3256428 h 3731979"/>
              <a:gd name="connsiteX0" fmla="*/ 3833188 w 3833188"/>
              <a:gd name="connsiteY0" fmla="*/ 3219925 h 3731979"/>
              <a:gd name="connsiteX1" fmla="*/ 3415059 w 3833188"/>
              <a:gd name="connsiteY1" fmla="*/ 3513956 h 3731979"/>
              <a:gd name="connsiteX2" fmla="*/ 2962049 w 3833188"/>
              <a:gd name="connsiteY2" fmla="*/ 3558897 h 3731979"/>
              <a:gd name="connsiteX3" fmla="*/ 2220372 w 3833188"/>
              <a:gd name="connsiteY3" fmla="*/ 3728717 h 3731979"/>
              <a:gd name="connsiteX4" fmla="*/ 1044268 w 3833188"/>
              <a:gd name="connsiteY4" fmla="*/ 3462165 h 3731979"/>
              <a:gd name="connsiteX5" fmla="*/ 261479 w 3833188"/>
              <a:gd name="connsiteY5" fmla="*/ 3050740 h 3731979"/>
              <a:gd name="connsiteX6" fmla="*/ 16216 w 3833188"/>
              <a:gd name="connsiteY6" fmla="*/ 2200752 h 3731979"/>
              <a:gd name="connsiteX7" fmla="*/ 34233 w 3833188"/>
              <a:gd name="connsiteY7" fmla="*/ 1633447 h 3731979"/>
              <a:gd name="connsiteX8" fmla="*/ 540095 w 3833188"/>
              <a:gd name="connsiteY8" fmla="*/ 291475 h 3731979"/>
              <a:gd name="connsiteX9" fmla="*/ 1648788 w 3833188"/>
              <a:gd name="connsiteY9" fmla="*/ 0 h 3731979"/>
              <a:gd name="connsiteX10" fmla="*/ 2431108 w 3833188"/>
              <a:gd name="connsiteY10" fmla="*/ 50005 h 3731979"/>
              <a:gd name="connsiteX11" fmla="*/ 3025166 w 3833188"/>
              <a:gd name="connsiteY11" fmla="*/ 370369 h 3731979"/>
              <a:gd name="connsiteX12" fmla="*/ 3382862 w 3833188"/>
              <a:gd name="connsiteY12" fmla="*/ 1171254 h 3731979"/>
              <a:gd name="connsiteX13" fmla="*/ 3459259 w 3833188"/>
              <a:gd name="connsiteY13" fmla="*/ 2214396 h 3731979"/>
              <a:gd name="connsiteX14" fmla="*/ 3428272 w 3833188"/>
              <a:gd name="connsiteY14" fmla="*/ 2656798 h 3731979"/>
              <a:gd name="connsiteX15" fmla="*/ 3289663 w 3833188"/>
              <a:gd name="connsiteY15" fmla="*/ 2978484 h 3731979"/>
              <a:gd name="connsiteX16" fmla="*/ 3749352 w 3833188"/>
              <a:gd name="connsiteY16" fmla="*/ 3256428 h 3731979"/>
              <a:gd name="connsiteX0" fmla="*/ 3833188 w 3833188"/>
              <a:gd name="connsiteY0" fmla="*/ 3219925 h 3729118"/>
              <a:gd name="connsiteX1" fmla="*/ 3415059 w 3833188"/>
              <a:gd name="connsiteY1" fmla="*/ 3513956 h 3729118"/>
              <a:gd name="connsiteX2" fmla="*/ 2962049 w 3833188"/>
              <a:gd name="connsiteY2" fmla="*/ 3558897 h 3729118"/>
              <a:gd name="connsiteX3" fmla="*/ 2220372 w 3833188"/>
              <a:gd name="connsiteY3" fmla="*/ 3728717 h 3729118"/>
              <a:gd name="connsiteX4" fmla="*/ 1042147 w 3833188"/>
              <a:gd name="connsiteY4" fmla="*/ 3505319 h 3729118"/>
              <a:gd name="connsiteX5" fmla="*/ 261479 w 3833188"/>
              <a:gd name="connsiteY5" fmla="*/ 3050740 h 3729118"/>
              <a:gd name="connsiteX6" fmla="*/ 16216 w 3833188"/>
              <a:gd name="connsiteY6" fmla="*/ 2200752 h 3729118"/>
              <a:gd name="connsiteX7" fmla="*/ 34233 w 3833188"/>
              <a:gd name="connsiteY7" fmla="*/ 1633447 h 3729118"/>
              <a:gd name="connsiteX8" fmla="*/ 540095 w 3833188"/>
              <a:gd name="connsiteY8" fmla="*/ 291475 h 3729118"/>
              <a:gd name="connsiteX9" fmla="*/ 1648788 w 3833188"/>
              <a:gd name="connsiteY9" fmla="*/ 0 h 3729118"/>
              <a:gd name="connsiteX10" fmla="*/ 2431108 w 3833188"/>
              <a:gd name="connsiteY10" fmla="*/ 50005 h 3729118"/>
              <a:gd name="connsiteX11" fmla="*/ 3025166 w 3833188"/>
              <a:gd name="connsiteY11" fmla="*/ 370369 h 3729118"/>
              <a:gd name="connsiteX12" fmla="*/ 3382862 w 3833188"/>
              <a:gd name="connsiteY12" fmla="*/ 1171254 h 3729118"/>
              <a:gd name="connsiteX13" fmla="*/ 3459259 w 3833188"/>
              <a:gd name="connsiteY13" fmla="*/ 2214396 h 3729118"/>
              <a:gd name="connsiteX14" fmla="*/ 3428272 w 3833188"/>
              <a:gd name="connsiteY14" fmla="*/ 2656798 h 3729118"/>
              <a:gd name="connsiteX15" fmla="*/ 3289663 w 3833188"/>
              <a:gd name="connsiteY15" fmla="*/ 2978484 h 3729118"/>
              <a:gd name="connsiteX16" fmla="*/ 3749352 w 3833188"/>
              <a:gd name="connsiteY16" fmla="*/ 3256428 h 3729118"/>
              <a:gd name="connsiteX0" fmla="*/ 3755903 w 3755903"/>
              <a:gd name="connsiteY0" fmla="*/ 3264410 h 3729117"/>
              <a:gd name="connsiteX1" fmla="*/ 3415059 w 3755903"/>
              <a:gd name="connsiteY1" fmla="*/ 3513956 h 3729117"/>
              <a:gd name="connsiteX2" fmla="*/ 2962049 w 3755903"/>
              <a:gd name="connsiteY2" fmla="*/ 3558897 h 3729117"/>
              <a:gd name="connsiteX3" fmla="*/ 2220372 w 3755903"/>
              <a:gd name="connsiteY3" fmla="*/ 3728717 h 3729117"/>
              <a:gd name="connsiteX4" fmla="*/ 1042147 w 3755903"/>
              <a:gd name="connsiteY4" fmla="*/ 3505319 h 3729117"/>
              <a:gd name="connsiteX5" fmla="*/ 261479 w 3755903"/>
              <a:gd name="connsiteY5" fmla="*/ 3050740 h 3729117"/>
              <a:gd name="connsiteX6" fmla="*/ 16216 w 3755903"/>
              <a:gd name="connsiteY6" fmla="*/ 2200752 h 3729117"/>
              <a:gd name="connsiteX7" fmla="*/ 34233 w 3755903"/>
              <a:gd name="connsiteY7" fmla="*/ 1633447 h 3729117"/>
              <a:gd name="connsiteX8" fmla="*/ 540095 w 3755903"/>
              <a:gd name="connsiteY8" fmla="*/ 291475 h 3729117"/>
              <a:gd name="connsiteX9" fmla="*/ 1648788 w 3755903"/>
              <a:gd name="connsiteY9" fmla="*/ 0 h 3729117"/>
              <a:gd name="connsiteX10" fmla="*/ 2431108 w 3755903"/>
              <a:gd name="connsiteY10" fmla="*/ 50005 h 3729117"/>
              <a:gd name="connsiteX11" fmla="*/ 3025166 w 3755903"/>
              <a:gd name="connsiteY11" fmla="*/ 370369 h 3729117"/>
              <a:gd name="connsiteX12" fmla="*/ 3382862 w 3755903"/>
              <a:gd name="connsiteY12" fmla="*/ 1171254 h 3729117"/>
              <a:gd name="connsiteX13" fmla="*/ 3459259 w 3755903"/>
              <a:gd name="connsiteY13" fmla="*/ 2214396 h 3729117"/>
              <a:gd name="connsiteX14" fmla="*/ 3428272 w 3755903"/>
              <a:gd name="connsiteY14" fmla="*/ 2656798 h 3729117"/>
              <a:gd name="connsiteX15" fmla="*/ 3289663 w 3755903"/>
              <a:gd name="connsiteY15" fmla="*/ 2978484 h 3729117"/>
              <a:gd name="connsiteX16" fmla="*/ 3749352 w 3755903"/>
              <a:gd name="connsiteY16" fmla="*/ 3256428 h 3729117"/>
              <a:gd name="connsiteX0" fmla="*/ 3755903 w 3755903"/>
              <a:gd name="connsiteY0" fmla="*/ 3264410 h 3729114"/>
              <a:gd name="connsiteX1" fmla="*/ 3391649 w 3755903"/>
              <a:gd name="connsiteY1" fmla="*/ 3520134 h 3729114"/>
              <a:gd name="connsiteX2" fmla="*/ 2962049 w 3755903"/>
              <a:gd name="connsiteY2" fmla="*/ 3558897 h 3729114"/>
              <a:gd name="connsiteX3" fmla="*/ 2220372 w 3755903"/>
              <a:gd name="connsiteY3" fmla="*/ 3728717 h 3729114"/>
              <a:gd name="connsiteX4" fmla="*/ 1042147 w 3755903"/>
              <a:gd name="connsiteY4" fmla="*/ 3505319 h 3729114"/>
              <a:gd name="connsiteX5" fmla="*/ 261479 w 3755903"/>
              <a:gd name="connsiteY5" fmla="*/ 3050740 h 3729114"/>
              <a:gd name="connsiteX6" fmla="*/ 16216 w 3755903"/>
              <a:gd name="connsiteY6" fmla="*/ 2200752 h 3729114"/>
              <a:gd name="connsiteX7" fmla="*/ 34233 w 3755903"/>
              <a:gd name="connsiteY7" fmla="*/ 1633447 h 3729114"/>
              <a:gd name="connsiteX8" fmla="*/ 540095 w 3755903"/>
              <a:gd name="connsiteY8" fmla="*/ 291475 h 3729114"/>
              <a:gd name="connsiteX9" fmla="*/ 1648788 w 3755903"/>
              <a:gd name="connsiteY9" fmla="*/ 0 h 3729114"/>
              <a:gd name="connsiteX10" fmla="*/ 2431108 w 3755903"/>
              <a:gd name="connsiteY10" fmla="*/ 50005 h 3729114"/>
              <a:gd name="connsiteX11" fmla="*/ 3025166 w 3755903"/>
              <a:gd name="connsiteY11" fmla="*/ 370369 h 3729114"/>
              <a:gd name="connsiteX12" fmla="*/ 3382862 w 3755903"/>
              <a:gd name="connsiteY12" fmla="*/ 1171254 h 3729114"/>
              <a:gd name="connsiteX13" fmla="*/ 3459259 w 3755903"/>
              <a:gd name="connsiteY13" fmla="*/ 2214396 h 3729114"/>
              <a:gd name="connsiteX14" fmla="*/ 3428272 w 3755903"/>
              <a:gd name="connsiteY14" fmla="*/ 2656798 h 3729114"/>
              <a:gd name="connsiteX15" fmla="*/ 3289663 w 3755903"/>
              <a:gd name="connsiteY15" fmla="*/ 2978484 h 3729114"/>
              <a:gd name="connsiteX16" fmla="*/ 3749352 w 3755903"/>
              <a:gd name="connsiteY16" fmla="*/ 3256428 h 3729114"/>
              <a:gd name="connsiteX0" fmla="*/ 3755903 w 3755903"/>
              <a:gd name="connsiteY0" fmla="*/ 3264410 h 3729114"/>
              <a:gd name="connsiteX1" fmla="*/ 3391649 w 3755903"/>
              <a:gd name="connsiteY1" fmla="*/ 3520134 h 3729114"/>
              <a:gd name="connsiteX2" fmla="*/ 2962049 w 3755903"/>
              <a:gd name="connsiteY2" fmla="*/ 3558897 h 3729114"/>
              <a:gd name="connsiteX3" fmla="*/ 2220372 w 3755903"/>
              <a:gd name="connsiteY3" fmla="*/ 3728717 h 3729114"/>
              <a:gd name="connsiteX4" fmla="*/ 1042147 w 3755903"/>
              <a:gd name="connsiteY4" fmla="*/ 3505319 h 3729114"/>
              <a:gd name="connsiteX5" fmla="*/ 261479 w 3755903"/>
              <a:gd name="connsiteY5" fmla="*/ 3050740 h 3729114"/>
              <a:gd name="connsiteX6" fmla="*/ 16216 w 3755903"/>
              <a:gd name="connsiteY6" fmla="*/ 2200752 h 3729114"/>
              <a:gd name="connsiteX7" fmla="*/ 34233 w 3755903"/>
              <a:gd name="connsiteY7" fmla="*/ 1633447 h 3729114"/>
              <a:gd name="connsiteX8" fmla="*/ 540095 w 3755903"/>
              <a:gd name="connsiteY8" fmla="*/ 291475 h 3729114"/>
              <a:gd name="connsiteX9" fmla="*/ 1648788 w 3755903"/>
              <a:gd name="connsiteY9" fmla="*/ 0 h 3729114"/>
              <a:gd name="connsiteX10" fmla="*/ 2431108 w 3755903"/>
              <a:gd name="connsiteY10" fmla="*/ 50005 h 3729114"/>
              <a:gd name="connsiteX11" fmla="*/ 3025166 w 3755903"/>
              <a:gd name="connsiteY11" fmla="*/ 370369 h 3729114"/>
              <a:gd name="connsiteX12" fmla="*/ 3382862 w 3755903"/>
              <a:gd name="connsiteY12" fmla="*/ 1171254 h 3729114"/>
              <a:gd name="connsiteX13" fmla="*/ 3459259 w 3755903"/>
              <a:gd name="connsiteY13" fmla="*/ 2214396 h 3729114"/>
              <a:gd name="connsiteX14" fmla="*/ 3422529 w 3755903"/>
              <a:gd name="connsiteY14" fmla="*/ 2656123 h 3729114"/>
              <a:gd name="connsiteX15" fmla="*/ 3289663 w 3755903"/>
              <a:gd name="connsiteY15" fmla="*/ 2978484 h 3729114"/>
              <a:gd name="connsiteX16" fmla="*/ 3749352 w 3755903"/>
              <a:gd name="connsiteY16" fmla="*/ 3256428 h 3729114"/>
              <a:gd name="connsiteX0" fmla="*/ 3755903 w 3755903"/>
              <a:gd name="connsiteY0" fmla="*/ 3264410 h 3729114"/>
              <a:gd name="connsiteX1" fmla="*/ 3391649 w 3755903"/>
              <a:gd name="connsiteY1" fmla="*/ 3520134 h 3729114"/>
              <a:gd name="connsiteX2" fmla="*/ 2962049 w 3755903"/>
              <a:gd name="connsiteY2" fmla="*/ 3558897 h 3729114"/>
              <a:gd name="connsiteX3" fmla="*/ 2220372 w 3755903"/>
              <a:gd name="connsiteY3" fmla="*/ 3728717 h 3729114"/>
              <a:gd name="connsiteX4" fmla="*/ 1042147 w 3755903"/>
              <a:gd name="connsiteY4" fmla="*/ 3505319 h 3729114"/>
              <a:gd name="connsiteX5" fmla="*/ 261479 w 3755903"/>
              <a:gd name="connsiteY5" fmla="*/ 3050740 h 3729114"/>
              <a:gd name="connsiteX6" fmla="*/ 16216 w 3755903"/>
              <a:gd name="connsiteY6" fmla="*/ 2200752 h 3729114"/>
              <a:gd name="connsiteX7" fmla="*/ 34233 w 3755903"/>
              <a:gd name="connsiteY7" fmla="*/ 1633447 h 3729114"/>
              <a:gd name="connsiteX8" fmla="*/ 540095 w 3755903"/>
              <a:gd name="connsiteY8" fmla="*/ 291475 h 3729114"/>
              <a:gd name="connsiteX9" fmla="*/ 1648788 w 3755903"/>
              <a:gd name="connsiteY9" fmla="*/ 0 h 3729114"/>
              <a:gd name="connsiteX10" fmla="*/ 2431108 w 3755903"/>
              <a:gd name="connsiteY10" fmla="*/ 50005 h 3729114"/>
              <a:gd name="connsiteX11" fmla="*/ 3025166 w 3755903"/>
              <a:gd name="connsiteY11" fmla="*/ 370369 h 3729114"/>
              <a:gd name="connsiteX12" fmla="*/ 3382862 w 3755903"/>
              <a:gd name="connsiteY12" fmla="*/ 1171254 h 3729114"/>
              <a:gd name="connsiteX13" fmla="*/ 3422529 w 3755903"/>
              <a:gd name="connsiteY13" fmla="*/ 2656123 h 3729114"/>
              <a:gd name="connsiteX14" fmla="*/ 3289663 w 3755903"/>
              <a:gd name="connsiteY14" fmla="*/ 2978484 h 3729114"/>
              <a:gd name="connsiteX15" fmla="*/ 3749352 w 3755903"/>
              <a:gd name="connsiteY15" fmla="*/ 3256428 h 3729114"/>
              <a:gd name="connsiteX0" fmla="*/ 3755903 w 3755903"/>
              <a:gd name="connsiteY0" fmla="*/ 3264410 h 3729114"/>
              <a:gd name="connsiteX1" fmla="*/ 3391649 w 3755903"/>
              <a:gd name="connsiteY1" fmla="*/ 3520134 h 3729114"/>
              <a:gd name="connsiteX2" fmla="*/ 2962049 w 3755903"/>
              <a:gd name="connsiteY2" fmla="*/ 3558897 h 3729114"/>
              <a:gd name="connsiteX3" fmla="*/ 2220372 w 3755903"/>
              <a:gd name="connsiteY3" fmla="*/ 3728717 h 3729114"/>
              <a:gd name="connsiteX4" fmla="*/ 1042147 w 3755903"/>
              <a:gd name="connsiteY4" fmla="*/ 3505319 h 3729114"/>
              <a:gd name="connsiteX5" fmla="*/ 261479 w 3755903"/>
              <a:gd name="connsiteY5" fmla="*/ 3050740 h 3729114"/>
              <a:gd name="connsiteX6" fmla="*/ 16216 w 3755903"/>
              <a:gd name="connsiteY6" fmla="*/ 2200752 h 3729114"/>
              <a:gd name="connsiteX7" fmla="*/ 34233 w 3755903"/>
              <a:gd name="connsiteY7" fmla="*/ 1633447 h 3729114"/>
              <a:gd name="connsiteX8" fmla="*/ 540095 w 3755903"/>
              <a:gd name="connsiteY8" fmla="*/ 291475 h 3729114"/>
              <a:gd name="connsiteX9" fmla="*/ 1648788 w 3755903"/>
              <a:gd name="connsiteY9" fmla="*/ 0 h 3729114"/>
              <a:gd name="connsiteX10" fmla="*/ 2431108 w 3755903"/>
              <a:gd name="connsiteY10" fmla="*/ 50005 h 3729114"/>
              <a:gd name="connsiteX11" fmla="*/ 3025166 w 3755903"/>
              <a:gd name="connsiteY11" fmla="*/ 370369 h 3729114"/>
              <a:gd name="connsiteX12" fmla="*/ 3382862 w 3755903"/>
              <a:gd name="connsiteY12" fmla="*/ 1171254 h 3729114"/>
              <a:gd name="connsiteX13" fmla="*/ 3430454 w 3755903"/>
              <a:gd name="connsiteY13" fmla="*/ 2612424 h 3729114"/>
              <a:gd name="connsiteX14" fmla="*/ 3289663 w 3755903"/>
              <a:gd name="connsiteY14" fmla="*/ 2978484 h 3729114"/>
              <a:gd name="connsiteX15" fmla="*/ 3749352 w 3755903"/>
              <a:gd name="connsiteY15" fmla="*/ 3256428 h 3729114"/>
              <a:gd name="connsiteX0" fmla="*/ 3755903 w 3755903"/>
              <a:gd name="connsiteY0" fmla="*/ 3264410 h 3729114"/>
              <a:gd name="connsiteX1" fmla="*/ 3391649 w 3755903"/>
              <a:gd name="connsiteY1" fmla="*/ 3520134 h 3729114"/>
              <a:gd name="connsiteX2" fmla="*/ 2962049 w 3755903"/>
              <a:gd name="connsiteY2" fmla="*/ 3558897 h 3729114"/>
              <a:gd name="connsiteX3" fmla="*/ 2220372 w 3755903"/>
              <a:gd name="connsiteY3" fmla="*/ 3728717 h 3729114"/>
              <a:gd name="connsiteX4" fmla="*/ 1042147 w 3755903"/>
              <a:gd name="connsiteY4" fmla="*/ 3505319 h 3729114"/>
              <a:gd name="connsiteX5" fmla="*/ 261479 w 3755903"/>
              <a:gd name="connsiteY5" fmla="*/ 3050740 h 3729114"/>
              <a:gd name="connsiteX6" fmla="*/ 16216 w 3755903"/>
              <a:gd name="connsiteY6" fmla="*/ 2200752 h 3729114"/>
              <a:gd name="connsiteX7" fmla="*/ 34233 w 3755903"/>
              <a:gd name="connsiteY7" fmla="*/ 1633447 h 3729114"/>
              <a:gd name="connsiteX8" fmla="*/ 540095 w 3755903"/>
              <a:gd name="connsiteY8" fmla="*/ 291475 h 3729114"/>
              <a:gd name="connsiteX9" fmla="*/ 1648788 w 3755903"/>
              <a:gd name="connsiteY9" fmla="*/ 0 h 3729114"/>
              <a:gd name="connsiteX10" fmla="*/ 2431108 w 3755903"/>
              <a:gd name="connsiteY10" fmla="*/ 50005 h 3729114"/>
              <a:gd name="connsiteX11" fmla="*/ 3025166 w 3755903"/>
              <a:gd name="connsiteY11" fmla="*/ 370369 h 3729114"/>
              <a:gd name="connsiteX12" fmla="*/ 3382862 w 3755903"/>
              <a:gd name="connsiteY12" fmla="*/ 1171254 h 3729114"/>
              <a:gd name="connsiteX13" fmla="*/ 3430454 w 3755903"/>
              <a:gd name="connsiteY13" fmla="*/ 2612424 h 3729114"/>
              <a:gd name="connsiteX14" fmla="*/ 3289663 w 3755903"/>
              <a:gd name="connsiteY14" fmla="*/ 2978484 h 3729114"/>
              <a:gd name="connsiteX15" fmla="*/ 3749352 w 3755903"/>
              <a:gd name="connsiteY15" fmla="*/ 3256428 h 3729114"/>
              <a:gd name="connsiteX0" fmla="*/ 3755903 w 3755903"/>
              <a:gd name="connsiteY0" fmla="*/ 3264410 h 3728881"/>
              <a:gd name="connsiteX1" fmla="*/ 3391649 w 3755903"/>
              <a:gd name="connsiteY1" fmla="*/ 3520134 h 3728881"/>
              <a:gd name="connsiteX2" fmla="*/ 2962922 w 3755903"/>
              <a:gd name="connsiteY2" fmla="*/ 3541149 h 3728881"/>
              <a:gd name="connsiteX3" fmla="*/ 2220372 w 3755903"/>
              <a:gd name="connsiteY3" fmla="*/ 3728717 h 3728881"/>
              <a:gd name="connsiteX4" fmla="*/ 1042147 w 3755903"/>
              <a:gd name="connsiteY4" fmla="*/ 3505319 h 3728881"/>
              <a:gd name="connsiteX5" fmla="*/ 261479 w 3755903"/>
              <a:gd name="connsiteY5" fmla="*/ 3050740 h 3728881"/>
              <a:gd name="connsiteX6" fmla="*/ 16216 w 3755903"/>
              <a:gd name="connsiteY6" fmla="*/ 2200752 h 3728881"/>
              <a:gd name="connsiteX7" fmla="*/ 34233 w 3755903"/>
              <a:gd name="connsiteY7" fmla="*/ 1633447 h 3728881"/>
              <a:gd name="connsiteX8" fmla="*/ 540095 w 3755903"/>
              <a:gd name="connsiteY8" fmla="*/ 291475 h 3728881"/>
              <a:gd name="connsiteX9" fmla="*/ 1648788 w 3755903"/>
              <a:gd name="connsiteY9" fmla="*/ 0 h 3728881"/>
              <a:gd name="connsiteX10" fmla="*/ 2431108 w 3755903"/>
              <a:gd name="connsiteY10" fmla="*/ 50005 h 3728881"/>
              <a:gd name="connsiteX11" fmla="*/ 3025166 w 3755903"/>
              <a:gd name="connsiteY11" fmla="*/ 370369 h 3728881"/>
              <a:gd name="connsiteX12" fmla="*/ 3382862 w 3755903"/>
              <a:gd name="connsiteY12" fmla="*/ 1171254 h 3728881"/>
              <a:gd name="connsiteX13" fmla="*/ 3430454 w 3755903"/>
              <a:gd name="connsiteY13" fmla="*/ 2612424 h 3728881"/>
              <a:gd name="connsiteX14" fmla="*/ 3289663 w 3755903"/>
              <a:gd name="connsiteY14" fmla="*/ 2978484 h 3728881"/>
              <a:gd name="connsiteX15" fmla="*/ 3749352 w 3755903"/>
              <a:gd name="connsiteY15" fmla="*/ 3256428 h 3728881"/>
              <a:gd name="connsiteX0" fmla="*/ 3755903 w 3755903"/>
              <a:gd name="connsiteY0" fmla="*/ 3264410 h 3728816"/>
              <a:gd name="connsiteX1" fmla="*/ 3391649 w 3755903"/>
              <a:gd name="connsiteY1" fmla="*/ 3520134 h 3728816"/>
              <a:gd name="connsiteX2" fmla="*/ 2962922 w 3755903"/>
              <a:gd name="connsiteY2" fmla="*/ 3541149 h 3728816"/>
              <a:gd name="connsiteX3" fmla="*/ 2220372 w 3755903"/>
              <a:gd name="connsiteY3" fmla="*/ 3728717 h 3728816"/>
              <a:gd name="connsiteX4" fmla="*/ 1039530 w 3755903"/>
              <a:gd name="connsiteY4" fmla="*/ 3558566 h 3728816"/>
              <a:gd name="connsiteX5" fmla="*/ 261479 w 3755903"/>
              <a:gd name="connsiteY5" fmla="*/ 3050740 h 3728816"/>
              <a:gd name="connsiteX6" fmla="*/ 16216 w 3755903"/>
              <a:gd name="connsiteY6" fmla="*/ 2200752 h 3728816"/>
              <a:gd name="connsiteX7" fmla="*/ 34233 w 3755903"/>
              <a:gd name="connsiteY7" fmla="*/ 1633447 h 3728816"/>
              <a:gd name="connsiteX8" fmla="*/ 540095 w 3755903"/>
              <a:gd name="connsiteY8" fmla="*/ 291475 h 3728816"/>
              <a:gd name="connsiteX9" fmla="*/ 1648788 w 3755903"/>
              <a:gd name="connsiteY9" fmla="*/ 0 h 3728816"/>
              <a:gd name="connsiteX10" fmla="*/ 2431108 w 3755903"/>
              <a:gd name="connsiteY10" fmla="*/ 50005 h 3728816"/>
              <a:gd name="connsiteX11" fmla="*/ 3025166 w 3755903"/>
              <a:gd name="connsiteY11" fmla="*/ 370369 h 3728816"/>
              <a:gd name="connsiteX12" fmla="*/ 3382862 w 3755903"/>
              <a:gd name="connsiteY12" fmla="*/ 1171254 h 3728816"/>
              <a:gd name="connsiteX13" fmla="*/ 3430454 w 3755903"/>
              <a:gd name="connsiteY13" fmla="*/ 2612424 h 3728816"/>
              <a:gd name="connsiteX14" fmla="*/ 3289663 w 3755903"/>
              <a:gd name="connsiteY14" fmla="*/ 2978484 h 3728816"/>
              <a:gd name="connsiteX15" fmla="*/ 3749352 w 3755903"/>
              <a:gd name="connsiteY15" fmla="*/ 3256428 h 3728816"/>
              <a:gd name="connsiteX0" fmla="*/ 3750266 w 3750266"/>
              <a:gd name="connsiteY0" fmla="*/ 3264410 h 3728817"/>
              <a:gd name="connsiteX1" fmla="*/ 3386012 w 3750266"/>
              <a:gd name="connsiteY1" fmla="*/ 3520134 h 3728817"/>
              <a:gd name="connsiteX2" fmla="*/ 2957285 w 3750266"/>
              <a:gd name="connsiteY2" fmla="*/ 3541149 h 3728817"/>
              <a:gd name="connsiteX3" fmla="*/ 2214735 w 3750266"/>
              <a:gd name="connsiteY3" fmla="*/ 3728717 h 3728817"/>
              <a:gd name="connsiteX4" fmla="*/ 1033893 w 3750266"/>
              <a:gd name="connsiteY4" fmla="*/ 3558566 h 3728817"/>
              <a:gd name="connsiteX5" fmla="*/ 255842 w 3750266"/>
              <a:gd name="connsiteY5" fmla="*/ 3050740 h 3728817"/>
              <a:gd name="connsiteX6" fmla="*/ 18139 w 3750266"/>
              <a:gd name="connsiteY6" fmla="*/ 2281973 h 3728817"/>
              <a:gd name="connsiteX7" fmla="*/ 28596 w 3750266"/>
              <a:gd name="connsiteY7" fmla="*/ 1633447 h 3728817"/>
              <a:gd name="connsiteX8" fmla="*/ 534458 w 3750266"/>
              <a:gd name="connsiteY8" fmla="*/ 291475 h 3728817"/>
              <a:gd name="connsiteX9" fmla="*/ 1643151 w 3750266"/>
              <a:gd name="connsiteY9" fmla="*/ 0 h 3728817"/>
              <a:gd name="connsiteX10" fmla="*/ 2425471 w 3750266"/>
              <a:gd name="connsiteY10" fmla="*/ 50005 h 3728817"/>
              <a:gd name="connsiteX11" fmla="*/ 3019529 w 3750266"/>
              <a:gd name="connsiteY11" fmla="*/ 370369 h 3728817"/>
              <a:gd name="connsiteX12" fmla="*/ 3377225 w 3750266"/>
              <a:gd name="connsiteY12" fmla="*/ 1171254 h 3728817"/>
              <a:gd name="connsiteX13" fmla="*/ 3424817 w 3750266"/>
              <a:gd name="connsiteY13" fmla="*/ 2612424 h 3728817"/>
              <a:gd name="connsiteX14" fmla="*/ 3284026 w 3750266"/>
              <a:gd name="connsiteY14" fmla="*/ 2978484 h 3728817"/>
              <a:gd name="connsiteX15" fmla="*/ 3743715 w 3750266"/>
              <a:gd name="connsiteY15" fmla="*/ 3256428 h 3728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750266" h="3728817">
                <a:moveTo>
                  <a:pt x="3750266" y="3264410"/>
                </a:moveTo>
                <a:cubicBezTo>
                  <a:pt x="3737566" y="3279227"/>
                  <a:pt x="3518175" y="3474011"/>
                  <a:pt x="3386012" y="3520134"/>
                </a:cubicBezTo>
                <a:cubicBezTo>
                  <a:pt x="3253849" y="3566257"/>
                  <a:pt x="3152498" y="3506385"/>
                  <a:pt x="2957285" y="3541149"/>
                </a:cubicBezTo>
                <a:cubicBezTo>
                  <a:pt x="2762072" y="3575913"/>
                  <a:pt x="2535300" y="3725814"/>
                  <a:pt x="2214735" y="3728717"/>
                </a:cubicBezTo>
                <a:cubicBezTo>
                  <a:pt x="1894170" y="3731620"/>
                  <a:pt x="1360375" y="3671562"/>
                  <a:pt x="1033893" y="3558566"/>
                </a:cubicBezTo>
                <a:cubicBezTo>
                  <a:pt x="707411" y="3445570"/>
                  <a:pt x="425134" y="3263505"/>
                  <a:pt x="255842" y="3050740"/>
                </a:cubicBezTo>
                <a:cubicBezTo>
                  <a:pt x="86550" y="2837975"/>
                  <a:pt x="56013" y="2518188"/>
                  <a:pt x="18139" y="2281973"/>
                </a:cubicBezTo>
                <a:cubicBezTo>
                  <a:pt x="-19735" y="2045758"/>
                  <a:pt x="10668" y="1759550"/>
                  <a:pt x="28596" y="1633447"/>
                </a:cubicBezTo>
                <a:cubicBezTo>
                  <a:pt x="109920" y="1087868"/>
                  <a:pt x="265366" y="563716"/>
                  <a:pt x="534458" y="291475"/>
                </a:cubicBezTo>
                <a:cubicBezTo>
                  <a:pt x="803551" y="19234"/>
                  <a:pt x="1289344" y="6827"/>
                  <a:pt x="1643151" y="0"/>
                </a:cubicBezTo>
                <a:cubicBezTo>
                  <a:pt x="1856511" y="5080"/>
                  <a:pt x="2196075" y="-11723"/>
                  <a:pt x="2425471" y="50005"/>
                </a:cubicBezTo>
                <a:cubicBezTo>
                  <a:pt x="2654867" y="111733"/>
                  <a:pt x="2860903" y="183494"/>
                  <a:pt x="3019529" y="370369"/>
                </a:cubicBezTo>
                <a:cubicBezTo>
                  <a:pt x="3178155" y="557244"/>
                  <a:pt x="3309677" y="797578"/>
                  <a:pt x="3377225" y="1171254"/>
                </a:cubicBezTo>
                <a:cubicBezTo>
                  <a:pt x="3444773" y="1544930"/>
                  <a:pt x="3548826" y="1984764"/>
                  <a:pt x="3424817" y="2612424"/>
                </a:cubicBezTo>
                <a:cubicBezTo>
                  <a:pt x="3389203" y="2718531"/>
                  <a:pt x="3367291" y="2865644"/>
                  <a:pt x="3284026" y="2978484"/>
                </a:cubicBezTo>
                <a:cubicBezTo>
                  <a:pt x="3298252" y="3020691"/>
                  <a:pt x="3403215" y="3263535"/>
                  <a:pt x="3743715" y="3256428"/>
                </a:cubicBezTo>
              </a:path>
            </a:pathLst>
          </a:cu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6C1F2A2-D184-49FB-99E6-B2EE7A52C0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539370" flipH="1" flipV="1">
            <a:off x="633254" y="452324"/>
            <a:ext cx="4036224" cy="2597228"/>
          </a:xfrm>
          <a:custGeom>
            <a:avLst/>
            <a:gdLst>
              <a:gd name="connsiteX0" fmla="*/ 3637280 w 3637280"/>
              <a:gd name="connsiteY0" fmla="*/ 3352800 h 4023360"/>
              <a:gd name="connsiteX1" fmla="*/ 3606800 w 3637280"/>
              <a:gd name="connsiteY1" fmla="*/ 3403600 h 4023360"/>
              <a:gd name="connsiteX2" fmla="*/ 3556000 w 3637280"/>
              <a:gd name="connsiteY2" fmla="*/ 3474720 h 4023360"/>
              <a:gd name="connsiteX3" fmla="*/ 3535680 w 3637280"/>
              <a:gd name="connsiteY3" fmla="*/ 3505200 h 4023360"/>
              <a:gd name="connsiteX4" fmla="*/ 3515360 w 3637280"/>
              <a:gd name="connsiteY4" fmla="*/ 3525520 h 4023360"/>
              <a:gd name="connsiteX5" fmla="*/ 3474720 w 3637280"/>
              <a:gd name="connsiteY5" fmla="*/ 3576320 h 4023360"/>
              <a:gd name="connsiteX6" fmla="*/ 3230880 w 3637280"/>
              <a:gd name="connsiteY6" fmla="*/ 3749040 h 4023360"/>
              <a:gd name="connsiteX7" fmla="*/ 2763520 w 3637280"/>
              <a:gd name="connsiteY7" fmla="*/ 3931920 h 4023360"/>
              <a:gd name="connsiteX8" fmla="*/ 2407920 w 3637280"/>
              <a:gd name="connsiteY8" fmla="*/ 4013200 h 4023360"/>
              <a:gd name="connsiteX9" fmla="*/ 2204720 w 3637280"/>
              <a:gd name="connsiteY9" fmla="*/ 4023360 h 4023360"/>
              <a:gd name="connsiteX10" fmla="*/ 1869440 w 3637280"/>
              <a:gd name="connsiteY10" fmla="*/ 4013200 h 4023360"/>
              <a:gd name="connsiteX11" fmla="*/ 1483360 w 3637280"/>
              <a:gd name="connsiteY11" fmla="*/ 3942080 h 4023360"/>
              <a:gd name="connsiteX12" fmla="*/ 1259840 w 3637280"/>
              <a:gd name="connsiteY12" fmla="*/ 3870960 h 4023360"/>
              <a:gd name="connsiteX13" fmla="*/ 1056640 w 3637280"/>
              <a:gd name="connsiteY13" fmla="*/ 3779520 h 4023360"/>
              <a:gd name="connsiteX14" fmla="*/ 792480 w 3637280"/>
              <a:gd name="connsiteY14" fmla="*/ 3616960 h 4023360"/>
              <a:gd name="connsiteX15" fmla="*/ 355600 w 3637280"/>
              <a:gd name="connsiteY15" fmla="*/ 3017520 h 4023360"/>
              <a:gd name="connsiteX16" fmla="*/ 152400 w 3637280"/>
              <a:gd name="connsiteY16" fmla="*/ 2611120 h 4023360"/>
              <a:gd name="connsiteX17" fmla="*/ 30480 w 3637280"/>
              <a:gd name="connsiteY17" fmla="*/ 2204720 h 4023360"/>
              <a:gd name="connsiteX18" fmla="*/ 0 w 3637280"/>
              <a:gd name="connsiteY18" fmla="*/ 1981200 h 4023360"/>
              <a:gd name="connsiteX19" fmla="*/ 71120 w 3637280"/>
              <a:gd name="connsiteY19" fmla="*/ 1158240 h 4023360"/>
              <a:gd name="connsiteX20" fmla="*/ 132080 w 3637280"/>
              <a:gd name="connsiteY20" fmla="*/ 975360 h 4023360"/>
              <a:gd name="connsiteX21" fmla="*/ 294640 w 3637280"/>
              <a:gd name="connsiteY21" fmla="*/ 690880 h 4023360"/>
              <a:gd name="connsiteX22" fmla="*/ 751840 w 3637280"/>
              <a:gd name="connsiteY22" fmla="*/ 254000 h 4023360"/>
              <a:gd name="connsiteX23" fmla="*/ 1127760 w 3637280"/>
              <a:gd name="connsiteY23" fmla="*/ 71120 h 4023360"/>
              <a:gd name="connsiteX24" fmla="*/ 1432560 w 3637280"/>
              <a:gd name="connsiteY24" fmla="*/ 10160 h 4023360"/>
              <a:gd name="connsiteX25" fmla="*/ 1625600 w 3637280"/>
              <a:gd name="connsiteY25" fmla="*/ 0 h 4023360"/>
              <a:gd name="connsiteX26" fmla="*/ 2174240 w 3637280"/>
              <a:gd name="connsiteY26" fmla="*/ 20320 h 4023360"/>
              <a:gd name="connsiteX27" fmla="*/ 2407920 w 3637280"/>
              <a:gd name="connsiteY27" fmla="*/ 101600 h 4023360"/>
              <a:gd name="connsiteX28" fmla="*/ 2580640 w 3637280"/>
              <a:gd name="connsiteY28" fmla="*/ 223520 h 4023360"/>
              <a:gd name="connsiteX29" fmla="*/ 2794000 w 3637280"/>
              <a:gd name="connsiteY29" fmla="*/ 599440 h 4023360"/>
              <a:gd name="connsiteX30" fmla="*/ 2885440 w 3637280"/>
              <a:gd name="connsiteY30" fmla="*/ 853440 h 4023360"/>
              <a:gd name="connsiteX31" fmla="*/ 3007360 w 3637280"/>
              <a:gd name="connsiteY31" fmla="*/ 1361440 h 4023360"/>
              <a:gd name="connsiteX32" fmla="*/ 3078480 w 3637280"/>
              <a:gd name="connsiteY32" fmla="*/ 1899920 h 4023360"/>
              <a:gd name="connsiteX33" fmla="*/ 3078480 w 3637280"/>
              <a:gd name="connsiteY33" fmla="*/ 2570480 h 4023360"/>
              <a:gd name="connsiteX34" fmla="*/ 3037840 w 3637280"/>
              <a:gd name="connsiteY34" fmla="*/ 2844800 h 4023360"/>
              <a:gd name="connsiteX35" fmla="*/ 3017520 w 3637280"/>
              <a:gd name="connsiteY35" fmla="*/ 2926080 h 4023360"/>
              <a:gd name="connsiteX36" fmla="*/ 2997200 w 3637280"/>
              <a:gd name="connsiteY36" fmla="*/ 2966720 h 4023360"/>
              <a:gd name="connsiteX37" fmla="*/ 3068320 w 3637280"/>
              <a:gd name="connsiteY37" fmla="*/ 3098800 h 4023360"/>
              <a:gd name="connsiteX38" fmla="*/ 3108960 w 3637280"/>
              <a:gd name="connsiteY38" fmla="*/ 3169920 h 4023360"/>
              <a:gd name="connsiteX39" fmla="*/ 3403600 w 3637280"/>
              <a:gd name="connsiteY39" fmla="*/ 3505200 h 4023360"/>
              <a:gd name="connsiteX40" fmla="*/ 3505200 w 3637280"/>
              <a:gd name="connsiteY40" fmla="*/ 3596640 h 4023360"/>
              <a:gd name="connsiteX41" fmla="*/ 3545840 w 3637280"/>
              <a:gd name="connsiteY41" fmla="*/ 3637280 h 4023360"/>
              <a:gd name="connsiteX42" fmla="*/ 3596640 w 3637280"/>
              <a:gd name="connsiteY42" fmla="*/ 3667760 h 4023360"/>
              <a:gd name="connsiteX43" fmla="*/ 3637280 w 3637280"/>
              <a:gd name="connsiteY43" fmla="*/ 3688080 h 4023360"/>
              <a:gd name="connsiteX0" fmla="*/ 3637280 w 3637280"/>
              <a:gd name="connsiteY0" fmla="*/ 3352800 h 4023360"/>
              <a:gd name="connsiteX1" fmla="*/ 3606800 w 3637280"/>
              <a:gd name="connsiteY1" fmla="*/ 3403600 h 4023360"/>
              <a:gd name="connsiteX2" fmla="*/ 3556000 w 3637280"/>
              <a:gd name="connsiteY2" fmla="*/ 3474720 h 4023360"/>
              <a:gd name="connsiteX3" fmla="*/ 3535680 w 3637280"/>
              <a:gd name="connsiteY3" fmla="*/ 3505200 h 4023360"/>
              <a:gd name="connsiteX4" fmla="*/ 3515360 w 3637280"/>
              <a:gd name="connsiteY4" fmla="*/ 3525520 h 4023360"/>
              <a:gd name="connsiteX5" fmla="*/ 3474720 w 3637280"/>
              <a:gd name="connsiteY5" fmla="*/ 3576320 h 4023360"/>
              <a:gd name="connsiteX6" fmla="*/ 3230880 w 3637280"/>
              <a:gd name="connsiteY6" fmla="*/ 3749040 h 4023360"/>
              <a:gd name="connsiteX7" fmla="*/ 2763520 w 3637280"/>
              <a:gd name="connsiteY7" fmla="*/ 3931920 h 4023360"/>
              <a:gd name="connsiteX8" fmla="*/ 2407920 w 3637280"/>
              <a:gd name="connsiteY8" fmla="*/ 4013200 h 4023360"/>
              <a:gd name="connsiteX9" fmla="*/ 2204720 w 3637280"/>
              <a:gd name="connsiteY9" fmla="*/ 4023360 h 4023360"/>
              <a:gd name="connsiteX10" fmla="*/ 1869440 w 3637280"/>
              <a:gd name="connsiteY10" fmla="*/ 4013200 h 4023360"/>
              <a:gd name="connsiteX11" fmla="*/ 1483360 w 3637280"/>
              <a:gd name="connsiteY11" fmla="*/ 3942080 h 4023360"/>
              <a:gd name="connsiteX12" fmla="*/ 1259840 w 3637280"/>
              <a:gd name="connsiteY12" fmla="*/ 3870960 h 4023360"/>
              <a:gd name="connsiteX13" fmla="*/ 1056640 w 3637280"/>
              <a:gd name="connsiteY13" fmla="*/ 3779520 h 4023360"/>
              <a:gd name="connsiteX14" fmla="*/ 792480 w 3637280"/>
              <a:gd name="connsiteY14" fmla="*/ 3616960 h 4023360"/>
              <a:gd name="connsiteX15" fmla="*/ 355600 w 3637280"/>
              <a:gd name="connsiteY15" fmla="*/ 3017520 h 4023360"/>
              <a:gd name="connsiteX16" fmla="*/ 152400 w 3637280"/>
              <a:gd name="connsiteY16" fmla="*/ 2611120 h 4023360"/>
              <a:gd name="connsiteX17" fmla="*/ 30480 w 3637280"/>
              <a:gd name="connsiteY17" fmla="*/ 2204720 h 4023360"/>
              <a:gd name="connsiteX18" fmla="*/ 0 w 3637280"/>
              <a:gd name="connsiteY18" fmla="*/ 1981200 h 4023360"/>
              <a:gd name="connsiteX19" fmla="*/ 71120 w 3637280"/>
              <a:gd name="connsiteY19" fmla="*/ 1158240 h 4023360"/>
              <a:gd name="connsiteX20" fmla="*/ 132080 w 3637280"/>
              <a:gd name="connsiteY20" fmla="*/ 975360 h 4023360"/>
              <a:gd name="connsiteX21" fmla="*/ 294640 w 3637280"/>
              <a:gd name="connsiteY21" fmla="*/ 690880 h 4023360"/>
              <a:gd name="connsiteX22" fmla="*/ 751840 w 3637280"/>
              <a:gd name="connsiteY22" fmla="*/ 254000 h 4023360"/>
              <a:gd name="connsiteX23" fmla="*/ 1127760 w 3637280"/>
              <a:gd name="connsiteY23" fmla="*/ 71120 h 4023360"/>
              <a:gd name="connsiteX24" fmla="*/ 1432560 w 3637280"/>
              <a:gd name="connsiteY24" fmla="*/ 10160 h 4023360"/>
              <a:gd name="connsiteX25" fmla="*/ 1625600 w 3637280"/>
              <a:gd name="connsiteY25" fmla="*/ 0 h 4023360"/>
              <a:gd name="connsiteX26" fmla="*/ 2174240 w 3637280"/>
              <a:gd name="connsiteY26" fmla="*/ 20320 h 4023360"/>
              <a:gd name="connsiteX27" fmla="*/ 2407920 w 3637280"/>
              <a:gd name="connsiteY27" fmla="*/ 101600 h 4023360"/>
              <a:gd name="connsiteX28" fmla="*/ 2580640 w 3637280"/>
              <a:gd name="connsiteY28" fmla="*/ 223520 h 4023360"/>
              <a:gd name="connsiteX29" fmla="*/ 2794000 w 3637280"/>
              <a:gd name="connsiteY29" fmla="*/ 599440 h 4023360"/>
              <a:gd name="connsiteX30" fmla="*/ 2885440 w 3637280"/>
              <a:gd name="connsiteY30" fmla="*/ 853440 h 4023360"/>
              <a:gd name="connsiteX31" fmla="*/ 3007360 w 3637280"/>
              <a:gd name="connsiteY31" fmla="*/ 1361440 h 4023360"/>
              <a:gd name="connsiteX32" fmla="*/ 3078480 w 3637280"/>
              <a:gd name="connsiteY32" fmla="*/ 1899920 h 4023360"/>
              <a:gd name="connsiteX33" fmla="*/ 3078480 w 3637280"/>
              <a:gd name="connsiteY33" fmla="*/ 2570480 h 4023360"/>
              <a:gd name="connsiteX34" fmla="*/ 3037840 w 3637280"/>
              <a:gd name="connsiteY34" fmla="*/ 2844800 h 4023360"/>
              <a:gd name="connsiteX35" fmla="*/ 3017520 w 3637280"/>
              <a:gd name="connsiteY35" fmla="*/ 2926080 h 4023360"/>
              <a:gd name="connsiteX36" fmla="*/ 2997200 w 3637280"/>
              <a:gd name="connsiteY36" fmla="*/ 2966720 h 4023360"/>
              <a:gd name="connsiteX37" fmla="*/ 3068320 w 3637280"/>
              <a:gd name="connsiteY37" fmla="*/ 3098800 h 4023360"/>
              <a:gd name="connsiteX38" fmla="*/ 3108960 w 3637280"/>
              <a:gd name="connsiteY38" fmla="*/ 3169920 h 4023360"/>
              <a:gd name="connsiteX39" fmla="*/ 3505200 w 3637280"/>
              <a:gd name="connsiteY39" fmla="*/ 3596640 h 4023360"/>
              <a:gd name="connsiteX40" fmla="*/ 3545840 w 3637280"/>
              <a:gd name="connsiteY40" fmla="*/ 3637280 h 4023360"/>
              <a:gd name="connsiteX41" fmla="*/ 3596640 w 3637280"/>
              <a:gd name="connsiteY41" fmla="*/ 3667760 h 4023360"/>
              <a:gd name="connsiteX42" fmla="*/ 3637280 w 3637280"/>
              <a:gd name="connsiteY42" fmla="*/ 3688080 h 4023360"/>
              <a:gd name="connsiteX0" fmla="*/ 3637280 w 3637280"/>
              <a:gd name="connsiteY0" fmla="*/ 3352800 h 4023360"/>
              <a:gd name="connsiteX1" fmla="*/ 3606800 w 3637280"/>
              <a:gd name="connsiteY1" fmla="*/ 3403600 h 4023360"/>
              <a:gd name="connsiteX2" fmla="*/ 3556000 w 3637280"/>
              <a:gd name="connsiteY2" fmla="*/ 3474720 h 4023360"/>
              <a:gd name="connsiteX3" fmla="*/ 3535680 w 3637280"/>
              <a:gd name="connsiteY3" fmla="*/ 3505200 h 4023360"/>
              <a:gd name="connsiteX4" fmla="*/ 3515360 w 3637280"/>
              <a:gd name="connsiteY4" fmla="*/ 3525520 h 4023360"/>
              <a:gd name="connsiteX5" fmla="*/ 3474720 w 3637280"/>
              <a:gd name="connsiteY5" fmla="*/ 3576320 h 4023360"/>
              <a:gd name="connsiteX6" fmla="*/ 3230880 w 3637280"/>
              <a:gd name="connsiteY6" fmla="*/ 3749040 h 4023360"/>
              <a:gd name="connsiteX7" fmla="*/ 2763520 w 3637280"/>
              <a:gd name="connsiteY7" fmla="*/ 3931920 h 4023360"/>
              <a:gd name="connsiteX8" fmla="*/ 2407920 w 3637280"/>
              <a:gd name="connsiteY8" fmla="*/ 4013200 h 4023360"/>
              <a:gd name="connsiteX9" fmla="*/ 2204720 w 3637280"/>
              <a:gd name="connsiteY9" fmla="*/ 4023360 h 4023360"/>
              <a:gd name="connsiteX10" fmla="*/ 1869440 w 3637280"/>
              <a:gd name="connsiteY10" fmla="*/ 4013200 h 4023360"/>
              <a:gd name="connsiteX11" fmla="*/ 1483360 w 3637280"/>
              <a:gd name="connsiteY11" fmla="*/ 3942080 h 4023360"/>
              <a:gd name="connsiteX12" fmla="*/ 1259840 w 3637280"/>
              <a:gd name="connsiteY12" fmla="*/ 3870960 h 4023360"/>
              <a:gd name="connsiteX13" fmla="*/ 1056640 w 3637280"/>
              <a:gd name="connsiteY13" fmla="*/ 3779520 h 4023360"/>
              <a:gd name="connsiteX14" fmla="*/ 792480 w 3637280"/>
              <a:gd name="connsiteY14" fmla="*/ 3616960 h 4023360"/>
              <a:gd name="connsiteX15" fmla="*/ 355600 w 3637280"/>
              <a:gd name="connsiteY15" fmla="*/ 3017520 h 4023360"/>
              <a:gd name="connsiteX16" fmla="*/ 152400 w 3637280"/>
              <a:gd name="connsiteY16" fmla="*/ 2611120 h 4023360"/>
              <a:gd name="connsiteX17" fmla="*/ 30480 w 3637280"/>
              <a:gd name="connsiteY17" fmla="*/ 2204720 h 4023360"/>
              <a:gd name="connsiteX18" fmla="*/ 0 w 3637280"/>
              <a:gd name="connsiteY18" fmla="*/ 1981200 h 4023360"/>
              <a:gd name="connsiteX19" fmla="*/ 71120 w 3637280"/>
              <a:gd name="connsiteY19" fmla="*/ 1158240 h 4023360"/>
              <a:gd name="connsiteX20" fmla="*/ 132080 w 3637280"/>
              <a:gd name="connsiteY20" fmla="*/ 975360 h 4023360"/>
              <a:gd name="connsiteX21" fmla="*/ 294640 w 3637280"/>
              <a:gd name="connsiteY21" fmla="*/ 690880 h 4023360"/>
              <a:gd name="connsiteX22" fmla="*/ 751840 w 3637280"/>
              <a:gd name="connsiteY22" fmla="*/ 254000 h 4023360"/>
              <a:gd name="connsiteX23" fmla="*/ 1127760 w 3637280"/>
              <a:gd name="connsiteY23" fmla="*/ 71120 h 4023360"/>
              <a:gd name="connsiteX24" fmla="*/ 1432560 w 3637280"/>
              <a:gd name="connsiteY24" fmla="*/ 10160 h 4023360"/>
              <a:gd name="connsiteX25" fmla="*/ 1625600 w 3637280"/>
              <a:gd name="connsiteY25" fmla="*/ 0 h 4023360"/>
              <a:gd name="connsiteX26" fmla="*/ 2174240 w 3637280"/>
              <a:gd name="connsiteY26" fmla="*/ 20320 h 4023360"/>
              <a:gd name="connsiteX27" fmla="*/ 2407920 w 3637280"/>
              <a:gd name="connsiteY27" fmla="*/ 101600 h 4023360"/>
              <a:gd name="connsiteX28" fmla="*/ 2580640 w 3637280"/>
              <a:gd name="connsiteY28" fmla="*/ 223520 h 4023360"/>
              <a:gd name="connsiteX29" fmla="*/ 2794000 w 3637280"/>
              <a:gd name="connsiteY29" fmla="*/ 599440 h 4023360"/>
              <a:gd name="connsiteX30" fmla="*/ 2885440 w 3637280"/>
              <a:gd name="connsiteY30" fmla="*/ 853440 h 4023360"/>
              <a:gd name="connsiteX31" fmla="*/ 3007360 w 3637280"/>
              <a:gd name="connsiteY31" fmla="*/ 1361440 h 4023360"/>
              <a:gd name="connsiteX32" fmla="*/ 3078480 w 3637280"/>
              <a:gd name="connsiteY32" fmla="*/ 1899920 h 4023360"/>
              <a:gd name="connsiteX33" fmla="*/ 3078480 w 3637280"/>
              <a:gd name="connsiteY33" fmla="*/ 2570480 h 4023360"/>
              <a:gd name="connsiteX34" fmla="*/ 3037840 w 3637280"/>
              <a:gd name="connsiteY34" fmla="*/ 2844800 h 4023360"/>
              <a:gd name="connsiteX35" fmla="*/ 3017520 w 3637280"/>
              <a:gd name="connsiteY35" fmla="*/ 2926080 h 4023360"/>
              <a:gd name="connsiteX36" fmla="*/ 2997200 w 3637280"/>
              <a:gd name="connsiteY36" fmla="*/ 2966720 h 4023360"/>
              <a:gd name="connsiteX37" fmla="*/ 3068320 w 3637280"/>
              <a:gd name="connsiteY37" fmla="*/ 3098800 h 4023360"/>
              <a:gd name="connsiteX38" fmla="*/ 3108960 w 3637280"/>
              <a:gd name="connsiteY38" fmla="*/ 3169920 h 4023360"/>
              <a:gd name="connsiteX39" fmla="*/ 3505200 w 3637280"/>
              <a:gd name="connsiteY39" fmla="*/ 3596640 h 4023360"/>
              <a:gd name="connsiteX40" fmla="*/ 3596640 w 3637280"/>
              <a:gd name="connsiteY40" fmla="*/ 3667760 h 4023360"/>
              <a:gd name="connsiteX41" fmla="*/ 3637280 w 3637280"/>
              <a:gd name="connsiteY41" fmla="*/ 3688080 h 4023360"/>
              <a:gd name="connsiteX0" fmla="*/ 3637280 w 3637280"/>
              <a:gd name="connsiteY0" fmla="*/ 3352800 h 4023360"/>
              <a:gd name="connsiteX1" fmla="*/ 3606800 w 3637280"/>
              <a:gd name="connsiteY1" fmla="*/ 3403600 h 4023360"/>
              <a:gd name="connsiteX2" fmla="*/ 3556000 w 3637280"/>
              <a:gd name="connsiteY2" fmla="*/ 3474720 h 4023360"/>
              <a:gd name="connsiteX3" fmla="*/ 3535680 w 3637280"/>
              <a:gd name="connsiteY3" fmla="*/ 3505200 h 4023360"/>
              <a:gd name="connsiteX4" fmla="*/ 3515360 w 3637280"/>
              <a:gd name="connsiteY4" fmla="*/ 3525520 h 4023360"/>
              <a:gd name="connsiteX5" fmla="*/ 3474720 w 3637280"/>
              <a:gd name="connsiteY5" fmla="*/ 3576320 h 4023360"/>
              <a:gd name="connsiteX6" fmla="*/ 3230880 w 3637280"/>
              <a:gd name="connsiteY6" fmla="*/ 3749040 h 4023360"/>
              <a:gd name="connsiteX7" fmla="*/ 2763520 w 3637280"/>
              <a:gd name="connsiteY7" fmla="*/ 3931920 h 4023360"/>
              <a:gd name="connsiteX8" fmla="*/ 2407920 w 3637280"/>
              <a:gd name="connsiteY8" fmla="*/ 4013200 h 4023360"/>
              <a:gd name="connsiteX9" fmla="*/ 2204720 w 3637280"/>
              <a:gd name="connsiteY9" fmla="*/ 4023360 h 4023360"/>
              <a:gd name="connsiteX10" fmla="*/ 1869440 w 3637280"/>
              <a:gd name="connsiteY10" fmla="*/ 4013200 h 4023360"/>
              <a:gd name="connsiteX11" fmla="*/ 1483360 w 3637280"/>
              <a:gd name="connsiteY11" fmla="*/ 3942080 h 4023360"/>
              <a:gd name="connsiteX12" fmla="*/ 1259840 w 3637280"/>
              <a:gd name="connsiteY12" fmla="*/ 3870960 h 4023360"/>
              <a:gd name="connsiteX13" fmla="*/ 1056640 w 3637280"/>
              <a:gd name="connsiteY13" fmla="*/ 3779520 h 4023360"/>
              <a:gd name="connsiteX14" fmla="*/ 792480 w 3637280"/>
              <a:gd name="connsiteY14" fmla="*/ 3616960 h 4023360"/>
              <a:gd name="connsiteX15" fmla="*/ 355600 w 3637280"/>
              <a:gd name="connsiteY15" fmla="*/ 3017520 h 4023360"/>
              <a:gd name="connsiteX16" fmla="*/ 152400 w 3637280"/>
              <a:gd name="connsiteY16" fmla="*/ 2611120 h 4023360"/>
              <a:gd name="connsiteX17" fmla="*/ 30480 w 3637280"/>
              <a:gd name="connsiteY17" fmla="*/ 2204720 h 4023360"/>
              <a:gd name="connsiteX18" fmla="*/ 0 w 3637280"/>
              <a:gd name="connsiteY18" fmla="*/ 1981200 h 4023360"/>
              <a:gd name="connsiteX19" fmla="*/ 71120 w 3637280"/>
              <a:gd name="connsiteY19" fmla="*/ 1158240 h 4023360"/>
              <a:gd name="connsiteX20" fmla="*/ 132080 w 3637280"/>
              <a:gd name="connsiteY20" fmla="*/ 975360 h 4023360"/>
              <a:gd name="connsiteX21" fmla="*/ 294640 w 3637280"/>
              <a:gd name="connsiteY21" fmla="*/ 690880 h 4023360"/>
              <a:gd name="connsiteX22" fmla="*/ 751840 w 3637280"/>
              <a:gd name="connsiteY22" fmla="*/ 254000 h 4023360"/>
              <a:gd name="connsiteX23" fmla="*/ 1127760 w 3637280"/>
              <a:gd name="connsiteY23" fmla="*/ 71120 h 4023360"/>
              <a:gd name="connsiteX24" fmla="*/ 1432560 w 3637280"/>
              <a:gd name="connsiteY24" fmla="*/ 10160 h 4023360"/>
              <a:gd name="connsiteX25" fmla="*/ 1625600 w 3637280"/>
              <a:gd name="connsiteY25" fmla="*/ 0 h 4023360"/>
              <a:gd name="connsiteX26" fmla="*/ 2174240 w 3637280"/>
              <a:gd name="connsiteY26" fmla="*/ 20320 h 4023360"/>
              <a:gd name="connsiteX27" fmla="*/ 2407920 w 3637280"/>
              <a:gd name="connsiteY27" fmla="*/ 101600 h 4023360"/>
              <a:gd name="connsiteX28" fmla="*/ 2580640 w 3637280"/>
              <a:gd name="connsiteY28" fmla="*/ 223520 h 4023360"/>
              <a:gd name="connsiteX29" fmla="*/ 2794000 w 3637280"/>
              <a:gd name="connsiteY29" fmla="*/ 599440 h 4023360"/>
              <a:gd name="connsiteX30" fmla="*/ 2885440 w 3637280"/>
              <a:gd name="connsiteY30" fmla="*/ 853440 h 4023360"/>
              <a:gd name="connsiteX31" fmla="*/ 3007360 w 3637280"/>
              <a:gd name="connsiteY31" fmla="*/ 1361440 h 4023360"/>
              <a:gd name="connsiteX32" fmla="*/ 3078480 w 3637280"/>
              <a:gd name="connsiteY32" fmla="*/ 1899920 h 4023360"/>
              <a:gd name="connsiteX33" fmla="*/ 3078480 w 3637280"/>
              <a:gd name="connsiteY33" fmla="*/ 2570480 h 4023360"/>
              <a:gd name="connsiteX34" fmla="*/ 3037840 w 3637280"/>
              <a:gd name="connsiteY34" fmla="*/ 2844800 h 4023360"/>
              <a:gd name="connsiteX35" fmla="*/ 3017520 w 3637280"/>
              <a:gd name="connsiteY35" fmla="*/ 2926080 h 4023360"/>
              <a:gd name="connsiteX36" fmla="*/ 2997200 w 3637280"/>
              <a:gd name="connsiteY36" fmla="*/ 2966720 h 4023360"/>
              <a:gd name="connsiteX37" fmla="*/ 3068320 w 3637280"/>
              <a:gd name="connsiteY37" fmla="*/ 3098800 h 4023360"/>
              <a:gd name="connsiteX38" fmla="*/ 3108960 w 3637280"/>
              <a:gd name="connsiteY38" fmla="*/ 3169920 h 4023360"/>
              <a:gd name="connsiteX39" fmla="*/ 3505200 w 3637280"/>
              <a:gd name="connsiteY39" fmla="*/ 3596640 h 4023360"/>
              <a:gd name="connsiteX40" fmla="*/ 3596640 w 3637280"/>
              <a:gd name="connsiteY40" fmla="*/ 3667760 h 4023360"/>
              <a:gd name="connsiteX0" fmla="*/ 3637280 w 3637280"/>
              <a:gd name="connsiteY0" fmla="*/ 3352800 h 4023360"/>
              <a:gd name="connsiteX1" fmla="*/ 3606800 w 3637280"/>
              <a:gd name="connsiteY1" fmla="*/ 3403600 h 4023360"/>
              <a:gd name="connsiteX2" fmla="*/ 3556000 w 3637280"/>
              <a:gd name="connsiteY2" fmla="*/ 3474720 h 4023360"/>
              <a:gd name="connsiteX3" fmla="*/ 3535680 w 3637280"/>
              <a:gd name="connsiteY3" fmla="*/ 3505200 h 4023360"/>
              <a:gd name="connsiteX4" fmla="*/ 3515360 w 3637280"/>
              <a:gd name="connsiteY4" fmla="*/ 3525520 h 4023360"/>
              <a:gd name="connsiteX5" fmla="*/ 3474720 w 3637280"/>
              <a:gd name="connsiteY5" fmla="*/ 3576320 h 4023360"/>
              <a:gd name="connsiteX6" fmla="*/ 3230880 w 3637280"/>
              <a:gd name="connsiteY6" fmla="*/ 3749040 h 4023360"/>
              <a:gd name="connsiteX7" fmla="*/ 2763520 w 3637280"/>
              <a:gd name="connsiteY7" fmla="*/ 3931920 h 4023360"/>
              <a:gd name="connsiteX8" fmla="*/ 2407920 w 3637280"/>
              <a:gd name="connsiteY8" fmla="*/ 4013200 h 4023360"/>
              <a:gd name="connsiteX9" fmla="*/ 2204720 w 3637280"/>
              <a:gd name="connsiteY9" fmla="*/ 4023360 h 4023360"/>
              <a:gd name="connsiteX10" fmla="*/ 1869440 w 3637280"/>
              <a:gd name="connsiteY10" fmla="*/ 4013200 h 4023360"/>
              <a:gd name="connsiteX11" fmla="*/ 1483360 w 3637280"/>
              <a:gd name="connsiteY11" fmla="*/ 3942080 h 4023360"/>
              <a:gd name="connsiteX12" fmla="*/ 1259840 w 3637280"/>
              <a:gd name="connsiteY12" fmla="*/ 3870960 h 4023360"/>
              <a:gd name="connsiteX13" fmla="*/ 1056640 w 3637280"/>
              <a:gd name="connsiteY13" fmla="*/ 3779520 h 4023360"/>
              <a:gd name="connsiteX14" fmla="*/ 792480 w 3637280"/>
              <a:gd name="connsiteY14" fmla="*/ 3616960 h 4023360"/>
              <a:gd name="connsiteX15" fmla="*/ 355600 w 3637280"/>
              <a:gd name="connsiteY15" fmla="*/ 3017520 h 4023360"/>
              <a:gd name="connsiteX16" fmla="*/ 152400 w 3637280"/>
              <a:gd name="connsiteY16" fmla="*/ 2611120 h 4023360"/>
              <a:gd name="connsiteX17" fmla="*/ 30480 w 3637280"/>
              <a:gd name="connsiteY17" fmla="*/ 2204720 h 4023360"/>
              <a:gd name="connsiteX18" fmla="*/ 0 w 3637280"/>
              <a:gd name="connsiteY18" fmla="*/ 1981200 h 4023360"/>
              <a:gd name="connsiteX19" fmla="*/ 71120 w 3637280"/>
              <a:gd name="connsiteY19" fmla="*/ 1158240 h 4023360"/>
              <a:gd name="connsiteX20" fmla="*/ 132080 w 3637280"/>
              <a:gd name="connsiteY20" fmla="*/ 975360 h 4023360"/>
              <a:gd name="connsiteX21" fmla="*/ 294640 w 3637280"/>
              <a:gd name="connsiteY21" fmla="*/ 690880 h 4023360"/>
              <a:gd name="connsiteX22" fmla="*/ 751840 w 3637280"/>
              <a:gd name="connsiteY22" fmla="*/ 254000 h 4023360"/>
              <a:gd name="connsiteX23" fmla="*/ 1127760 w 3637280"/>
              <a:gd name="connsiteY23" fmla="*/ 71120 h 4023360"/>
              <a:gd name="connsiteX24" fmla="*/ 1432560 w 3637280"/>
              <a:gd name="connsiteY24" fmla="*/ 10160 h 4023360"/>
              <a:gd name="connsiteX25" fmla="*/ 1625600 w 3637280"/>
              <a:gd name="connsiteY25" fmla="*/ 0 h 4023360"/>
              <a:gd name="connsiteX26" fmla="*/ 2174240 w 3637280"/>
              <a:gd name="connsiteY26" fmla="*/ 20320 h 4023360"/>
              <a:gd name="connsiteX27" fmla="*/ 2407920 w 3637280"/>
              <a:gd name="connsiteY27" fmla="*/ 101600 h 4023360"/>
              <a:gd name="connsiteX28" fmla="*/ 2580640 w 3637280"/>
              <a:gd name="connsiteY28" fmla="*/ 223520 h 4023360"/>
              <a:gd name="connsiteX29" fmla="*/ 2794000 w 3637280"/>
              <a:gd name="connsiteY29" fmla="*/ 599440 h 4023360"/>
              <a:gd name="connsiteX30" fmla="*/ 2885440 w 3637280"/>
              <a:gd name="connsiteY30" fmla="*/ 853440 h 4023360"/>
              <a:gd name="connsiteX31" fmla="*/ 3007360 w 3637280"/>
              <a:gd name="connsiteY31" fmla="*/ 1361440 h 4023360"/>
              <a:gd name="connsiteX32" fmla="*/ 3078480 w 3637280"/>
              <a:gd name="connsiteY32" fmla="*/ 1899920 h 4023360"/>
              <a:gd name="connsiteX33" fmla="*/ 3078480 w 3637280"/>
              <a:gd name="connsiteY33" fmla="*/ 2570480 h 4023360"/>
              <a:gd name="connsiteX34" fmla="*/ 3037840 w 3637280"/>
              <a:gd name="connsiteY34" fmla="*/ 2844800 h 4023360"/>
              <a:gd name="connsiteX35" fmla="*/ 3017520 w 3637280"/>
              <a:gd name="connsiteY35" fmla="*/ 2926080 h 4023360"/>
              <a:gd name="connsiteX36" fmla="*/ 2997200 w 3637280"/>
              <a:gd name="connsiteY36" fmla="*/ 2966720 h 4023360"/>
              <a:gd name="connsiteX37" fmla="*/ 3068320 w 3637280"/>
              <a:gd name="connsiteY37" fmla="*/ 3098800 h 4023360"/>
              <a:gd name="connsiteX38" fmla="*/ 3108960 w 3637280"/>
              <a:gd name="connsiteY38" fmla="*/ 3169920 h 4023360"/>
              <a:gd name="connsiteX39" fmla="*/ 3505200 w 3637280"/>
              <a:gd name="connsiteY39" fmla="*/ 3596640 h 4023360"/>
              <a:gd name="connsiteX0" fmla="*/ 3637280 w 3820160"/>
              <a:gd name="connsiteY0" fmla="*/ 3352800 h 4023360"/>
              <a:gd name="connsiteX1" fmla="*/ 3606800 w 3820160"/>
              <a:gd name="connsiteY1" fmla="*/ 3403600 h 4023360"/>
              <a:gd name="connsiteX2" fmla="*/ 3556000 w 3820160"/>
              <a:gd name="connsiteY2" fmla="*/ 3474720 h 4023360"/>
              <a:gd name="connsiteX3" fmla="*/ 3535680 w 3820160"/>
              <a:gd name="connsiteY3" fmla="*/ 3505200 h 4023360"/>
              <a:gd name="connsiteX4" fmla="*/ 3515360 w 3820160"/>
              <a:gd name="connsiteY4" fmla="*/ 3525520 h 4023360"/>
              <a:gd name="connsiteX5" fmla="*/ 3474720 w 3820160"/>
              <a:gd name="connsiteY5" fmla="*/ 3576320 h 4023360"/>
              <a:gd name="connsiteX6" fmla="*/ 3230880 w 3820160"/>
              <a:gd name="connsiteY6" fmla="*/ 3749040 h 4023360"/>
              <a:gd name="connsiteX7" fmla="*/ 2763520 w 3820160"/>
              <a:gd name="connsiteY7" fmla="*/ 3931920 h 4023360"/>
              <a:gd name="connsiteX8" fmla="*/ 2407920 w 3820160"/>
              <a:gd name="connsiteY8" fmla="*/ 4013200 h 4023360"/>
              <a:gd name="connsiteX9" fmla="*/ 2204720 w 3820160"/>
              <a:gd name="connsiteY9" fmla="*/ 4023360 h 4023360"/>
              <a:gd name="connsiteX10" fmla="*/ 1869440 w 3820160"/>
              <a:gd name="connsiteY10" fmla="*/ 4013200 h 4023360"/>
              <a:gd name="connsiteX11" fmla="*/ 1483360 w 3820160"/>
              <a:gd name="connsiteY11" fmla="*/ 3942080 h 4023360"/>
              <a:gd name="connsiteX12" fmla="*/ 1259840 w 3820160"/>
              <a:gd name="connsiteY12" fmla="*/ 3870960 h 4023360"/>
              <a:gd name="connsiteX13" fmla="*/ 1056640 w 3820160"/>
              <a:gd name="connsiteY13" fmla="*/ 3779520 h 4023360"/>
              <a:gd name="connsiteX14" fmla="*/ 792480 w 3820160"/>
              <a:gd name="connsiteY14" fmla="*/ 3616960 h 4023360"/>
              <a:gd name="connsiteX15" fmla="*/ 355600 w 3820160"/>
              <a:gd name="connsiteY15" fmla="*/ 3017520 h 4023360"/>
              <a:gd name="connsiteX16" fmla="*/ 152400 w 3820160"/>
              <a:gd name="connsiteY16" fmla="*/ 2611120 h 4023360"/>
              <a:gd name="connsiteX17" fmla="*/ 30480 w 3820160"/>
              <a:gd name="connsiteY17" fmla="*/ 2204720 h 4023360"/>
              <a:gd name="connsiteX18" fmla="*/ 0 w 3820160"/>
              <a:gd name="connsiteY18" fmla="*/ 1981200 h 4023360"/>
              <a:gd name="connsiteX19" fmla="*/ 71120 w 3820160"/>
              <a:gd name="connsiteY19" fmla="*/ 1158240 h 4023360"/>
              <a:gd name="connsiteX20" fmla="*/ 132080 w 3820160"/>
              <a:gd name="connsiteY20" fmla="*/ 975360 h 4023360"/>
              <a:gd name="connsiteX21" fmla="*/ 294640 w 3820160"/>
              <a:gd name="connsiteY21" fmla="*/ 690880 h 4023360"/>
              <a:gd name="connsiteX22" fmla="*/ 751840 w 3820160"/>
              <a:gd name="connsiteY22" fmla="*/ 254000 h 4023360"/>
              <a:gd name="connsiteX23" fmla="*/ 1127760 w 3820160"/>
              <a:gd name="connsiteY23" fmla="*/ 71120 h 4023360"/>
              <a:gd name="connsiteX24" fmla="*/ 1432560 w 3820160"/>
              <a:gd name="connsiteY24" fmla="*/ 10160 h 4023360"/>
              <a:gd name="connsiteX25" fmla="*/ 1625600 w 3820160"/>
              <a:gd name="connsiteY25" fmla="*/ 0 h 4023360"/>
              <a:gd name="connsiteX26" fmla="*/ 2174240 w 3820160"/>
              <a:gd name="connsiteY26" fmla="*/ 20320 h 4023360"/>
              <a:gd name="connsiteX27" fmla="*/ 2407920 w 3820160"/>
              <a:gd name="connsiteY27" fmla="*/ 101600 h 4023360"/>
              <a:gd name="connsiteX28" fmla="*/ 2580640 w 3820160"/>
              <a:gd name="connsiteY28" fmla="*/ 223520 h 4023360"/>
              <a:gd name="connsiteX29" fmla="*/ 2794000 w 3820160"/>
              <a:gd name="connsiteY29" fmla="*/ 599440 h 4023360"/>
              <a:gd name="connsiteX30" fmla="*/ 2885440 w 3820160"/>
              <a:gd name="connsiteY30" fmla="*/ 853440 h 4023360"/>
              <a:gd name="connsiteX31" fmla="*/ 3007360 w 3820160"/>
              <a:gd name="connsiteY31" fmla="*/ 1361440 h 4023360"/>
              <a:gd name="connsiteX32" fmla="*/ 3078480 w 3820160"/>
              <a:gd name="connsiteY32" fmla="*/ 1899920 h 4023360"/>
              <a:gd name="connsiteX33" fmla="*/ 3078480 w 3820160"/>
              <a:gd name="connsiteY33" fmla="*/ 2570480 h 4023360"/>
              <a:gd name="connsiteX34" fmla="*/ 3037840 w 3820160"/>
              <a:gd name="connsiteY34" fmla="*/ 2844800 h 4023360"/>
              <a:gd name="connsiteX35" fmla="*/ 3017520 w 3820160"/>
              <a:gd name="connsiteY35" fmla="*/ 2926080 h 4023360"/>
              <a:gd name="connsiteX36" fmla="*/ 2997200 w 3820160"/>
              <a:gd name="connsiteY36" fmla="*/ 2966720 h 4023360"/>
              <a:gd name="connsiteX37" fmla="*/ 3068320 w 3820160"/>
              <a:gd name="connsiteY37" fmla="*/ 3098800 h 4023360"/>
              <a:gd name="connsiteX38" fmla="*/ 3108960 w 3820160"/>
              <a:gd name="connsiteY38" fmla="*/ 3169920 h 4023360"/>
              <a:gd name="connsiteX39" fmla="*/ 3820160 w 3820160"/>
              <a:gd name="connsiteY39" fmla="*/ 3078480 h 4023360"/>
              <a:gd name="connsiteX0" fmla="*/ 3606800 w 3820160"/>
              <a:gd name="connsiteY0" fmla="*/ 3403600 h 4023360"/>
              <a:gd name="connsiteX1" fmla="*/ 3556000 w 3820160"/>
              <a:gd name="connsiteY1" fmla="*/ 3474720 h 4023360"/>
              <a:gd name="connsiteX2" fmla="*/ 3535680 w 3820160"/>
              <a:gd name="connsiteY2" fmla="*/ 3505200 h 4023360"/>
              <a:gd name="connsiteX3" fmla="*/ 3515360 w 3820160"/>
              <a:gd name="connsiteY3" fmla="*/ 3525520 h 4023360"/>
              <a:gd name="connsiteX4" fmla="*/ 3474720 w 3820160"/>
              <a:gd name="connsiteY4" fmla="*/ 3576320 h 4023360"/>
              <a:gd name="connsiteX5" fmla="*/ 3230880 w 3820160"/>
              <a:gd name="connsiteY5" fmla="*/ 3749040 h 4023360"/>
              <a:gd name="connsiteX6" fmla="*/ 2763520 w 3820160"/>
              <a:gd name="connsiteY6" fmla="*/ 3931920 h 4023360"/>
              <a:gd name="connsiteX7" fmla="*/ 2407920 w 3820160"/>
              <a:gd name="connsiteY7" fmla="*/ 4013200 h 4023360"/>
              <a:gd name="connsiteX8" fmla="*/ 2204720 w 3820160"/>
              <a:gd name="connsiteY8" fmla="*/ 4023360 h 4023360"/>
              <a:gd name="connsiteX9" fmla="*/ 1869440 w 3820160"/>
              <a:gd name="connsiteY9" fmla="*/ 4013200 h 4023360"/>
              <a:gd name="connsiteX10" fmla="*/ 1483360 w 3820160"/>
              <a:gd name="connsiteY10" fmla="*/ 3942080 h 4023360"/>
              <a:gd name="connsiteX11" fmla="*/ 1259840 w 3820160"/>
              <a:gd name="connsiteY11" fmla="*/ 3870960 h 4023360"/>
              <a:gd name="connsiteX12" fmla="*/ 1056640 w 3820160"/>
              <a:gd name="connsiteY12" fmla="*/ 3779520 h 4023360"/>
              <a:gd name="connsiteX13" fmla="*/ 792480 w 3820160"/>
              <a:gd name="connsiteY13" fmla="*/ 3616960 h 4023360"/>
              <a:gd name="connsiteX14" fmla="*/ 355600 w 3820160"/>
              <a:gd name="connsiteY14" fmla="*/ 3017520 h 4023360"/>
              <a:gd name="connsiteX15" fmla="*/ 152400 w 3820160"/>
              <a:gd name="connsiteY15" fmla="*/ 2611120 h 4023360"/>
              <a:gd name="connsiteX16" fmla="*/ 30480 w 3820160"/>
              <a:gd name="connsiteY16" fmla="*/ 2204720 h 4023360"/>
              <a:gd name="connsiteX17" fmla="*/ 0 w 3820160"/>
              <a:gd name="connsiteY17" fmla="*/ 1981200 h 4023360"/>
              <a:gd name="connsiteX18" fmla="*/ 71120 w 3820160"/>
              <a:gd name="connsiteY18" fmla="*/ 1158240 h 4023360"/>
              <a:gd name="connsiteX19" fmla="*/ 132080 w 3820160"/>
              <a:gd name="connsiteY19" fmla="*/ 975360 h 4023360"/>
              <a:gd name="connsiteX20" fmla="*/ 294640 w 3820160"/>
              <a:gd name="connsiteY20" fmla="*/ 690880 h 4023360"/>
              <a:gd name="connsiteX21" fmla="*/ 751840 w 3820160"/>
              <a:gd name="connsiteY21" fmla="*/ 254000 h 4023360"/>
              <a:gd name="connsiteX22" fmla="*/ 1127760 w 3820160"/>
              <a:gd name="connsiteY22" fmla="*/ 71120 h 4023360"/>
              <a:gd name="connsiteX23" fmla="*/ 1432560 w 3820160"/>
              <a:gd name="connsiteY23" fmla="*/ 10160 h 4023360"/>
              <a:gd name="connsiteX24" fmla="*/ 1625600 w 3820160"/>
              <a:gd name="connsiteY24" fmla="*/ 0 h 4023360"/>
              <a:gd name="connsiteX25" fmla="*/ 2174240 w 3820160"/>
              <a:gd name="connsiteY25" fmla="*/ 20320 h 4023360"/>
              <a:gd name="connsiteX26" fmla="*/ 2407920 w 3820160"/>
              <a:gd name="connsiteY26" fmla="*/ 101600 h 4023360"/>
              <a:gd name="connsiteX27" fmla="*/ 2580640 w 3820160"/>
              <a:gd name="connsiteY27" fmla="*/ 223520 h 4023360"/>
              <a:gd name="connsiteX28" fmla="*/ 2794000 w 3820160"/>
              <a:gd name="connsiteY28" fmla="*/ 599440 h 4023360"/>
              <a:gd name="connsiteX29" fmla="*/ 2885440 w 3820160"/>
              <a:gd name="connsiteY29" fmla="*/ 853440 h 4023360"/>
              <a:gd name="connsiteX30" fmla="*/ 3007360 w 3820160"/>
              <a:gd name="connsiteY30" fmla="*/ 1361440 h 4023360"/>
              <a:gd name="connsiteX31" fmla="*/ 3078480 w 3820160"/>
              <a:gd name="connsiteY31" fmla="*/ 1899920 h 4023360"/>
              <a:gd name="connsiteX32" fmla="*/ 3078480 w 3820160"/>
              <a:gd name="connsiteY32" fmla="*/ 2570480 h 4023360"/>
              <a:gd name="connsiteX33" fmla="*/ 3037840 w 3820160"/>
              <a:gd name="connsiteY33" fmla="*/ 2844800 h 4023360"/>
              <a:gd name="connsiteX34" fmla="*/ 3017520 w 3820160"/>
              <a:gd name="connsiteY34" fmla="*/ 2926080 h 4023360"/>
              <a:gd name="connsiteX35" fmla="*/ 2997200 w 3820160"/>
              <a:gd name="connsiteY35" fmla="*/ 2966720 h 4023360"/>
              <a:gd name="connsiteX36" fmla="*/ 3068320 w 3820160"/>
              <a:gd name="connsiteY36" fmla="*/ 3098800 h 4023360"/>
              <a:gd name="connsiteX37" fmla="*/ 3108960 w 3820160"/>
              <a:gd name="connsiteY37" fmla="*/ 3169920 h 4023360"/>
              <a:gd name="connsiteX38" fmla="*/ 3820160 w 3820160"/>
              <a:gd name="connsiteY38" fmla="*/ 3078480 h 4023360"/>
              <a:gd name="connsiteX0" fmla="*/ 3556000 w 3820160"/>
              <a:gd name="connsiteY0" fmla="*/ 3474720 h 4023360"/>
              <a:gd name="connsiteX1" fmla="*/ 3535680 w 3820160"/>
              <a:gd name="connsiteY1" fmla="*/ 3505200 h 4023360"/>
              <a:gd name="connsiteX2" fmla="*/ 3515360 w 3820160"/>
              <a:gd name="connsiteY2" fmla="*/ 3525520 h 4023360"/>
              <a:gd name="connsiteX3" fmla="*/ 3474720 w 3820160"/>
              <a:gd name="connsiteY3" fmla="*/ 3576320 h 4023360"/>
              <a:gd name="connsiteX4" fmla="*/ 3230880 w 3820160"/>
              <a:gd name="connsiteY4" fmla="*/ 3749040 h 4023360"/>
              <a:gd name="connsiteX5" fmla="*/ 2763520 w 3820160"/>
              <a:gd name="connsiteY5" fmla="*/ 3931920 h 4023360"/>
              <a:gd name="connsiteX6" fmla="*/ 2407920 w 3820160"/>
              <a:gd name="connsiteY6" fmla="*/ 4013200 h 4023360"/>
              <a:gd name="connsiteX7" fmla="*/ 2204720 w 3820160"/>
              <a:gd name="connsiteY7" fmla="*/ 4023360 h 4023360"/>
              <a:gd name="connsiteX8" fmla="*/ 1869440 w 3820160"/>
              <a:gd name="connsiteY8" fmla="*/ 4013200 h 4023360"/>
              <a:gd name="connsiteX9" fmla="*/ 1483360 w 3820160"/>
              <a:gd name="connsiteY9" fmla="*/ 3942080 h 4023360"/>
              <a:gd name="connsiteX10" fmla="*/ 1259840 w 3820160"/>
              <a:gd name="connsiteY10" fmla="*/ 3870960 h 4023360"/>
              <a:gd name="connsiteX11" fmla="*/ 1056640 w 3820160"/>
              <a:gd name="connsiteY11" fmla="*/ 3779520 h 4023360"/>
              <a:gd name="connsiteX12" fmla="*/ 792480 w 3820160"/>
              <a:gd name="connsiteY12" fmla="*/ 3616960 h 4023360"/>
              <a:gd name="connsiteX13" fmla="*/ 355600 w 3820160"/>
              <a:gd name="connsiteY13" fmla="*/ 3017520 h 4023360"/>
              <a:gd name="connsiteX14" fmla="*/ 152400 w 3820160"/>
              <a:gd name="connsiteY14" fmla="*/ 2611120 h 4023360"/>
              <a:gd name="connsiteX15" fmla="*/ 30480 w 3820160"/>
              <a:gd name="connsiteY15" fmla="*/ 2204720 h 4023360"/>
              <a:gd name="connsiteX16" fmla="*/ 0 w 3820160"/>
              <a:gd name="connsiteY16" fmla="*/ 1981200 h 4023360"/>
              <a:gd name="connsiteX17" fmla="*/ 71120 w 3820160"/>
              <a:gd name="connsiteY17" fmla="*/ 1158240 h 4023360"/>
              <a:gd name="connsiteX18" fmla="*/ 132080 w 3820160"/>
              <a:gd name="connsiteY18" fmla="*/ 975360 h 4023360"/>
              <a:gd name="connsiteX19" fmla="*/ 294640 w 3820160"/>
              <a:gd name="connsiteY19" fmla="*/ 690880 h 4023360"/>
              <a:gd name="connsiteX20" fmla="*/ 751840 w 3820160"/>
              <a:gd name="connsiteY20" fmla="*/ 254000 h 4023360"/>
              <a:gd name="connsiteX21" fmla="*/ 1127760 w 3820160"/>
              <a:gd name="connsiteY21" fmla="*/ 71120 h 4023360"/>
              <a:gd name="connsiteX22" fmla="*/ 1432560 w 3820160"/>
              <a:gd name="connsiteY22" fmla="*/ 10160 h 4023360"/>
              <a:gd name="connsiteX23" fmla="*/ 1625600 w 3820160"/>
              <a:gd name="connsiteY23" fmla="*/ 0 h 4023360"/>
              <a:gd name="connsiteX24" fmla="*/ 2174240 w 3820160"/>
              <a:gd name="connsiteY24" fmla="*/ 20320 h 4023360"/>
              <a:gd name="connsiteX25" fmla="*/ 2407920 w 3820160"/>
              <a:gd name="connsiteY25" fmla="*/ 101600 h 4023360"/>
              <a:gd name="connsiteX26" fmla="*/ 2580640 w 3820160"/>
              <a:gd name="connsiteY26" fmla="*/ 223520 h 4023360"/>
              <a:gd name="connsiteX27" fmla="*/ 2794000 w 3820160"/>
              <a:gd name="connsiteY27" fmla="*/ 599440 h 4023360"/>
              <a:gd name="connsiteX28" fmla="*/ 2885440 w 3820160"/>
              <a:gd name="connsiteY28" fmla="*/ 853440 h 4023360"/>
              <a:gd name="connsiteX29" fmla="*/ 3007360 w 3820160"/>
              <a:gd name="connsiteY29" fmla="*/ 1361440 h 4023360"/>
              <a:gd name="connsiteX30" fmla="*/ 3078480 w 3820160"/>
              <a:gd name="connsiteY30" fmla="*/ 1899920 h 4023360"/>
              <a:gd name="connsiteX31" fmla="*/ 3078480 w 3820160"/>
              <a:gd name="connsiteY31" fmla="*/ 2570480 h 4023360"/>
              <a:gd name="connsiteX32" fmla="*/ 3037840 w 3820160"/>
              <a:gd name="connsiteY32" fmla="*/ 2844800 h 4023360"/>
              <a:gd name="connsiteX33" fmla="*/ 3017520 w 3820160"/>
              <a:gd name="connsiteY33" fmla="*/ 2926080 h 4023360"/>
              <a:gd name="connsiteX34" fmla="*/ 2997200 w 3820160"/>
              <a:gd name="connsiteY34" fmla="*/ 2966720 h 4023360"/>
              <a:gd name="connsiteX35" fmla="*/ 3068320 w 3820160"/>
              <a:gd name="connsiteY35" fmla="*/ 3098800 h 4023360"/>
              <a:gd name="connsiteX36" fmla="*/ 3108960 w 3820160"/>
              <a:gd name="connsiteY36" fmla="*/ 3169920 h 4023360"/>
              <a:gd name="connsiteX37" fmla="*/ 3820160 w 3820160"/>
              <a:gd name="connsiteY37" fmla="*/ 3078480 h 4023360"/>
              <a:gd name="connsiteX0" fmla="*/ 3535680 w 3820160"/>
              <a:gd name="connsiteY0" fmla="*/ 3505200 h 4023360"/>
              <a:gd name="connsiteX1" fmla="*/ 3515360 w 3820160"/>
              <a:gd name="connsiteY1" fmla="*/ 3525520 h 4023360"/>
              <a:gd name="connsiteX2" fmla="*/ 3474720 w 3820160"/>
              <a:gd name="connsiteY2" fmla="*/ 3576320 h 4023360"/>
              <a:gd name="connsiteX3" fmla="*/ 3230880 w 3820160"/>
              <a:gd name="connsiteY3" fmla="*/ 3749040 h 4023360"/>
              <a:gd name="connsiteX4" fmla="*/ 2763520 w 3820160"/>
              <a:gd name="connsiteY4" fmla="*/ 3931920 h 4023360"/>
              <a:gd name="connsiteX5" fmla="*/ 2407920 w 3820160"/>
              <a:gd name="connsiteY5" fmla="*/ 4013200 h 4023360"/>
              <a:gd name="connsiteX6" fmla="*/ 2204720 w 3820160"/>
              <a:gd name="connsiteY6" fmla="*/ 4023360 h 4023360"/>
              <a:gd name="connsiteX7" fmla="*/ 1869440 w 3820160"/>
              <a:gd name="connsiteY7" fmla="*/ 4013200 h 4023360"/>
              <a:gd name="connsiteX8" fmla="*/ 1483360 w 3820160"/>
              <a:gd name="connsiteY8" fmla="*/ 3942080 h 4023360"/>
              <a:gd name="connsiteX9" fmla="*/ 1259840 w 3820160"/>
              <a:gd name="connsiteY9" fmla="*/ 3870960 h 4023360"/>
              <a:gd name="connsiteX10" fmla="*/ 1056640 w 3820160"/>
              <a:gd name="connsiteY10" fmla="*/ 3779520 h 4023360"/>
              <a:gd name="connsiteX11" fmla="*/ 792480 w 3820160"/>
              <a:gd name="connsiteY11" fmla="*/ 3616960 h 4023360"/>
              <a:gd name="connsiteX12" fmla="*/ 355600 w 3820160"/>
              <a:gd name="connsiteY12" fmla="*/ 3017520 h 4023360"/>
              <a:gd name="connsiteX13" fmla="*/ 152400 w 3820160"/>
              <a:gd name="connsiteY13" fmla="*/ 2611120 h 4023360"/>
              <a:gd name="connsiteX14" fmla="*/ 30480 w 3820160"/>
              <a:gd name="connsiteY14" fmla="*/ 2204720 h 4023360"/>
              <a:gd name="connsiteX15" fmla="*/ 0 w 3820160"/>
              <a:gd name="connsiteY15" fmla="*/ 1981200 h 4023360"/>
              <a:gd name="connsiteX16" fmla="*/ 71120 w 3820160"/>
              <a:gd name="connsiteY16" fmla="*/ 1158240 h 4023360"/>
              <a:gd name="connsiteX17" fmla="*/ 132080 w 3820160"/>
              <a:gd name="connsiteY17" fmla="*/ 975360 h 4023360"/>
              <a:gd name="connsiteX18" fmla="*/ 294640 w 3820160"/>
              <a:gd name="connsiteY18" fmla="*/ 690880 h 4023360"/>
              <a:gd name="connsiteX19" fmla="*/ 751840 w 3820160"/>
              <a:gd name="connsiteY19" fmla="*/ 254000 h 4023360"/>
              <a:gd name="connsiteX20" fmla="*/ 1127760 w 3820160"/>
              <a:gd name="connsiteY20" fmla="*/ 71120 h 4023360"/>
              <a:gd name="connsiteX21" fmla="*/ 1432560 w 3820160"/>
              <a:gd name="connsiteY21" fmla="*/ 10160 h 4023360"/>
              <a:gd name="connsiteX22" fmla="*/ 1625600 w 3820160"/>
              <a:gd name="connsiteY22" fmla="*/ 0 h 4023360"/>
              <a:gd name="connsiteX23" fmla="*/ 2174240 w 3820160"/>
              <a:gd name="connsiteY23" fmla="*/ 20320 h 4023360"/>
              <a:gd name="connsiteX24" fmla="*/ 2407920 w 3820160"/>
              <a:gd name="connsiteY24" fmla="*/ 101600 h 4023360"/>
              <a:gd name="connsiteX25" fmla="*/ 2580640 w 3820160"/>
              <a:gd name="connsiteY25" fmla="*/ 223520 h 4023360"/>
              <a:gd name="connsiteX26" fmla="*/ 2794000 w 3820160"/>
              <a:gd name="connsiteY26" fmla="*/ 599440 h 4023360"/>
              <a:gd name="connsiteX27" fmla="*/ 2885440 w 3820160"/>
              <a:gd name="connsiteY27" fmla="*/ 853440 h 4023360"/>
              <a:gd name="connsiteX28" fmla="*/ 3007360 w 3820160"/>
              <a:gd name="connsiteY28" fmla="*/ 1361440 h 4023360"/>
              <a:gd name="connsiteX29" fmla="*/ 3078480 w 3820160"/>
              <a:gd name="connsiteY29" fmla="*/ 1899920 h 4023360"/>
              <a:gd name="connsiteX30" fmla="*/ 3078480 w 3820160"/>
              <a:gd name="connsiteY30" fmla="*/ 2570480 h 4023360"/>
              <a:gd name="connsiteX31" fmla="*/ 3037840 w 3820160"/>
              <a:gd name="connsiteY31" fmla="*/ 2844800 h 4023360"/>
              <a:gd name="connsiteX32" fmla="*/ 3017520 w 3820160"/>
              <a:gd name="connsiteY32" fmla="*/ 2926080 h 4023360"/>
              <a:gd name="connsiteX33" fmla="*/ 2997200 w 3820160"/>
              <a:gd name="connsiteY33" fmla="*/ 2966720 h 4023360"/>
              <a:gd name="connsiteX34" fmla="*/ 3068320 w 3820160"/>
              <a:gd name="connsiteY34" fmla="*/ 3098800 h 4023360"/>
              <a:gd name="connsiteX35" fmla="*/ 3108960 w 3820160"/>
              <a:gd name="connsiteY35" fmla="*/ 3169920 h 4023360"/>
              <a:gd name="connsiteX36" fmla="*/ 3820160 w 3820160"/>
              <a:gd name="connsiteY36" fmla="*/ 3078480 h 4023360"/>
              <a:gd name="connsiteX0" fmla="*/ 3535680 w 3820160"/>
              <a:gd name="connsiteY0" fmla="*/ 3505200 h 4023360"/>
              <a:gd name="connsiteX1" fmla="*/ 3474720 w 3820160"/>
              <a:gd name="connsiteY1" fmla="*/ 3576320 h 4023360"/>
              <a:gd name="connsiteX2" fmla="*/ 3230880 w 3820160"/>
              <a:gd name="connsiteY2" fmla="*/ 3749040 h 4023360"/>
              <a:gd name="connsiteX3" fmla="*/ 2763520 w 3820160"/>
              <a:gd name="connsiteY3" fmla="*/ 3931920 h 4023360"/>
              <a:gd name="connsiteX4" fmla="*/ 2407920 w 3820160"/>
              <a:gd name="connsiteY4" fmla="*/ 4013200 h 4023360"/>
              <a:gd name="connsiteX5" fmla="*/ 2204720 w 3820160"/>
              <a:gd name="connsiteY5" fmla="*/ 4023360 h 4023360"/>
              <a:gd name="connsiteX6" fmla="*/ 1869440 w 3820160"/>
              <a:gd name="connsiteY6" fmla="*/ 4013200 h 4023360"/>
              <a:gd name="connsiteX7" fmla="*/ 1483360 w 3820160"/>
              <a:gd name="connsiteY7" fmla="*/ 3942080 h 4023360"/>
              <a:gd name="connsiteX8" fmla="*/ 1259840 w 3820160"/>
              <a:gd name="connsiteY8" fmla="*/ 3870960 h 4023360"/>
              <a:gd name="connsiteX9" fmla="*/ 1056640 w 3820160"/>
              <a:gd name="connsiteY9" fmla="*/ 3779520 h 4023360"/>
              <a:gd name="connsiteX10" fmla="*/ 792480 w 3820160"/>
              <a:gd name="connsiteY10" fmla="*/ 3616960 h 4023360"/>
              <a:gd name="connsiteX11" fmla="*/ 355600 w 3820160"/>
              <a:gd name="connsiteY11" fmla="*/ 3017520 h 4023360"/>
              <a:gd name="connsiteX12" fmla="*/ 152400 w 3820160"/>
              <a:gd name="connsiteY12" fmla="*/ 2611120 h 4023360"/>
              <a:gd name="connsiteX13" fmla="*/ 30480 w 3820160"/>
              <a:gd name="connsiteY13" fmla="*/ 2204720 h 4023360"/>
              <a:gd name="connsiteX14" fmla="*/ 0 w 3820160"/>
              <a:gd name="connsiteY14" fmla="*/ 1981200 h 4023360"/>
              <a:gd name="connsiteX15" fmla="*/ 71120 w 3820160"/>
              <a:gd name="connsiteY15" fmla="*/ 1158240 h 4023360"/>
              <a:gd name="connsiteX16" fmla="*/ 132080 w 3820160"/>
              <a:gd name="connsiteY16" fmla="*/ 975360 h 4023360"/>
              <a:gd name="connsiteX17" fmla="*/ 294640 w 3820160"/>
              <a:gd name="connsiteY17" fmla="*/ 690880 h 4023360"/>
              <a:gd name="connsiteX18" fmla="*/ 751840 w 3820160"/>
              <a:gd name="connsiteY18" fmla="*/ 254000 h 4023360"/>
              <a:gd name="connsiteX19" fmla="*/ 1127760 w 3820160"/>
              <a:gd name="connsiteY19" fmla="*/ 71120 h 4023360"/>
              <a:gd name="connsiteX20" fmla="*/ 1432560 w 3820160"/>
              <a:gd name="connsiteY20" fmla="*/ 10160 h 4023360"/>
              <a:gd name="connsiteX21" fmla="*/ 1625600 w 3820160"/>
              <a:gd name="connsiteY21" fmla="*/ 0 h 4023360"/>
              <a:gd name="connsiteX22" fmla="*/ 2174240 w 3820160"/>
              <a:gd name="connsiteY22" fmla="*/ 20320 h 4023360"/>
              <a:gd name="connsiteX23" fmla="*/ 2407920 w 3820160"/>
              <a:gd name="connsiteY23" fmla="*/ 101600 h 4023360"/>
              <a:gd name="connsiteX24" fmla="*/ 2580640 w 3820160"/>
              <a:gd name="connsiteY24" fmla="*/ 223520 h 4023360"/>
              <a:gd name="connsiteX25" fmla="*/ 2794000 w 3820160"/>
              <a:gd name="connsiteY25" fmla="*/ 599440 h 4023360"/>
              <a:gd name="connsiteX26" fmla="*/ 2885440 w 3820160"/>
              <a:gd name="connsiteY26" fmla="*/ 853440 h 4023360"/>
              <a:gd name="connsiteX27" fmla="*/ 3007360 w 3820160"/>
              <a:gd name="connsiteY27" fmla="*/ 1361440 h 4023360"/>
              <a:gd name="connsiteX28" fmla="*/ 3078480 w 3820160"/>
              <a:gd name="connsiteY28" fmla="*/ 1899920 h 4023360"/>
              <a:gd name="connsiteX29" fmla="*/ 3078480 w 3820160"/>
              <a:gd name="connsiteY29" fmla="*/ 2570480 h 4023360"/>
              <a:gd name="connsiteX30" fmla="*/ 3037840 w 3820160"/>
              <a:gd name="connsiteY30" fmla="*/ 2844800 h 4023360"/>
              <a:gd name="connsiteX31" fmla="*/ 3017520 w 3820160"/>
              <a:gd name="connsiteY31" fmla="*/ 2926080 h 4023360"/>
              <a:gd name="connsiteX32" fmla="*/ 2997200 w 3820160"/>
              <a:gd name="connsiteY32" fmla="*/ 2966720 h 4023360"/>
              <a:gd name="connsiteX33" fmla="*/ 3068320 w 3820160"/>
              <a:gd name="connsiteY33" fmla="*/ 3098800 h 4023360"/>
              <a:gd name="connsiteX34" fmla="*/ 3108960 w 3820160"/>
              <a:gd name="connsiteY34" fmla="*/ 3169920 h 4023360"/>
              <a:gd name="connsiteX35" fmla="*/ 3820160 w 3820160"/>
              <a:gd name="connsiteY35" fmla="*/ 3078480 h 4023360"/>
              <a:gd name="connsiteX0" fmla="*/ 3810000 w 3820160"/>
              <a:gd name="connsiteY0" fmla="*/ 3271520 h 4023360"/>
              <a:gd name="connsiteX1" fmla="*/ 3474720 w 3820160"/>
              <a:gd name="connsiteY1" fmla="*/ 3576320 h 4023360"/>
              <a:gd name="connsiteX2" fmla="*/ 3230880 w 3820160"/>
              <a:gd name="connsiteY2" fmla="*/ 3749040 h 4023360"/>
              <a:gd name="connsiteX3" fmla="*/ 2763520 w 3820160"/>
              <a:gd name="connsiteY3" fmla="*/ 3931920 h 4023360"/>
              <a:gd name="connsiteX4" fmla="*/ 2407920 w 3820160"/>
              <a:gd name="connsiteY4" fmla="*/ 4013200 h 4023360"/>
              <a:gd name="connsiteX5" fmla="*/ 2204720 w 3820160"/>
              <a:gd name="connsiteY5" fmla="*/ 4023360 h 4023360"/>
              <a:gd name="connsiteX6" fmla="*/ 1869440 w 3820160"/>
              <a:gd name="connsiteY6" fmla="*/ 4013200 h 4023360"/>
              <a:gd name="connsiteX7" fmla="*/ 1483360 w 3820160"/>
              <a:gd name="connsiteY7" fmla="*/ 3942080 h 4023360"/>
              <a:gd name="connsiteX8" fmla="*/ 1259840 w 3820160"/>
              <a:gd name="connsiteY8" fmla="*/ 3870960 h 4023360"/>
              <a:gd name="connsiteX9" fmla="*/ 1056640 w 3820160"/>
              <a:gd name="connsiteY9" fmla="*/ 3779520 h 4023360"/>
              <a:gd name="connsiteX10" fmla="*/ 792480 w 3820160"/>
              <a:gd name="connsiteY10" fmla="*/ 3616960 h 4023360"/>
              <a:gd name="connsiteX11" fmla="*/ 355600 w 3820160"/>
              <a:gd name="connsiteY11" fmla="*/ 3017520 h 4023360"/>
              <a:gd name="connsiteX12" fmla="*/ 152400 w 3820160"/>
              <a:gd name="connsiteY12" fmla="*/ 2611120 h 4023360"/>
              <a:gd name="connsiteX13" fmla="*/ 30480 w 3820160"/>
              <a:gd name="connsiteY13" fmla="*/ 2204720 h 4023360"/>
              <a:gd name="connsiteX14" fmla="*/ 0 w 3820160"/>
              <a:gd name="connsiteY14" fmla="*/ 1981200 h 4023360"/>
              <a:gd name="connsiteX15" fmla="*/ 71120 w 3820160"/>
              <a:gd name="connsiteY15" fmla="*/ 1158240 h 4023360"/>
              <a:gd name="connsiteX16" fmla="*/ 132080 w 3820160"/>
              <a:gd name="connsiteY16" fmla="*/ 975360 h 4023360"/>
              <a:gd name="connsiteX17" fmla="*/ 294640 w 3820160"/>
              <a:gd name="connsiteY17" fmla="*/ 690880 h 4023360"/>
              <a:gd name="connsiteX18" fmla="*/ 751840 w 3820160"/>
              <a:gd name="connsiteY18" fmla="*/ 254000 h 4023360"/>
              <a:gd name="connsiteX19" fmla="*/ 1127760 w 3820160"/>
              <a:gd name="connsiteY19" fmla="*/ 71120 h 4023360"/>
              <a:gd name="connsiteX20" fmla="*/ 1432560 w 3820160"/>
              <a:gd name="connsiteY20" fmla="*/ 10160 h 4023360"/>
              <a:gd name="connsiteX21" fmla="*/ 1625600 w 3820160"/>
              <a:gd name="connsiteY21" fmla="*/ 0 h 4023360"/>
              <a:gd name="connsiteX22" fmla="*/ 2174240 w 3820160"/>
              <a:gd name="connsiteY22" fmla="*/ 20320 h 4023360"/>
              <a:gd name="connsiteX23" fmla="*/ 2407920 w 3820160"/>
              <a:gd name="connsiteY23" fmla="*/ 101600 h 4023360"/>
              <a:gd name="connsiteX24" fmla="*/ 2580640 w 3820160"/>
              <a:gd name="connsiteY24" fmla="*/ 223520 h 4023360"/>
              <a:gd name="connsiteX25" fmla="*/ 2794000 w 3820160"/>
              <a:gd name="connsiteY25" fmla="*/ 599440 h 4023360"/>
              <a:gd name="connsiteX26" fmla="*/ 2885440 w 3820160"/>
              <a:gd name="connsiteY26" fmla="*/ 853440 h 4023360"/>
              <a:gd name="connsiteX27" fmla="*/ 3007360 w 3820160"/>
              <a:gd name="connsiteY27" fmla="*/ 1361440 h 4023360"/>
              <a:gd name="connsiteX28" fmla="*/ 3078480 w 3820160"/>
              <a:gd name="connsiteY28" fmla="*/ 1899920 h 4023360"/>
              <a:gd name="connsiteX29" fmla="*/ 3078480 w 3820160"/>
              <a:gd name="connsiteY29" fmla="*/ 2570480 h 4023360"/>
              <a:gd name="connsiteX30" fmla="*/ 3037840 w 3820160"/>
              <a:gd name="connsiteY30" fmla="*/ 2844800 h 4023360"/>
              <a:gd name="connsiteX31" fmla="*/ 3017520 w 3820160"/>
              <a:gd name="connsiteY31" fmla="*/ 2926080 h 4023360"/>
              <a:gd name="connsiteX32" fmla="*/ 2997200 w 3820160"/>
              <a:gd name="connsiteY32" fmla="*/ 2966720 h 4023360"/>
              <a:gd name="connsiteX33" fmla="*/ 3068320 w 3820160"/>
              <a:gd name="connsiteY33" fmla="*/ 3098800 h 4023360"/>
              <a:gd name="connsiteX34" fmla="*/ 3108960 w 3820160"/>
              <a:gd name="connsiteY34" fmla="*/ 3169920 h 4023360"/>
              <a:gd name="connsiteX35" fmla="*/ 3820160 w 3820160"/>
              <a:gd name="connsiteY35" fmla="*/ 3078480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2794000 w 3810000"/>
              <a:gd name="connsiteY25" fmla="*/ 599440 h 4023360"/>
              <a:gd name="connsiteX26" fmla="*/ 2885440 w 3810000"/>
              <a:gd name="connsiteY26" fmla="*/ 853440 h 4023360"/>
              <a:gd name="connsiteX27" fmla="*/ 3007360 w 3810000"/>
              <a:gd name="connsiteY27" fmla="*/ 1361440 h 4023360"/>
              <a:gd name="connsiteX28" fmla="*/ 3078480 w 3810000"/>
              <a:gd name="connsiteY28" fmla="*/ 1899920 h 4023360"/>
              <a:gd name="connsiteX29" fmla="*/ 3078480 w 3810000"/>
              <a:gd name="connsiteY29" fmla="*/ 2570480 h 4023360"/>
              <a:gd name="connsiteX30" fmla="*/ 3037840 w 3810000"/>
              <a:gd name="connsiteY30" fmla="*/ 2844800 h 4023360"/>
              <a:gd name="connsiteX31" fmla="*/ 3017520 w 3810000"/>
              <a:gd name="connsiteY31" fmla="*/ 2926080 h 4023360"/>
              <a:gd name="connsiteX32" fmla="*/ 2997200 w 3810000"/>
              <a:gd name="connsiteY32" fmla="*/ 2966720 h 4023360"/>
              <a:gd name="connsiteX33" fmla="*/ 3068320 w 3810000"/>
              <a:gd name="connsiteY33" fmla="*/ 3098800 h 4023360"/>
              <a:gd name="connsiteX34" fmla="*/ 3108960 w 3810000"/>
              <a:gd name="connsiteY34" fmla="*/ 3169920 h 4023360"/>
              <a:gd name="connsiteX35" fmla="*/ 3810000 w 3810000"/>
              <a:gd name="connsiteY35" fmla="*/ 3291840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2794000 w 3810000"/>
              <a:gd name="connsiteY25" fmla="*/ 599440 h 4023360"/>
              <a:gd name="connsiteX26" fmla="*/ 2885440 w 3810000"/>
              <a:gd name="connsiteY26" fmla="*/ 853440 h 4023360"/>
              <a:gd name="connsiteX27" fmla="*/ 3007360 w 3810000"/>
              <a:gd name="connsiteY27" fmla="*/ 1361440 h 4023360"/>
              <a:gd name="connsiteX28" fmla="*/ 3078480 w 3810000"/>
              <a:gd name="connsiteY28" fmla="*/ 1899920 h 4023360"/>
              <a:gd name="connsiteX29" fmla="*/ 3078480 w 3810000"/>
              <a:gd name="connsiteY29" fmla="*/ 2570480 h 4023360"/>
              <a:gd name="connsiteX30" fmla="*/ 3037840 w 3810000"/>
              <a:gd name="connsiteY30" fmla="*/ 2844800 h 4023360"/>
              <a:gd name="connsiteX31" fmla="*/ 3017520 w 3810000"/>
              <a:gd name="connsiteY31" fmla="*/ 2926080 h 4023360"/>
              <a:gd name="connsiteX32" fmla="*/ 2997200 w 3810000"/>
              <a:gd name="connsiteY32" fmla="*/ 2966720 h 4023360"/>
              <a:gd name="connsiteX33" fmla="*/ 3068320 w 3810000"/>
              <a:gd name="connsiteY33" fmla="*/ 3098800 h 4023360"/>
              <a:gd name="connsiteX34" fmla="*/ 3108960 w 3810000"/>
              <a:gd name="connsiteY34" fmla="*/ 3169920 h 4023360"/>
              <a:gd name="connsiteX35" fmla="*/ 3810000 w 3810000"/>
              <a:gd name="connsiteY35" fmla="*/ 3291840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2794000 w 3810000"/>
              <a:gd name="connsiteY25" fmla="*/ 599440 h 4023360"/>
              <a:gd name="connsiteX26" fmla="*/ 2885440 w 3810000"/>
              <a:gd name="connsiteY26" fmla="*/ 853440 h 4023360"/>
              <a:gd name="connsiteX27" fmla="*/ 3007360 w 3810000"/>
              <a:gd name="connsiteY27" fmla="*/ 1361440 h 4023360"/>
              <a:gd name="connsiteX28" fmla="*/ 3078480 w 3810000"/>
              <a:gd name="connsiteY28" fmla="*/ 1899920 h 4023360"/>
              <a:gd name="connsiteX29" fmla="*/ 3078480 w 3810000"/>
              <a:gd name="connsiteY29" fmla="*/ 2570480 h 4023360"/>
              <a:gd name="connsiteX30" fmla="*/ 3037840 w 3810000"/>
              <a:gd name="connsiteY30" fmla="*/ 2844800 h 4023360"/>
              <a:gd name="connsiteX31" fmla="*/ 3017520 w 3810000"/>
              <a:gd name="connsiteY31" fmla="*/ 2926080 h 4023360"/>
              <a:gd name="connsiteX32" fmla="*/ 2997200 w 3810000"/>
              <a:gd name="connsiteY32" fmla="*/ 2966720 h 4023360"/>
              <a:gd name="connsiteX33" fmla="*/ 3068320 w 3810000"/>
              <a:gd name="connsiteY33" fmla="*/ 3098800 h 4023360"/>
              <a:gd name="connsiteX34" fmla="*/ 3108960 w 3810000"/>
              <a:gd name="connsiteY34" fmla="*/ 3169920 h 4023360"/>
              <a:gd name="connsiteX35" fmla="*/ 3810000 w 3810000"/>
              <a:gd name="connsiteY35" fmla="*/ 3291840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2794000 w 3810000"/>
              <a:gd name="connsiteY25" fmla="*/ 599440 h 4023360"/>
              <a:gd name="connsiteX26" fmla="*/ 2885440 w 3810000"/>
              <a:gd name="connsiteY26" fmla="*/ 853440 h 4023360"/>
              <a:gd name="connsiteX27" fmla="*/ 3007360 w 3810000"/>
              <a:gd name="connsiteY27" fmla="*/ 1361440 h 4023360"/>
              <a:gd name="connsiteX28" fmla="*/ 3078480 w 3810000"/>
              <a:gd name="connsiteY28" fmla="*/ 1899920 h 4023360"/>
              <a:gd name="connsiteX29" fmla="*/ 3078480 w 3810000"/>
              <a:gd name="connsiteY29" fmla="*/ 2570480 h 4023360"/>
              <a:gd name="connsiteX30" fmla="*/ 3017520 w 3810000"/>
              <a:gd name="connsiteY30" fmla="*/ 2926080 h 4023360"/>
              <a:gd name="connsiteX31" fmla="*/ 2997200 w 3810000"/>
              <a:gd name="connsiteY31" fmla="*/ 2966720 h 4023360"/>
              <a:gd name="connsiteX32" fmla="*/ 3068320 w 3810000"/>
              <a:gd name="connsiteY32" fmla="*/ 3098800 h 4023360"/>
              <a:gd name="connsiteX33" fmla="*/ 3108960 w 3810000"/>
              <a:gd name="connsiteY33" fmla="*/ 3169920 h 4023360"/>
              <a:gd name="connsiteX34" fmla="*/ 3810000 w 3810000"/>
              <a:gd name="connsiteY34" fmla="*/ 3291840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2794000 w 3810000"/>
              <a:gd name="connsiteY25" fmla="*/ 599440 h 4023360"/>
              <a:gd name="connsiteX26" fmla="*/ 2885440 w 3810000"/>
              <a:gd name="connsiteY26" fmla="*/ 853440 h 4023360"/>
              <a:gd name="connsiteX27" fmla="*/ 3007360 w 3810000"/>
              <a:gd name="connsiteY27" fmla="*/ 1361440 h 4023360"/>
              <a:gd name="connsiteX28" fmla="*/ 3078480 w 3810000"/>
              <a:gd name="connsiteY28" fmla="*/ 1899920 h 4023360"/>
              <a:gd name="connsiteX29" fmla="*/ 3220720 w 3810000"/>
              <a:gd name="connsiteY29" fmla="*/ 2448560 h 4023360"/>
              <a:gd name="connsiteX30" fmla="*/ 3017520 w 3810000"/>
              <a:gd name="connsiteY30" fmla="*/ 2926080 h 4023360"/>
              <a:gd name="connsiteX31" fmla="*/ 2997200 w 3810000"/>
              <a:gd name="connsiteY31" fmla="*/ 2966720 h 4023360"/>
              <a:gd name="connsiteX32" fmla="*/ 3068320 w 3810000"/>
              <a:gd name="connsiteY32" fmla="*/ 3098800 h 4023360"/>
              <a:gd name="connsiteX33" fmla="*/ 3108960 w 3810000"/>
              <a:gd name="connsiteY33" fmla="*/ 3169920 h 4023360"/>
              <a:gd name="connsiteX34" fmla="*/ 3810000 w 3810000"/>
              <a:gd name="connsiteY34" fmla="*/ 3291840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2794000 w 3810000"/>
              <a:gd name="connsiteY25" fmla="*/ 599440 h 4023360"/>
              <a:gd name="connsiteX26" fmla="*/ 2885440 w 3810000"/>
              <a:gd name="connsiteY26" fmla="*/ 853440 h 4023360"/>
              <a:gd name="connsiteX27" fmla="*/ 3007360 w 3810000"/>
              <a:gd name="connsiteY27" fmla="*/ 1361440 h 4023360"/>
              <a:gd name="connsiteX28" fmla="*/ 3281680 w 3810000"/>
              <a:gd name="connsiteY28" fmla="*/ 1798320 h 4023360"/>
              <a:gd name="connsiteX29" fmla="*/ 3220720 w 3810000"/>
              <a:gd name="connsiteY29" fmla="*/ 2448560 h 4023360"/>
              <a:gd name="connsiteX30" fmla="*/ 3017520 w 3810000"/>
              <a:gd name="connsiteY30" fmla="*/ 2926080 h 4023360"/>
              <a:gd name="connsiteX31" fmla="*/ 2997200 w 3810000"/>
              <a:gd name="connsiteY31" fmla="*/ 2966720 h 4023360"/>
              <a:gd name="connsiteX32" fmla="*/ 3068320 w 3810000"/>
              <a:gd name="connsiteY32" fmla="*/ 3098800 h 4023360"/>
              <a:gd name="connsiteX33" fmla="*/ 3108960 w 3810000"/>
              <a:gd name="connsiteY33" fmla="*/ 3169920 h 4023360"/>
              <a:gd name="connsiteX34" fmla="*/ 3810000 w 3810000"/>
              <a:gd name="connsiteY34" fmla="*/ 3291840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2794000 w 3810000"/>
              <a:gd name="connsiteY25" fmla="*/ 599440 h 4023360"/>
              <a:gd name="connsiteX26" fmla="*/ 2885440 w 3810000"/>
              <a:gd name="connsiteY26" fmla="*/ 853440 h 4023360"/>
              <a:gd name="connsiteX27" fmla="*/ 3261360 w 3810000"/>
              <a:gd name="connsiteY27" fmla="*/ 1290320 h 4023360"/>
              <a:gd name="connsiteX28" fmla="*/ 3281680 w 3810000"/>
              <a:gd name="connsiteY28" fmla="*/ 1798320 h 4023360"/>
              <a:gd name="connsiteX29" fmla="*/ 3220720 w 3810000"/>
              <a:gd name="connsiteY29" fmla="*/ 2448560 h 4023360"/>
              <a:gd name="connsiteX30" fmla="*/ 3017520 w 3810000"/>
              <a:gd name="connsiteY30" fmla="*/ 2926080 h 4023360"/>
              <a:gd name="connsiteX31" fmla="*/ 2997200 w 3810000"/>
              <a:gd name="connsiteY31" fmla="*/ 2966720 h 4023360"/>
              <a:gd name="connsiteX32" fmla="*/ 3068320 w 3810000"/>
              <a:gd name="connsiteY32" fmla="*/ 3098800 h 4023360"/>
              <a:gd name="connsiteX33" fmla="*/ 3108960 w 3810000"/>
              <a:gd name="connsiteY33" fmla="*/ 3169920 h 4023360"/>
              <a:gd name="connsiteX34" fmla="*/ 3810000 w 3810000"/>
              <a:gd name="connsiteY34" fmla="*/ 3291840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2794000 w 3810000"/>
              <a:gd name="connsiteY25" fmla="*/ 599440 h 4023360"/>
              <a:gd name="connsiteX26" fmla="*/ 3261360 w 3810000"/>
              <a:gd name="connsiteY26" fmla="*/ 1290320 h 4023360"/>
              <a:gd name="connsiteX27" fmla="*/ 3281680 w 3810000"/>
              <a:gd name="connsiteY27" fmla="*/ 1798320 h 4023360"/>
              <a:gd name="connsiteX28" fmla="*/ 3220720 w 3810000"/>
              <a:gd name="connsiteY28" fmla="*/ 2448560 h 4023360"/>
              <a:gd name="connsiteX29" fmla="*/ 3017520 w 3810000"/>
              <a:gd name="connsiteY29" fmla="*/ 2926080 h 4023360"/>
              <a:gd name="connsiteX30" fmla="*/ 2997200 w 3810000"/>
              <a:gd name="connsiteY30" fmla="*/ 2966720 h 4023360"/>
              <a:gd name="connsiteX31" fmla="*/ 3068320 w 3810000"/>
              <a:gd name="connsiteY31" fmla="*/ 3098800 h 4023360"/>
              <a:gd name="connsiteX32" fmla="*/ 3108960 w 3810000"/>
              <a:gd name="connsiteY32" fmla="*/ 3169920 h 4023360"/>
              <a:gd name="connsiteX33" fmla="*/ 3810000 w 3810000"/>
              <a:gd name="connsiteY33" fmla="*/ 3291840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017520 w 3810000"/>
              <a:gd name="connsiteY25" fmla="*/ 548640 h 4023360"/>
              <a:gd name="connsiteX26" fmla="*/ 3261360 w 3810000"/>
              <a:gd name="connsiteY26" fmla="*/ 1290320 h 4023360"/>
              <a:gd name="connsiteX27" fmla="*/ 3281680 w 3810000"/>
              <a:gd name="connsiteY27" fmla="*/ 1798320 h 4023360"/>
              <a:gd name="connsiteX28" fmla="*/ 3220720 w 3810000"/>
              <a:gd name="connsiteY28" fmla="*/ 2448560 h 4023360"/>
              <a:gd name="connsiteX29" fmla="*/ 3017520 w 3810000"/>
              <a:gd name="connsiteY29" fmla="*/ 2926080 h 4023360"/>
              <a:gd name="connsiteX30" fmla="*/ 2997200 w 3810000"/>
              <a:gd name="connsiteY30" fmla="*/ 2966720 h 4023360"/>
              <a:gd name="connsiteX31" fmla="*/ 3068320 w 3810000"/>
              <a:gd name="connsiteY31" fmla="*/ 3098800 h 4023360"/>
              <a:gd name="connsiteX32" fmla="*/ 3108960 w 3810000"/>
              <a:gd name="connsiteY32" fmla="*/ 3169920 h 4023360"/>
              <a:gd name="connsiteX33" fmla="*/ 3810000 w 3810000"/>
              <a:gd name="connsiteY33" fmla="*/ 3291840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017520 w 3810000"/>
              <a:gd name="connsiteY25" fmla="*/ 548640 h 4023360"/>
              <a:gd name="connsiteX26" fmla="*/ 3261360 w 3810000"/>
              <a:gd name="connsiteY26" fmla="*/ 1290320 h 4023360"/>
              <a:gd name="connsiteX27" fmla="*/ 3281680 w 3810000"/>
              <a:gd name="connsiteY27" fmla="*/ 1798320 h 4023360"/>
              <a:gd name="connsiteX28" fmla="*/ 3220720 w 3810000"/>
              <a:gd name="connsiteY28" fmla="*/ 2448560 h 4023360"/>
              <a:gd name="connsiteX29" fmla="*/ 3017520 w 3810000"/>
              <a:gd name="connsiteY29" fmla="*/ 2926080 h 4023360"/>
              <a:gd name="connsiteX30" fmla="*/ 2997200 w 3810000"/>
              <a:gd name="connsiteY30" fmla="*/ 2966720 h 4023360"/>
              <a:gd name="connsiteX31" fmla="*/ 3068320 w 3810000"/>
              <a:gd name="connsiteY31" fmla="*/ 3098800 h 4023360"/>
              <a:gd name="connsiteX32" fmla="*/ 3108960 w 3810000"/>
              <a:gd name="connsiteY32" fmla="*/ 3169920 h 4023360"/>
              <a:gd name="connsiteX33" fmla="*/ 3786592 w 3810000"/>
              <a:gd name="connsiteY33" fmla="*/ 3236276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017520 w 3810000"/>
              <a:gd name="connsiteY25" fmla="*/ 548640 h 4023360"/>
              <a:gd name="connsiteX26" fmla="*/ 3261360 w 3810000"/>
              <a:gd name="connsiteY26" fmla="*/ 1290320 h 4023360"/>
              <a:gd name="connsiteX27" fmla="*/ 3281680 w 3810000"/>
              <a:gd name="connsiteY27" fmla="*/ 1798320 h 4023360"/>
              <a:gd name="connsiteX28" fmla="*/ 3220720 w 3810000"/>
              <a:gd name="connsiteY28" fmla="*/ 2448560 h 4023360"/>
              <a:gd name="connsiteX29" fmla="*/ 3017520 w 3810000"/>
              <a:gd name="connsiteY29" fmla="*/ 2926080 h 4023360"/>
              <a:gd name="connsiteX30" fmla="*/ 2997200 w 3810000"/>
              <a:gd name="connsiteY30" fmla="*/ 2966720 h 4023360"/>
              <a:gd name="connsiteX31" fmla="*/ 3068320 w 3810000"/>
              <a:gd name="connsiteY31" fmla="*/ 3098800 h 4023360"/>
              <a:gd name="connsiteX32" fmla="*/ 3108960 w 3810000"/>
              <a:gd name="connsiteY32" fmla="*/ 3169920 h 4023360"/>
              <a:gd name="connsiteX33" fmla="*/ 3809999 w 3810000"/>
              <a:gd name="connsiteY33" fmla="*/ 3287872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017520 w 3810000"/>
              <a:gd name="connsiteY25" fmla="*/ 548640 h 4023360"/>
              <a:gd name="connsiteX26" fmla="*/ 3261360 w 3810000"/>
              <a:gd name="connsiteY26" fmla="*/ 1290320 h 4023360"/>
              <a:gd name="connsiteX27" fmla="*/ 3281680 w 3810000"/>
              <a:gd name="connsiteY27" fmla="*/ 1798320 h 4023360"/>
              <a:gd name="connsiteX28" fmla="*/ 3220720 w 3810000"/>
              <a:gd name="connsiteY28" fmla="*/ 2448560 h 4023360"/>
              <a:gd name="connsiteX29" fmla="*/ 3017520 w 3810000"/>
              <a:gd name="connsiteY29" fmla="*/ 2926080 h 4023360"/>
              <a:gd name="connsiteX30" fmla="*/ 2997200 w 3810000"/>
              <a:gd name="connsiteY30" fmla="*/ 2966720 h 4023360"/>
              <a:gd name="connsiteX31" fmla="*/ 3108960 w 3810000"/>
              <a:gd name="connsiteY31" fmla="*/ 3169920 h 4023360"/>
              <a:gd name="connsiteX32" fmla="*/ 3809999 w 3810000"/>
              <a:gd name="connsiteY32" fmla="*/ 3287872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017520 w 3810000"/>
              <a:gd name="connsiteY25" fmla="*/ 548640 h 4023360"/>
              <a:gd name="connsiteX26" fmla="*/ 3261360 w 3810000"/>
              <a:gd name="connsiteY26" fmla="*/ 1290320 h 4023360"/>
              <a:gd name="connsiteX27" fmla="*/ 3281680 w 3810000"/>
              <a:gd name="connsiteY27" fmla="*/ 1798320 h 4023360"/>
              <a:gd name="connsiteX28" fmla="*/ 3220720 w 3810000"/>
              <a:gd name="connsiteY28" fmla="*/ 2448560 h 4023360"/>
              <a:gd name="connsiteX29" fmla="*/ 3017520 w 3810000"/>
              <a:gd name="connsiteY29" fmla="*/ 2926080 h 4023360"/>
              <a:gd name="connsiteX30" fmla="*/ 2997200 w 3810000"/>
              <a:gd name="connsiteY30" fmla="*/ 2966720 h 4023360"/>
              <a:gd name="connsiteX31" fmla="*/ 3277496 w 3810000"/>
              <a:gd name="connsiteY31" fmla="*/ 3058791 h 4023360"/>
              <a:gd name="connsiteX32" fmla="*/ 3809999 w 3810000"/>
              <a:gd name="connsiteY32" fmla="*/ 3287872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017520 w 3810000"/>
              <a:gd name="connsiteY25" fmla="*/ 548640 h 4023360"/>
              <a:gd name="connsiteX26" fmla="*/ 3261360 w 3810000"/>
              <a:gd name="connsiteY26" fmla="*/ 1290320 h 4023360"/>
              <a:gd name="connsiteX27" fmla="*/ 3281680 w 3810000"/>
              <a:gd name="connsiteY27" fmla="*/ 1798320 h 4023360"/>
              <a:gd name="connsiteX28" fmla="*/ 3220720 w 3810000"/>
              <a:gd name="connsiteY28" fmla="*/ 2448560 h 4023360"/>
              <a:gd name="connsiteX29" fmla="*/ 3373317 w 3810000"/>
              <a:gd name="connsiteY29" fmla="*/ 2711759 h 4023360"/>
              <a:gd name="connsiteX30" fmla="*/ 2997200 w 3810000"/>
              <a:gd name="connsiteY30" fmla="*/ 2966720 h 4023360"/>
              <a:gd name="connsiteX31" fmla="*/ 3277496 w 3810000"/>
              <a:gd name="connsiteY31" fmla="*/ 3058791 h 4023360"/>
              <a:gd name="connsiteX32" fmla="*/ 3809999 w 3810000"/>
              <a:gd name="connsiteY32" fmla="*/ 3287872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017520 w 3810000"/>
              <a:gd name="connsiteY25" fmla="*/ 548640 h 4023360"/>
              <a:gd name="connsiteX26" fmla="*/ 3261360 w 3810000"/>
              <a:gd name="connsiteY26" fmla="*/ 1290320 h 4023360"/>
              <a:gd name="connsiteX27" fmla="*/ 3281680 w 3810000"/>
              <a:gd name="connsiteY27" fmla="*/ 1798320 h 4023360"/>
              <a:gd name="connsiteX28" fmla="*/ 3220720 w 3810000"/>
              <a:gd name="connsiteY28" fmla="*/ 2448560 h 4023360"/>
              <a:gd name="connsiteX29" fmla="*/ 3373317 w 3810000"/>
              <a:gd name="connsiteY29" fmla="*/ 2711759 h 4023360"/>
              <a:gd name="connsiteX30" fmla="*/ 3306183 w 3810000"/>
              <a:gd name="connsiteY30" fmla="*/ 2954814 h 4023360"/>
              <a:gd name="connsiteX31" fmla="*/ 3277496 w 3810000"/>
              <a:gd name="connsiteY31" fmla="*/ 3058791 h 4023360"/>
              <a:gd name="connsiteX32" fmla="*/ 3809999 w 3810000"/>
              <a:gd name="connsiteY32" fmla="*/ 3287872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017520 w 3810000"/>
              <a:gd name="connsiteY25" fmla="*/ 548640 h 4023360"/>
              <a:gd name="connsiteX26" fmla="*/ 3261360 w 3810000"/>
              <a:gd name="connsiteY26" fmla="*/ 1290320 h 4023360"/>
              <a:gd name="connsiteX27" fmla="*/ 3281680 w 3810000"/>
              <a:gd name="connsiteY27" fmla="*/ 1798320 h 4023360"/>
              <a:gd name="connsiteX28" fmla="*/ 3220720 w 3810000"/>
              <a:gd name="connsiteY28" fmla="*/ 2448560 h 4023360"/>
              <a:gd name="connsiteX29" fmla="*/ 3373317 w 3810000"/>
              <a:gd name="connsiteY29" fmla="*/ 2711759 h 4023360"/>
              <a:gd name="connsiteX30" fmla="*/ 3306183 w 3810000"/>
              <a:gd name="connsiteY30" fmla="*/ 2954814 h 4023360"/>
              <a:gd name="connsiteX31" fmla="*/ 3277496 w 3810000"/>
              <a:gd name="connsiteY31" fmla="*/ 3058791 h 4023360"/>
              <a:gd name="connsiteX32" fmla="*/ 3809999 w 3810000"/>
              <a:gd name="connsiteY32" fmla="*/ 3287872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017520 w 3810000"/>
              <a:gd name="connsiteY25" fmla="*/ 548640 h 4023360"/>
              <a:gd name="connsiteX26" fmla="*/ 3261360 w 3810000"/>
              <a:gd name="connsiteY26" fmla="*/ 1290320 h 4023360"/>
              <a:gd name="connsiteX27" fmla="*/ 3281680 w 3810000"/>
              <a:gd name="connsiteY27" fmla="*/ 1798320 h 4023360"/>
              <a:gd name="connsiteX28" fmla="*/ 3220720 w 3810000"/>
              <a:gd name="connsiteY28" fmla="*/ 2448560 h 4023360"/>
              <a:gd name="connsiteX29" fmla="*/ 3373317 w 3810000"/>
              <a:gd name="connsiteY29" fmla="*/ 2711759 h 4023360"/>
              <a:gd name="connsiteX30" fmla="*/ 3306183 w 3810000"/>
              <a:gd name="connsiteY30" fmla="*/ 2954814 h 4023360"/>
              <a:gd name="connsiteX31" fmla="*/ 3277496 w 3810000"/>
              <a:gd name="connsiteY31" fmla="*/ 3058791 h 4023360"/>
              <a:gd name="connsiteX32" fmla="*/ 3809999 w 3810000"/>
              <a:gd name="connsiteY32" fmla="*/ 3287872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017520 w 3810000"/>
              <a:gd name="connsiteY25" fmla="*/ 548640 h 4023360"/>
              <a:gd name="connsiteX26" fmla="*/ 3261360 w 3810000"/>
              <a:gd name="connsiteY26" fmla="*/ 1290320 h 4023360"/>
              <a:gd name="connsiteX27" fmla="*/ 3281680 w 3810000"/>
              <a:gd name="connsiteY27" fmla="*/ 1798320 h 4023360"/>
              <a:gd name="connsiteX28" fmla="*/ 3220720 w 3810000"/>
              <a:gd name="connsiteY28" fmla="*/ 2448560 h 4023360"/>
              <a:gd name="connsiteX29" fmla="*/ 3373317 w 3810000"/>
              <a:gd name="connsiteY29" fmla="*/ 2711759 h 4023360"/>
              <a:gd name="connsiteX30" fmla="*/ 3306183 w 3810000"/>
              <a:gd name="connsiteY30" fmla="*/ 2954814 h 4023360"/>
              <a:gd name="connsiteX31" fmla="*/ 3277496 w 3810000"/>
              <a:gd name="connsiteY31" fmla="*/ 3058791 h 4023360"/>
              <a:gd name="connsiteX32" fmla="*/ 3809999 w 3810000"/>
              <a:gd name="connsiteY32" fmla="*/ 3287872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017520 w 3810000"/>
              <a:gd name="connsiteY25" fmla="*/ 548640 h 4023360"/>
              <a:gd name="connsiteX26" fmla="*/ 3261360 w 3810000"/>
              <a:gd name="connsiteY26" fmla="*/ 1290320 h 4023360"/>
              <a:gd name="connsiteX27" fmla="*/ 3281680 w 3810000"/>
              <a:gd name="connsiteY27" fmla="*/ 1798320 h 4023360"/>
              <a:gd name="connsiteX28" fmla="*/ 3220720 w 3810000"/>
              <a:gd name="connsiteY28" fmla="*/ 2448560 h 4023360"/>
              <a:gd name="connsiteX29" fmla="*/ 3373317 w 3810000"/>
              <a:gd name="connsiteY29" fmla="*/ 2711759 h 4023360"/>
              <a:gd name="connsiteX30" fmla="*/ 3292138 w 3810000"/>
              <a:gd name="connsiteY30" fmla="*/ 2958783 h 4023360"/>
              <a:gd name="connsiteX31" fmla="*/ 3277496 w 3810000"/>
              <a:gd name="connsiteY31" fmla="*/ 3058791 h 4023360"/>
              <a:gd name="connsiteX32" fmla="*/ 3809999 w 3810000"/>
              <a:gd name="connsiteY32" fmla="*/ 3287872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017520 w 3810000"/>
              <a:gd name="connsiteY25" fmla="*/ 548640 h 4023360"/>
              <a:gd name="connsiteX26" fmla="*/ 3261360 w 3810000"/>
              <a:gd name="connsiteY26" fmla="*/ 1290320 h 4023360"/>
              <a:gd name="connsiteX27" fmla="*/ 3281680 w 3810000"/>
              <a:gd name="connsiteY27" fmla="*/ 1798320 h 4023360"/>
              <a:gd name="connsiteX28" fmla="*/ 3220720 w 3810000"/>
              <a:gd name="connsiteY28" fmla="*/ 2448560 h 4023360"/>
              <a:gd name="connsiteX29" fmla="*/ 3373317 w 3810000"/>
              <a:gd name="connsiteY29" fmla="*/ 2711759 h 4023360"/>
              <a:gd name="connsiteX30" fmla="*/ 3292138 w 3810000"/>
              <a:gd name="connsiteY30" fmla="*/ 2958783 h 4023360"/>
              <a:gd name="connsiteX31" fmla="*/ 3277496 w 3810000"/>
              <a:gd name="connsiteY31" fmla="*/ 3058791 h 4023360"/>
              <a:gd name="connsiteX32" fmla="*/ 3809999 w 3810000"/>
              <a:gd name="connsiteY32" fmla="*/ 3287872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017520 w 3810000"/>
              <a:gd name="connsiteY25" fmla="*/ 548640 h 4023360"/>
              <a:gd name="connsiteX26" fmla="*/ 3261360 w 3810000"/>
              <a:gd name="connsiteY26" fmla="*/ 1290320 h 4023360"/>
              <a:gd name="connsiteX27" fmla="*/ 3281680 w 3810000"/>
              <a:gd name="connsiteY27" fmla="*/ 1798320 h 4023360"/>
              <a:gd name="connsiteX28" fmla="*/ 3220720 w 3810000"/>
              <a:gd name="connsiteY28" fmla="*/ 2448560 h 4023360"/>
              <a:gd name="connsiteX29" fmla="*/ 3373317 w 3810000"/>
              <a:gd name="connsiteY29" fmla="*/ 2711759 h 4023360"/>
              <a:gd name="connsiteX30" fmla="*/ 3292138 w 3810000"/>
              <a:gd name="connsiteY30" fmla="*/ 2958783 h 4023360"/>
              <a:gd name="connsiteX31" fmla="*/ 3277496 w 3810000"/>
              <a:gd name="connsiteY31" fmla="*/ 3058791 h 4023360"/>
              <a:gd name="connsiteX32" fmla="*/ 3809999 w 3810000"/>
              <a:gd name="connsiteY32" fmla="*/ 3287872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017520 w 3810000"/>
              <a:gd name="connsiteY25" fmla="*/ 548640 h 4023360"/>
              <a:gd name="connsiteX26" fmla="*/ 3261360 w 3810000"/>
              <a:gd name="connsiteY26" fmla="*/ 1290320 h 4023360"/>
              <a:gd name="connsiteX27" fmla="*/ 3281680 w 3810000"/>
              <a:gd name="connsiteY27" fmla="*/ 1798320 h 4023360"/>
              <a:gd name="connsiteX28" fmla="*/ 3220720 w 3810000"/>
              <a:gd name="connsiteY28" fmla="*/ 2448560 h 4023360"/>
              <a:gd name="connsiteX29" fmla="*/ 3373317 w 3810000"/>
              <a:gd name="connsiteY29" fmla="*/ 2711759 h 4023360"/>
              <a:gd name="connsiteX30" fmla="*/ 3306183 w 3810000"/>
              <a:gd name="connsiteY30" fmla="*/ 2962752 h 4023360"/>
              <a:gd name="connsiteX31" fmla="*/ 3277496 w 3810000"/>
              <a:gd name="connsiteY31" fmla="*/ 3058791 h 4023360"/>
              <a:gd name="connsiteX32" fmla="*/ 3809999 w 3810000"/>
              <a:gd name="connsiteY32" fmla="*/ 3287872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017520 w 3810000"/>
              <a:gd name="connsiteY25" fmla="*/ 548640 h 4023360"/>
              <a:gd name="connsiteX26" fmla="*/ 3261360 w 3810000"/>
              <a:gd name="connsiteY26" fmla="*/ 1290320 h 4023360"/>
              <a:gd name="connsiteX27" fmla="*/ 3281680 w 3810000"/>
              <a:gd name="connsiteY27" fmla="*/ 1798320 h 4023360"/>
              <a:gd name="connsiteX28" fmla="*/ 3220720 w 3810000"/>
              <a:gd name="connsiteY28" fmla="*/ 2448560 h 4023360"/>
              <a:gd name="connsiteX29" fmla="*/ 3373317 w 3810000"/>
              <a:gd name="connsiteY29" fmla="*/ 2711759 h 4023360"/>
              <a:gd name="connsiteX30" fmla="*/ 3306183 w 3810000"/>
              <a:gd name="connsiteY30" fmla="*/ 2962752 h 4023360"/>
              <a:gd name="connsiteX31" fmla="*/ 3277496 w 3810000"/>
              <a:gd name="connsiteY31" fmla="*/ 3058791 h 4023360"/>
              <a:gd name="connsiteX32" fmla="*/ 3809999 w 3810000"/>
              <a:gd name="connsiteY32" fmla="*/ 3287872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017520 w 3810000"/>
              <a:gd name="connsiteY25" fmla="*/ 548640 h 4023360"/>
              <a:gd name="connsiteX26" fmla="*/ 3261360 w 3810000"/>
              <a:gd name="connsiteY26" fmla="*/ 1290320 h 4023360"/>
              <a:gd name="connsiteX27" fmla="*/ 3281680 w 3810000"/>
              <a:gd name="connsiteY27" fmla="*/ 1798320 h 4023360"/>
              <a:gd name="connsiteX28" fmla="*/ 3436071 w 3810000"/>
              <a:gd name="connsiteY28" fmla="*/ 2265991 h 4023360"/>
              <a:gd name="connsiteX29" fmla="*/ 3373317 w 3810000"/>
              <a:gd name="connsiteY29" fmla="*/ 2711759 h 4023360"/>
              <a:gd name="connsiteX30" fmla="*/ 3306183 w 3810000"/>
              <a:gd name="connsiteY30" fmla="*/ 2962752 h 4023360"/>
              <a:gd name="connsiteX31" fmla="*/ 3277496 w 3810000"/>
              <a:gd name="connsiteY31" fmla="*/ 3058791 h 4023360"/>
              <a:gd name="connsiteX32" fmla="*/ 3809999 w 3810000"/>
              <a:gd name="connsiteY32" fmla="*/ 3287872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017520 w 3810000"/>
              <a:gd name="connsiteY25" fmla="*/ 548640 h 4023360"/>
              <a:gd name="connsiteX26" fmla="*/ 3261360 w 3810000"/>
              <a:gd name="connsiteY26" fmla="*/ 1290320 h 4023360"/>
              <a:gd name="connsiteX27" fmla="*/ 3436071 w 3810000"/>
              <a:gd name="connsiteY27" fmla="*/ 2265991 h 4023360"/>
              <a:gd name="connsiteX28" fmla="*/ 3373317 w 3810000"/>
              <a:gd name="connsiteY28" fmla="*/ 2711759 h 4023360"/>
              <a:gd name="connsiteX29" fmla="*/ 3306183 w 3810000"/>
              <a:gd name="connsiteY29" fmla="*/ 2962752 h 4023360"/>
              <a:gd name="connsiteX30" fmla="*/ 3277496 w 3810000"/>
              <a:gd name="connsiteY30" fmla="*/ 3058791 h 4023360"/>
              <a:gd name="connsiteX31" fmla="*/ 3809999 w 3810000"/>
              <a:gd name="connsiteY31" fmla="*/ 3287872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017520 w 3810000"/>
              <a:gd name="connsiteY25" fmla="*/ 548640 h 4023360"/>
              <a:gd name="connsiteX26" fmla="*/ 3359674 w 3810000"/>
              <a:gd name="connsiteY26" fmla="*/ 1222849 h 4023360"/>
              <a:gd name="connsiteX27" fmla="*/ 3436071 w 3810000"/>
              <a:gd name="connsiteY27" fmla="*/ 2265991 h 4023360"/>
              <a:gd name="connsiteX28" fmla="*/ 3373317 w 3810000"/>
              <a:gd name="connsiteY28" fmla="*/ 2711759 h 4023360"/>
              <a:gd name="connsiteX29" fmla="*/ 3306183 w 3810000"/>
              <a:gd name="connsiteY29" fmla="*/ 2962752 h 4023360"/>
              <a:gd name="connsiteX30" fmla="*/ 3277496 w 3810000"/>
              <a:gd name="connsiteY30" fmla="*/ 3058791 h 4023360"/>
              <a:gd name="connsiteX31" fmla="*/ 3809999 w 3810000"/>
              <a:gd name="connsiteY31" fmla="*/ 3287872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359674 w 3810000"/>
              <a:gd name="connsiteY25" fmla="*/ 1222849 h 4023360"/>
              <a:gd name="connsiteX26" fmla="*/ 3436071 w 3810000"/>
              <a:gd name="connsiteY26" fmla="*/ 2265991 h 4023360"/>
              <a:gd name="connsiteX27" fmla="*/ 3373317 w 3810000"/>
              <a:gd name="connsiteY27" fmla="*/ 2711759 h 4023360"/>
              <a:gd name="connsiteX28" fmla="*/ 3306183 w 3810000"/>
              <a:gd name="connsiteY28" fmla="*/ 2962752 h 4023360"/>
              <a:gd name="connsiteX29" fmla="*/ 3277496 w 3810000"/>
              <a:gd name="connsiteY29" fmla="*/ 3058791 h 4023360"/>
              <a:gd name="connsiteX30" fmla="*/ 3809999 w 3810000"/>
              <a:gd name="connsiteY30" fmla="*/ 3287872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3001978 w 3810000"/>
              <a:gd name="connsiteY24" fmla="*/ 421964 h 4023360"/>
              <a:gd name="connsiteX25" fmla="*/ 3359674 w 3810000"/>
              <a:gd name="connsiteY25" fmla="*/ 1222849 h 4023360"/>
              <a:gd name="connsiteX26" fmla="*/ 3436071 w 3810000"/>
              <a:gd name="connsiteY26" fmla="*/ 2265991 h 4023360"/>
              <a:gd name="connsiteX27" fmla="*/ 3373317 w 3810000"/>
              <a:gd name="connsiteY27" fmla="*/ 2711759 h 4023360"/>
              <a:gd name="connsiteX28" fmla="*/ 3306183 w 3810000"/>
              <a:gd name="connsiteY28" fmla="*/ 2962752 h 4023360"/>
              <a:gd name="connsiteX29" fmla="*/ 3277496 w 3810000"/>
              <a:gd name="connsiteY29" fmla="*/ 3058791 h 4023360"/>
              <a:gd name="connsiteX30" fmla="*/ 3809999 w 3810000"/>
              <a:gd name="connsiteY30" fmla="*/ 3287872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407920 w 3810000"/>
              <a:gd name="connsiteY22" fmla="*/ 101600 h 4023360"/>
              <a:gd name="connsiteX23" fmla="*/ 3001978 w 3810000"/>
              <a:gd name="connsiteY23" fmla="*/ 421964 h 4023360"/>
              <a:gd name="connsiteX24" fmla="*/ 3359674 w 3810000"/>
              <a:gd name="connsiteY24" fmla="*/ 1222849 h 4023360"/>
              <a:gd name="connsiteX25" fmla="*/ 3436071 w 3810000"/>
              <a:gd name="connsiteY25" fmla="*/ 2265991 h 4023360"/>
              <a:gd name="connsiteX26" fmla="*/ 3373317 w 3810000"/>
              <a:gd name="connsiteY26" fmla="*/ 2711759 h 4023360"/>
              <a:gd name="connsiteX27" fmla="*/ 3306183 w 3810000"/>
              <a:gd name="connsiteY27" fmla="*/ 2962752 h 4023360"/>
              <a:gd name="connsiteX28" fmla="*/ 3277496 w 3810000"/>
              <a:gd name="connsiteY28" fmla="*/ 3058791 h 4023360"/>
              <a:gd name="connsiteX29" fmla="*/ 3809999 w 3810000"/>
              <a:gd name="connsiteY29" fmla="*/ 3287872 h 4023360"/>
              <a:gd name="connsiteX0" fmla="*/ 3810000 w 3810000"/>
              <a:gd name="connsiteY0" fmla="*/ 3272025 h 4023865"/>
              <a:gd name="connsiteX1" fmla="*/ 3474720 w 3810000"/>
              <a:gd name="connsiteY1" fmla="*/ 3576825 h 4023865"/>
              <a:gd name="connsiteX2" fmla="*/ 3230880 w 3810000"/>
              <a:gd name="connsiteY2" fmla="*/ 3749545 h 4023865"/>
              <a:gd name="connsiteX3" fmla="*/ 2763520 w 3810000"/>
              <a:gd name="connsiteY3" fmla="*/ 3932425 h 4023865"/>
              <a:gd name="connsiteX4" fmla="*/ 2407920 w 3810000"/>
              <a:gd name="connsiteY4" fmla="*/ 4013705 h 4023865"/>
              <a:gd name="connsiteX5" fmla="*/ 2204720 w 3810000"/>
              <a:gd name="connsiteY5" fmla="*/ 4023865 h 4023865"/>
              <a:gd name="connsiteX6" fmla="*/ 1869440 w 3810000"/>
              <a:gd name="connsiteY6" fmla="*/ 4013705 h 4023865"/>
              <a:gd name="connsiteX7" fmla="*/ 1483360 w 3810000"/>
              <a:gd name="connsiteY7" fmla="*/ 3942585 h 4023865"/>
              <a:gd name="connsiteX8" fmla="*/ 1259840 w 3810000"/>
              <a:gd name="connsiteY8" fmla="*/ 3871465 h 4023865"/>
              <a:gd name="connsiteX9" fmla="*/ 1056640 w 3810000"/>
              <a:gd name="connsiteY9" fmla="*/ 3780025 h 4023865"/>
              <a:gd name="connsiteX10" fmla="*/ 792480 w 3810000"/>
              <a:gd name="connsiteY10" fmla="*/ 3617465 h 4023865"/>
              <a:gd name="connsiteX11" fmla="*/ 355600 w 3810000"/>
              <a:gd name="connsiteY11" fmla="*/ 3018025 h 4023865"/>
              <a:gd name="connsiteX12" fmla="*/ 152400 w 3810000"/>
              <a:gd name="connsiteY12" fmla="*/ 2611625 h 4023865"/>
              <a:gd name="connsiteX13" fmla="*/ 30480 w 3810000"/>
              <a:gd name="connsiteY13" fmla="*/ 2205225 h 4023865"/>
              <a:gd name="connsiteX14" fmla="*/ 0 w 3810000"/>
              <a:gd name="connsiteY14" fmla="*/ 1981705 h 4023865"/>
              <a:gd name="connsiteX15" fmla="*/ 71120 w 3810000"/>
              <a:gd name="connsiteY15" fmla="*/ 1158745 h 4023865"/>
              <a:gd name="connsiteX16" fmla="*/ 132080 w 3810000"/>
              <a:gd name="connsiteY16" fmla="*/ 975865 h 4023865"/>
              <a:gd name="connsiteX17" fmla="*/ 294640 w 3810000"/>
              <a:gd name="connsiteY17" fmla="*/ 691385 h 4023865"/>
              <a:gd name="connsiteX18" fmla="*/ 751840 w 3810000"/>
              <a:gd name="connsiteY18" fmla="*/ 254505 h 4023865"/>
              <a:gd name="connsiteX19" fmla="*/ 1127760 w 3810000"/>
              <a:gd name="connsiteY19" fmla="*/ 71625 h 4023865"/>
              <a:gd name="connsiteX20" fmla="*/ 1625600 w 3810000"/>
              <a:gd name="connsiteY20" fmla="*/ 505 h 4023865"/>
              <a:gd name="connsiteX21" fmla="*/ 2407920 w 3810000"/>
              <a:gd name="connsiteY21" fmla="*/ 102105 h 4023865"/>
              <a:gd name="connsiteX22" fmla="*/ 3001978 w 3810000"/>
              <a:gd name="connsiteY22" fmla="*/ 422469 h 4023865"/>
              <a:gd name="connsiteX23" fmla="*/ 3359674 w 3810000"/>
              <a:gd name="connsiteY23" fmla="*/ 1223354 h 4023865"/>
              <a:gd name="connsiteX24" fmla="*/ 3436071 w 3810000"/>
              <a:gd name="connsiteY24" fmla="*/ 2266496 h 4023865"/>
              <a:gd name="connsiteX25" fmla="*/ 3373317 w 3810000"/>
              <a:gd name="connsiteY25" fmla="*/ 2712264 h 4023865"/>
              <a:gd name="connsiteX26" fmla="*/ 3306183 w 3810000"/>
              <a:gd name="connsiteY26" fmla="*/ 2963257 h 4023865"/>
              <a:gd name="connsiteX27" fmla="*/ 3277496 w 3810000"/>
              <a:gd name="connsiteY27" fmla="*/ 3059296 h 4023865"/>
              <a:gd name="connsiteX28" fmla="*/ 3809999 w 3810000"/>
              <a:gd name="connsiteY28" fmla="*/ 3288377 h 4023865"/>
              <a:gd name="connsiteX0" fmla="*/ 3810000 w 3810000"/>
              <a:gd name="connsiteY0" fmla="*/ 3281919 h 4033759"/>
              <a:gd name="connsiteX1" fmla="*/ 3474720 w 3810000"/>
              <a:gd name="connsiteY1" fmla="*/ 3586719 h 4033759"/>
              <a:gd name="connsiteX2" fmla="*/ 3230880 w 3810000"/>
              <a:gd name="connsiteY2" fmla="*/ 3759439 h 4033759"/>
              <a:gd name="connsiteX3" fmla="*/ 2763520 w 3810000"/>
              <a:gd name="connsiteY3" fmla="*/ 3942319 h 4033759"/>
              <a:gd name="connsiteX4" fmla="*/ 2407920 w 3810000"/>
              <a:gd name="connsiteY4" fmla="*/ 4023599 h 4033759"/>
              <a:gd name="connsiteX5" fmla="*/ 2204720 w 3810000"/>
              <a:gd name="connsiteY5" fmla="*/ 4033759 h 4033759"/>
              <a:gd name="connsiteX6" fmla="*/ 1869440 w 3810000"/>
              <a:gd name="connsiteY6" fmla="*/ 4023599 h 4033759"/>
              <a:gd name="connsiteX7" fmla="*/ 1483360 w 3810000"/>
              <a:gd name="connsiteY7" fmla="*/ 3952479 h 4033759"/>
              <a:gd name="connsiteX8" fmla="*/ 1259840 w 3810000"/>
              <a:gd name="connsiteY8" fmla="*/ 3881359 h 4033759"/>
              <a:gd name="connsiteX9" fmla="*/ 1056640 w 3810000"/>
              <a:gd name="connsiteY9" fmla="*/ 3789919 h 4033759"/>
              <a:gd name="connsiteX10" fmla="*/ 792480 w 3810000"/>
              <a:gd name="connsiteY10" fmla="*/ 3627359 h 4033759"/>
              <a:gd name="connsiteX11" fmla="*/ 355600 w 3810000"/>
              <a:gd name="connsiteY11" fmla="*/ 3027919 h 4033759"/>
              <a:gd name="connsiteX12" fmla="*/ 152400 w 3810000"/>
              <a:gd name="connsiteY12" fmla="*/ 2621519 h 4033759"/>
              <a:gd name="connsiteX13" fmla="*/ 30480 w 3810000"/>
              <a:gd name="connsiteY13" fmla="*/ 2215119 h 4033759"/>
              <a:gd name="connsiteX14" fmla="*/ 0 w 3810000"/>
              <a:gd name="connsiteY14" fmla="*/ 1991599 h 4033759"/>
              <a:gd name="connsiteX15" fmla="*/ 71120 w 3810000"/>
              <a:gd name="connsiteY15" fmla="*/ 1168639 h 4033759"/>
              <a:gd name="connsiteX16" fmla="*/ 132080 w 3810000"/>
              <a:gd name="connsiteY16" fmla="*/ 985759 h 4033759"/>
              <a:gd name="connsiteX17" fmla="*/ 294640 w 3810000"/>
              <a:gd name="connsiteY17" fmla="*/ 701279 h 4033759"/>
              <a:gd name="connsiteX18" fmla="*/ 1127760 w 3810000"/>
              <a:gd name="connsiteY18" fmla="*/ 81519 h 4033759"/>
              <a:gd name="connsiteX19" fmla="*/ 1625600 w 3810000"/>
              <a:gd name="connsiteY19" fmla="*/ 10399 h 4033759"/>
              <a:gd name="connsiteX20" fmla="*/ 2407920 w 3810000"/>
              <a:gd name="connsiteY20" fmla="*/ 111999 h 4033759"/>
              <a:gd name="connsiteX21" fmla="*/ 3001978 w 3810000"/>
              <a:gd name="connsiteY21" fmla="*/ 432363 h 4033759"/>
              <a:gd name="connsiteX22" fmla="*/ 3359674 w 3810000"/>
              <a:gd name="connsiteY22" fmla="*/ 1233248 h 4033759"/>
              <a:gd name="connsiteX23" fmla="*/ 3436071 w 3810000"/>
              <a:gd name="connsiteY23" fmla="*/ 2276390 h 4033759"/>
              <a:gd name="connsiteX24" fmla="*/ 3373317 w 3810000"/>
              <a:gd name="connsiteY24" fmla="*/ 2722158 h 4033759"/>
              <a:gd name="connsiteX25" fmla="*/ 3306183 w 3810000"/>
              <a:gd name="connsiteY25" fmla="*/ 2973151 h 4033759"/>
              <a:gd name="connsiteX26" fmla="*/ 3277496 w 3810000"/>
              <a:gd name="connsiteY26" fmla="*/ 3069190 h 4033759"/>
              <a:gd name="connsiteX27" fmla="*/ 3809999 w 3810000"/>
              <a:gd name="connsiteY27" fmla="*/ 3298271 h 4033759"/>
              <a:gd name="connsiteX0" fmla="*/ 3810000 w 3810000"/>
              <a:gd name="connsiteY0" fmla="*/ 3271645 h 4023485"/>
              <a:gd name="connsiteX1" fmla="*/ 3474720 w 3810000"/>
              <a:gd name="connsiteY1" fmla="*/ 3576445 h 4023485"/>
              <a:gd name="connsiteX2" fmla="*/ 3230880 w 3810000"/>
              <a:gd name="connsiteY2" fmla="*/ 3749165 h 4023485"/>
              <a:gd name="connsiteX3" fmla="*/ 2763520 w 3810000"/>
              <a:gd name="connsiteY3" fmla="*/ 3932045 h 4023485"/>
              <a:gd name="connsiteX4" fmla="*/ 2407920 w 3810000"/>
              <a:gd name="connsiteY4" fmla="*/ 4013325 h 4023485"/>
              <a:gd name="connsiteX5" fmla="*/ 2204720 w 3810000"/>
              <a:gd name="connsiteY5" fmla="*/ 4023485 h 4023485"/>
              <a:gd name="connsiteX6" fmla="*/ 1869440 w 3810000"/>
              <a:gd name="connsiteY6" fmla="*/ 4013325 h 4023485"/>
              <a:gd name="connsiteX7" fmla="*/ 1483360 w 3810000"/>
              <a:gd name="connsiteY7" fmla="*/ 3942205 h 4023485"/>
              <a:gd name="connsiteX8" fmla="*/ 1259840 w 3810000"/>
              <a:gd name="connsiteY8" fmla="*/ 3871085 h 4023485"/>
              <a:gd name="connsiteX9" fmla="*/ 1056640 w 3810000"/>
              <a:gd name="connsiteY9" fmla="*/ 3779645 h 4023485"/>
              <a:gd name="connsiteX10" fmla="*/ 792480 w 3810000"/>
              <a:gd name="connsiteY10" fmla="*/ 3617085 h 4023485"/>
              <a:gd name="connsiteX11" fmla="*/ 355600 w 3810000"/>
              <a:gd name="connsiteY11" fmla="*/ 3017645 h 4023485"/>
              <a:gd name="connsiteX12" fmla="*/ 152400 w 3810000"/>
              <a:gd name="connsiteY12" fmla="*/ 2611245 h 4023485"/>
              <a:gd name="connsiteX13" fmla="*/ 30480 w 3810000"/>
              <a:gd name="connsiteY13" fmla="*/ 2204845 h 4023485"/>
              <a:gd name="connsiteX14" fmla="*/ 0 w 3810000"/>
              <a:gd name="connsiteY14" fmla="*/ 1981325 h 4023485"/>
              <a:gd name="connsiteX15" fmla="*/ 71120 w 3810000"/>
              <a:gd name="connsiteY15" fmla="*/ 1158365 h 4023485"/>
              <a:gd name="connsiteX16" fmla="*/ 132080 w 3810000"/>
              <a:gd name="connsiteY16" fmla="*/ 975485 h 4023485"/>
              <a:gd name="connsiteX17" fmla="*/ 294640 w 3810000"/>
              <a:gd name="connsiteY17" fmla="*/ 691005 h 4023485"/>
              <a:gd name="connsiteX18" fmla="*/ 893683 w 3810000"/>
              <a:gd name="connsiteY18" fmla="*/ 261752 h 4023485"/>
              <a:gd name="connsiteX19" fmla="*/ 1625600 w 3810000"/>
              <a:gd name="connsiteY19" fmla="*/ 125 h 4023485"/>
              <a:gd name="connsiteX20" fmla="*/ 2407920 w 3810000"/>
              <a:gd name="connsiteY20" fmla="*/ 101725 h 4023485"/>
              <a:gd name="connsiteX21" fmla="*/ 3001978 w 3810000"/>
              <a:gd name="connsiteY21" fmla="*/ 422089 h 4023485"/>
              <a:gd name="connsiteX22" fmla="*/ 3359674 w 3810000"/>
              <a:gd name="connsiteY22" fmla="*/ 1222974 h 4023485"/>
              <a:gd name="connsiteX23" fmla="*/ 3436071 w 3810000"/>
              <a:gd name="connsiteY23" fmla="*/ 2266116 h 4023485"/>
              <a:gd name="connsiteX24" fmla="*/ 3373317 w 3810000"/>
              <a:gd name="connsiteY24" fmla="*/ 2711884 h 4023485"/>
              <a:gd name="connsiteX25" fmla="*/ 3306183 w 3810000"/>
              <a:gd name="connsiteY25" fmla="*/ 2962877 h 4023485"/>
              <a:gd name="connsiteX26" fmla="*/ 3277496 w 3810000"/>
              <a:gd name="connsiteY26" fmla="*/ 3058916 h 4023485"/>
              <a:gd name="connsiteX27" fmla="*/ 3809999 w 3810000"/>
              <a:gd name="connsiteY27" fmla="*/ 3287997 h 4023485"/>
              <a:gd name="connsiteX0" fmla="*/ 3810000 w 3810000"/>
              <a:gd name="connsiteY0" fmla="*/ 3220097 h 3971937"/>
              <a:gd name="connsiteX1" fmla="*/ 3474720 w 3810000"/>
              <a:gd name="connsiteY1" fmla="*/ 3524897 h 3971937"/>
              <a:gd name="connsiteX2" fmla="*/ 3230880 w 3810000"/>
              <a:gd name="connsiteY2" fmla="*/ 3697617 h 3971937"/>
              <a:gd name="connsiteX3" fmla="*/ 2763520 w 3810000"/>
              <a:gd name="connsiteY3" fmla="*/ 3880497 h 3971937"/>
              <a:gd name="connsiteX4" fmla="*/ 2407920 w 3810000"/>
              <a:gd name="connsiteY4" fmla="*/ 3961777 h 3971937"/>
              <a:gd name="connsiteX5" fmla="*/ 2204720 w 3810000"/>
              <a:gd name="connsiteY5" fmla="*/ 3971937 h 3971937"/>
              <a:gd name="connsiteX6" fmla="*/ 1869440 w 3810000"/>
              <a:gd name="connsiteY6" fmla="*/ 3961777 h 3971937"/>
              <a:gd name="connsiteX7" fmla="*/ 1483360 w 3810000"/>
              <a:gd name="connsiteY7" fmla="*/ 3890657 h 3971937"/>
              <a:gd name="connsiteX8" fmla="*/ 1259840 w 3810000"/>
              <a:gd name="connsiteY8" fmla="*/ 3819537 h 3971937"/>
              <a:gd name="connsiteX9" fmla="*/ 1056640 w 3810000"/>
              <a:gd name="connsiteY9" fmla="*/ 3728097 h 3971937"/>
              <a:gd name="connsiteX10" fmla="*/ 792480 w 3810000"/>
              <a:gd name="connsiteY10" fmla="*/ 3565537 h 3971937"/>
              <a:gd name="connsiteX11" fmla="*/ 355600 w 3810000"/>
              <a:gd name="connsiteY11" fmla="*/ 2966097 h 3971937"/>
              <a:gd name="connsiteX12" fmla="*/ 152400 w 3810000"/>
              <a:gd name="connsiteY12" fmla="*/ 2559697 h 3971937"/>
              <a:gd name="connsiteX13" fmla="*/ 30480 w 3810000"/>
              <a:gd name="connsiteY13" fmla="*/ 2153297 h 3971937"/>
              <a:gd name="connsiteX14" fmla="*/ 0 w 3810000"/>
              <a:gd name="connsiteY14" fmla="*/ 1929777 h 3971937"/>
              <a:gd name="connsiteX15" fmla="*/ 71120 w 3810000"/>
              <a:gd name="connsiteY15" fmla="*/ 1106817 h 3971937"/>
              <a:gd name="connsiteX16" fmla="*/ 132080 w 3810000"/>
              <a:gd name="connsiteY16" fmla="*/ 923937 h 3971937"/>
              <a:gd name="connsiteX17" fmla="*/ 294640 w 3810000"/>
              <a:gd name="connsiteY17" fmla="*/ 639457 h 3971937"/>
              <a:gd name="connsiteX18" fmla="*/ 893683 w 3810000"/>
              <a:gd name="connsiteY18" fmla="*/ 210204 h 3971937"/>
              <a:gd name="connsiteX19" fmla="*/ 1625600 w 3810000"/>
              <a:gd name="connsiteY19" fmla="*/ 172 h 3971937"/>
              <a:gd name="connsiteX20" fmla="*/ 2407920 w 3810000"/>
              <a:gd name="connsiteY20" fmla="*/ 50177 h 3971937"/>
              <a:gd name="connsiteX21" fmla="*/ 3001978 w 3810000"/>
              <a:gd name="connsiteY21" fmla="*/ 370541 h 3971937"/>
              <a:gd name="connsiteX22" fmla="*/ 3359674 w 3810000"/>
              <a:gd name="connsiteY22" fmla="*/ 1171426 h 3971937"/>
              <a:gd name="connsiteX23" fmla="*/ 3436071 w 3810000"/>
              <a:gd name="connsiteY23" fmla="*/ 2214568 h 3971937"/>
              <a:gd name="connsiteX24" fmla="*/ 3373317 w 3810000"/>
              <a:gd name="connsiteY24" fmla="*/ 2660336 h 3971937"/>
              <a:gd name="connsiteX25" fmla="*/ 3306183 w 3810000"/>
              <a:gd name="connsiteY25" fmla="*/ 2911329 h 3971937"/>
              <a:gd name="connsiteX26" fmla="*/ 3277496 w 3810000"/>
              <a:gd name="connsiteY26" fmla="*/ 3007368 h 3971937"/>
              <a:gd name="connsiteX27" fmla="*/ 3809999 w 3810000"/>
              <a:gd name="connsiteY27" fmla="*/ 3236449 h 3971937"/>
              <a:gd name="connsiteX0" fmla="*/ 3810000 w 3810000"/>
              <a:gd name="connsiteY0" fmla="*/ 3219925 h 3971765"/>
              <a:gd name="connsiteX1" fmla="*/ 3474720 w 3810000"/>
              <a:gd name="connsiteY1" fmla="*/ 3524725 h 3971765"/>
              <a:gd name="connsiteX2" fmla="*/ 3230880 w 3810000"/>
              <a:gd name="connsiteY2" fmla="*/ 3697445 h 3971765"/>
              <a:gd name="connsiteX3" fmla="*/ 2763520 w 3810000"/>
              <a:gd name="connsiteY3" fmla="*/ 3880325 h 3971765"/>
              <a:gd name="connsiteX4" fmla="*/ 2407920 w 3810000"/>
              <a:gd name="connsiteY4" fmla="*/ 3961605 h 3971765"/>
              <a:gd name="connsiteX5" fmla="*/ 2204720 w 3810000"/>
              <a:gd name="connsiteY5" fmla="*/ 3971765 h 3971765"/>
              <a:gd name="connsiteX6" fmla="*/ 1869440 w 3810000"/>
              <a:gd name="connsiteY6" fmla="*/ 3961605 h 3971765"/>
              <a:gd name="connsiteX7" fmla="*/ 1483360 w 3810000"/>
              <a:gd name="connsiteY7" fmla="*/ 3890485 h 3971765"/>
              <a:gd name="connsiteX8" fmla="*/ 1259840 w 3810000"/>
              <a:gd name="connsiteY8" fmla="*/ 3819365 h 3971765"/>
              <a:gd name="connsiteX9" fmla="*/ 1056640 w 3810000"/>
              <a:gd name="connsiteY9" fmla="*/ 3727925 h 3971765"/>
              <a:gd name="connsiteX10" fmla="*/ 792480 w 3810000"/>
              <a:gd name="connsiteY10" fmla="*/ 3565365 h 3971765"/>
              <a:gd name="connsiteX11" fmla="*/ 355600 w 3810000"/>
              <a:gd name="connsiteY11" fmla="*/ 2965925 h 3971765"/>
              <a:gd name="connsiteX12" fmla="*/ 152400 w 3810000"/>
              <a:gd name="connsiteY12" fmla="*/ 2559525 h 3971765"/>
              <a:gd name="connsiteX13" fmla="*/ 30480 w 3810000"/>
              <a:gd name="connsiteY13" fmla="*/ 2153125 h 3971765"/>
              <a:gd name="connsiteX14" fmla="*/ 0 w 3810000"/>
              <a:gd name="connsiteY14" fmla="*/ 1929605 h 3971765"/>
              <a:gd name="connsiteX15" fmla="*/ 71120 w 3810000"/>
              <a:gd name="connsiteY15" fmla="*/ 1106645 h 3971765"/>
              <a:gd name="connsiteX16" fmla="*/ 132080 w 3810000"/>
              <a:gd name="connsiteY16" fmla="*/ 923765 h 3971765"/>
              <a:gd name="connsiteX17" fmla="*/ 294640 w 3810000"/>
              <a:gd name="connsiteY17" fmla="*/ 639285 h 3971765"/>
              <a:gd name="connsiteX18" fmla="*/ 893683 w 3810000"/>
              <a:gd name="connsiteY18" fmla="*/ 210032 h 3971765"/>
              <a:gd name="connsiteX19" fmla="*/ 1625600 w 3810000"/>
              <a:gd name="connsiteY19" fmla="*/ 0 h 3971765"/>
              <a:gd name="connsiteX20" fmla="*/ 2407920 w 3810000"/>
              <a:gd name="connsiteY20" fmla="*/ 50005 h 3971765"/>
              <a:gd name="connsiteX21" fmla="*/ 3001978 w 3810000"/>
              <a:gd name="connsiteY21" fmla="*/ 370369 h 3971765"/>
              <a:gd name="connsiteX22" fmla="*/ 3359674 w 3810000"/>
              <a:gd name="connsiteY22" fmla="*/ 1171254 h 3971765"/>
              <a:gd name="connsiteX23" fmla="*/ 3436071 w 3810000"/>
              <a:gd name="connsiteY23" fmla="*/ 2214396 h 3971765"/>
              <a:gd name="connsiteX24" fmla="*/ 3373317 w 3810000"/>
              <a:gd name="connsiteY24" fmla="*/ 2660164 h 3971765"/>
              <a:gd name="connsiteX25" fmla="*/ 3306183 w 3810000"/>
              <a:gd name="connsiteY25" fmla="*/ 2911157 h 3971765"/>
              <a:gd name="connsiteX26" fmla="*/ 3277496 w 3810000"/>
              <a:gd name="connsiteY26" fmla="*/ 3007196 h 3971765"/>
              <a:gd name="connsiteX27" fmla="*/ 3809999 w 3810000"/>
              <a:gd name="connsiteY27" fmla="*/ 3236277 h 3971765"/>
              <a:gd name="connsiteX0" fmla="*/ 3810000 w 3810000"/>
              <a:gd name="connsiteY0" fmla="*/ 3219925 h 3971765"/>
              <a:gd name="connsiteX1" fmla="*/ 3474720 w 3810000"/>
              <a:gd name="connsiteY1" fmla="*/ 3524725 h 3971765"/>
              <a:gd name="connsiteX2" fmla="*/ 3230880 w 3810000"/>
              <a:gd name="connsiteY2" fmla="*/ 3697445 h 3971765"/>
              <a:gd name="connsiteX3" fmla="*/ 2763520 w 3810000"/>
              <a:gd name="connsiteY3" fmla="*/ 3880325 h 3971765"/>
              <a:gd name="connsiteX4" fmla="*/ 2407920 w 3810000"/>
              <a:gd name="connsiteY4" fmla="*/ 3961605 h 3971765"/>
              <a:gd name="connsiteX5" fmla="*/ 2204720 w 3810000"/>
              <a:gd name="connsiteY5" fmla="*/ 3971765 h 3971765"/>
              <a:gd name="connsiteX6" fmla="*/ 1869440 w 3810000"/>
              <a:gd name="connsiteY6" fmla="*/ 3961605 h 3971765"/>
              <a:gd name="connsiteX7" fmla="*/ 1483360 w 3810000"/>
              <a:gd name="connsiteY7" fmla="*/ 3890485 h 3971765"/>
              <a:gd name="connsiteX8" fmla="*/ 1259840 w 3810000"/>
              <a:gd name="connsiteY8" fmla="*/ 3819365 h 3971765"/>
              <a:gd name="connsiteX9" fmla="*/ 1056640 w 3810000"/>
              <a:gd name="connsiteY9" fmla="*/ 3727925 h 3971765"/>
              <a:gd name="connsiteX10" fmla="*/ 792480 w 3810000"/>
              <a:gd name="connsiteY10" fmla="*/ 3565365 h 3971765"/>
              <a:gd name="connsiteX11" fmla="*/ 355600 w 3810000"/>
              <a:gd name="connsiteY11" fmla="*/ 2965925 h 3971765"/>
              <a:gd name="connsiteX12" fmla="*/ 152400 w 3810000"/>
              <a:gd name="connsiteY12" fmla="*/ 2559525 h 3971765"/>
              <a:gd name="connsiteX13" fmla="*/ 30480 w 3810000"/>
              <a:gd name="connsiteY13" fmla="*/ 2153125 h 3971765"/>
              <a:gd name="connsiteX14" fmla="*/ 0 w 3810000"/>
              <a:gd name="connsiteY14" fmla="*/ 1929605 h 3971765"/>
              <a:gd name="connsiteX15" fmla="*/ 71120 w 3810000"/>
              <a:gd name="connsiteY15" fmla="*/ 1106645 h 3971765"/>
              <a:gd name="connsiteX16" fmla="*/ 132080 w 3810000"/>
              <a:gd name="connsiteY16" fmla="*/ 923765 h 3971765"/>
              <a:gd name="connsiteX17" fmla="*/ 275913 w 3810000"/>
              <a:gd name="connsiteY17" fmla="*/ 940921 h 3971765"/>
              <a:gd name="connsiteX18" fmla="*/ 893683 w 3810000"/>
              <a:gd name="connsiteY18" fmla="*/ 210032 h 3971765"/>
              <a:gd name="connsiteX19" fmla="*/ 1625600 w 3810000"/>
              <a:gd name="connsiteY19" fmla="*/ 0 h 3971765"/>
              <a:gd name="connsiteX20" fmla="*/ 2407920 w 3810000"/>
              <a:gd name="connsiteY20" fmla="*/ 50005 h 3971765"/>
              <a:gd name="connsiteX21" fmla="*/ 3001978 w 3810000"/>
              <a:gd name="connsiteY21" fmla="*/ 370369 h 3971765"/>
              <a:gd name="connsiteX22" fmla="*/ 3359674 w 3810000"/>
              <a:gd name="connsiteY22" fmla="*/ 1171254 h 3971765"/>
              <a:gd name="connsiteX23" fmla="*/ 3436071 w 3810000"/>
              <a:gd name="connsiteY23" fmla="*/ 2214396 h 3971765"/>
              <a:gd name="connsiteX24" fmla="*/ 3373317 w 3810000"/>
              <a:gd name="connsiteY24" fmla="*/ 2660164 h 3971765"/>
              <a:gd name="connsiteX25" fmla="*/ 3306183 w 3810000"/>
              <a:gd name="connsiteY25" fmla="*/ 2911157 h 3971765"/>
              <a:gd name="connsiteX26" fmla="*/ 3277496 w 3810000"/>
              <a:gd name="connsiteY26" fmla="*/ 3007196 h 3971765"/>
              <a:gd name="connsiteX27" fmla="*/ 3809999 w 3810000"/>
              <a:gd name="connsiteY27" fmla="*/ 3236277 h 3971765"/>
              <a:gd name="connsiteX0" fmla="*/ 3810000 w 3810000"/>
              <a:gd name="connsiteY0" fmla="*/ 3219925 h 3971765"/>
              <a:gd name="connsiteX1" fmla="*/ 3474720 w 3810000"/>
              <a:gd name="connsiteY1" fmla="*/ 3524725 h 3971765"/>
              <a:gd name="connsiteX2" fmla="*/ 3230880 w 3810000"/>
              <a:gd name="connsiteY2" fmla="*/ 3697445 h 3971765"/>
              <a:gd name="connsiteX3" fmla="*/ 2763520 w 3810000"/>
              <a:gd name="connsiteY3" fmla="*/ 3880325 h 3971765"/>
              <a:gd name="connsiteX4" fmla="*/ 2407920 w 3810000"/>
              <a:gd name="connsiteY4" fmla="*/ 3961605 h 3971765"/>
              <a:gd name="connsiteX5" fmla="*/ 2204720 w 3810000"/>
              <a:gd name="connsiteY5" fmla="*/ 3971765 h 3971765"/>
              <a:gd name="connsiteX6" fmla="*/ 1869440 w 3810000"/>
              <a:gd name="connsiteY6" fmla="*/ 3961605 h 3971765"/>
              <a:gd name="connsiteX7" fmla="*/ 1483360 w 3810000"/>
              <a:gd name="connsiteY7" fmla="*/ 3890485 h 3971765"/>
              <a:gd name="connsiteX8" fmla="*/ 1259840 w 3810000"/>
              <a:gd name="connsiteY8" fmla="*/ 3819365 h 3971765"/>
              <a:gd name="connsiteX9" fmla="*/ 1056640 w 3810000"/>
              <a:gd name="connsiteY9" fmla="*/ 3727925 h 3971765"/>
              <a:gd name="connsiteX10" fmla="*/ 792480 w 3810000"/>
              <a:gd name="connsiteY10" fmla="*/ 3565365 h 3971765"/>
              <a:gd name="connsiteX11" fmla="*/ 355600 w 3810000"/>
              <a:gd name="connsiteY11" fmla="*/ 2965925 h 3971765"/>
              <a:gd name="connsiteX12" fmla="*/ 152400 w 3810000"/>
              <a:gd name="connsiteY12" fmla="*/ 2559525 h 3971765"/>
              <a:gd name="connsiteX13" fmla="*/ 30480 w 3810000"/>
              <a:gd name="connsiteY13" fmla="*/ 2153125 h 3971765"/>
              <a:gd name="connsiteX14" fmla="*/ 0 w 3810000"/>
              <a:gd name="connsiteY14" fmla="*/ 1929605 h 3971765"/>
              <a:gd name="connsiteX15" fmla="*/ 71120 w 3810000"/>
              <a:gd name="connsiteY15" fmla="*/ 1106645 h 3971765"/>
              <a:gd name="connsiteX16" fmla="*/ 132080 w 3810000"/>
              <a:gd name="connsiteY16" fmla="*/ 923765 h 3971765"/>
              <a:gd name="connsiteX17" fmla="*/ 275913 w 3810000"/>
              <a:gd name="connsiteY17" fmla="*/ 940921 h 3971765"/>
              <a:gd name="connsiteX18" fmla="*/ 893683 w 3810000"/>
              <a:gd name="connsiteY18" fmla="*/ 210032 h 3971765"/>
              <a:gd name="connsiteX19" fmla="*/ 1625600 w 3810000"/>
              <a:gd name="connsiteY19" fmla="*/ 0 h 3971765"/>
              <a:gd name="connsiteX20" fmla="*/ 2407920 w 3810000"/>
              <a:gd name="connsiteY20" fmla="*/ 50005 h 3971765"/>
              <a:gd name="connsiteX21" fmla="*/ 3001978 w 3810000"/>
              <a:gd name="connsiteY21" fmla="*/ 370369 h 3971765"/>
              <a:gd name="connsiteX22" fmla="*/ 3359674 w 3810000"/>
              <a:gd name="connsiteY22" fmla="*/ 1171254 h 3971765"/>
              <a:gd name="connsiteX23" fmla="*/ 3436071 w 3810000"/>
              <a:gd name="connsiteY23" fmla="*/ 2214396 h 3971765"/>
              <a:gd name="connsiteX24" fmla="*/ 3373317 w 3810000"/>
              <a:gd name="connsiteY24" fmla="*/ 2660164 h 3971765"/>
              <a:gd name="connsiteX25" fmla="*/ 3306183 w 3810000"/>
              <a:gd name="connsiteY25" fmla="*/ 2911157 h 3971765"/>
              <a:gd name="connsiteX26" fmla="*/ 3277496 w 3810000"/>
              <a:gd name="connsiteY26" fmla="*/ 3007196 h 3971765"/>
              <a:gd name="connsiteX27" fmla="*/ 3809999 w 3810000"/>
              <a:gd name="connsiteY27" fmla="*/ 3236277 h 3971765"/>
              <a:gd name="connsiteX0" fmla="*/ 3810000 w 3810000"/>
              <a:gd name="connsiteY0" fmla="*/ 3219925 h 3971765"/>
              <a:gd name="connsiteX1" fmla="*/ 3474720 w 3810000"/>
              <a:gd name="connsiteY1" fmla="*/ 3524725 h 3971765"/>
              <a:gd name="connsiteX2" fmla="*/ 3230880 w 3810000"/>
              <a:gd name="connsiteY2" fmla="*/ 3697445 h 3971765"/>
              <a:gd name="connsiteX3" fmla="*/ 2763520 w 3810000"/>
              <a:gd name="connsiteY3" fmla="*/ 3880325 h 3971765"/>
              <a:gd name="connsiteX4" fmla="*/ 2407920 w 3810000"/>
              <a:gd name="connsiteY4" fmla="*/ 3961605 h 3971765"/>
              <a:gd name="connsiteX5" fmla="*/ 2204720 w 3810000"/>
              <a:gd name="connsiteY5" fmla="*/ 3971765 h 3971765"/>
              <a:gd name="connsiteX6" fmla="*/ 1869440 w 3810000"/>
              <a:gd name="connsiteY6" fmla="*/ 3961605 h 3971765"/>
              <a:gd name="connsiteX7" fmla="*/ 1483360 w 3810000"/>
              <a:gd name="connsiteY7" fmla="*/ 3890485 h 3971765"/>
              <a:gd name="connsiteX8" fmla="*/ 1259840 w 3810000"/>
              <a:gd name="connsiteY8" fmla="*/ 3819365 h 3971765"/>
              <a:gd name="connsiteX9" fmla="*/ 1056640 w 3810000"/>
              <a:gd name="connsiteY9" fmla="*/ 3727925 h 3971765"/>
              <a:gd name="connsiteX10" fmla="*/ 792480 w 3810000"/>
              <a:gd name="connsiteY10" fmla="*/ 3565365 h 3971765"/>
              <a:gd name="connsiteX11" fmla="*/ 355600 w 3810000"/>
              <a:gd name="connsiteY11" fmla="*/ 2965925 h 3971765"/>
              <a:gd name="connsiteX12" fmla="*/ 152400 w 3810000"/>
              <a:gd name="connsiteY12" fmla="*/ 2559525 h 3971765"/>
              <a:gd name="connsiteX13" fmla="*/ 30480 w 3810000"/>
              <a:gd name="connsiteY13" fmla="*/ 2153125 h 3971765"/>
              <a:gd name="connsiteX14" fmla="*/ 0 w 3810000"/>
              <a:gd name="connsiteY14" fmla="*/ 1929605 h 3971765"/>
              <a:gd name="connsiteX15" fmla="*/ 71120 w 3810000"/>
              <a:gd name="connsiteY15" fmla="*/ 1106645 h 3971765"/>
              <a:gd name="connsiteX16" fmla="*/ 275913 w 3810000"/>
              <a:gd name="connsiteY16" fmla="*/ 940921 h 3971765"/>
              <a:gd name="connsiteX17" fmla="*/ 893683 w 3810000"/>
              <a:gd name="connsiteY17" fmla="*/ 210032 h 3971765"/>
              <a:gd name="connsiteX18" fmla="*/ 1625600 w 3810000"/>
              <a:gd name="connsiteY18" fmla="*/ 0 h 3971765"/>
              <a:gd name="connsiteX19" fmla="*/ 2407920 w 3810000"/>
              <a:gd name="connsiteY19" fmla="*/ 50005 h 3971765"/>
              <a:gd name="connsiteX20" fmla="*/ 3001978 w 3810000"/>
              <a:gd name="connsiteY20" fmla="*/ 370369 h 3971765"/>
              <a:gd name="connsiteX21" fmla="*/ 3359674 w 3810000"/>
              <a:gd name="connsiteY21" fmla="*/ 1171254 h 3971765"/>
              <a:gd name="connsiteX22" fmla="*/ 3436071 w 3810000"/>
              <a:gd name="connsiteY22" fmla="*/ 2214396 h 3971765"/>
              <a:gd name="connsiteX23" fmla="*/ 3373317 w 3810000"/>
              <a:gd name="connsiteY23" fmla="*/ 2660164 h 3971765"/>
              <a:gd name="connsiteX24" fmla="*/ 3306183 w 3810000"/>
              <a:gd name="connsiteY24" fmla="*/ 2911157 h 3971765"/>
              <a:gd name="connsiteX25" fmla="*/ 3277496 w 3810000"/>
              <a:gd name="connsiteY25" fmla="*/ 3007196 h 3971765"/>
              <a:gd name="connsiteX26" fmla="*/ 3809999 w 3810000"/>
              <a:gd name="connsiteY26" fmla="*/ 3236277 h 3971765"/>
              <a:gd name="connsiteX0" fmla="*/ 3810000 w 3810000"/>
              <a:gd name="connsiteY0" fmla="*/ 3219925 h 3971765"/>
              <a:gd name="connsiteX1" fmla="*/ 3474720 w 3810000"/>
              <a:gd name="connsiteY1" fmla="*/ 3524725 h 3971765"/>
              <a:gd name="connsiteX2" fmla="*/ 3230880 w 3810000"/>
              <a:gd name="connsiteY2" fmla="*/ 3697445 h 3971765"/>
              <a:gd name="connsiteX3" fmla="*/ 2763520 w 3810000"/>
              <a:gd name="connsiteY3" fmla="*/ 3880325 h 3971765"/>
              <a:gd name="connsiteX4" fmla="*/ 2407920 w 3810000"/>
              <a:gd name="connsiteY4" fmla="*/ 3961605 h 3971765"/>
              <a:gd name="connsiteX5" fmla="*/ 2204720 w 3810000"/>
              <a:gd name="connsiteY5" fmla="*/ 3971765 h 3971765"/>
              <a:gd name="connsiteX6" fmla="*/ 1869440 w 3810000"/>
              <a:gd name="connsiteY6" fmla="*/ 3961605 h 3971765"/>
              <a:gd name="connsiteX7" fmla="*/ 1483360 w 3810000"/>
              <a:gd name="connsiteY7" fmla="*/ 3890485 h 3971765"/>
              <a:gd name="connsiteX8" fmla="*/ 1259840 w 3810000"/>
              <a:gd name="connsiteY8" fmla="*/ 3819365 h 3971765"/>
              <a:gd name="connsiteX9" fmla="*/ 1056640 w 3810000"/>
              <a:gd name="connsiteY9" fmla="*/ 3727925 h 3971765"/>
              <a:gd name="connsiteX10" fmla="*/ 792480 w 3810000"/>
              <a:gd name="connsiteY10" fmla="*/ 3565365 h 3971765"/>
              <a:gd name="connsiteX11" fmla="*/ 355600 w 3810000"/>
              <a:gd name="connsiteY11" fmla="*/ 2965925 h 3971765"/>
              <a:gd name="connsiteX12" fmla="*/ 152400 w 3810000"/>
              <a:gd name="connsiteY12" fmla="*/ 2559525 h 3971765"/>
              <a:gd name="connsiteX13" fmla="*/ 30480 w 3810000"/>
              <a:gd name="connsiteY13" fmla="*/ 2153125 h 3971765"/>
              <a:gd name="connsiteX14" fmla="*/ 0 w 3810000"/>
              <a:gd name="connsiteY14" fmla="*/ 1929605 h 3971765"/>
              <a:gd name="connsiteX15" fmla="*/ 61757 w 3810000"/>
              <a:gd name="connsiteY15" fmla="*/ 1344779 h 3971765"/>
              <a:gd name="connsiteX16" fmla="*/ 275913 w 3810000"/>
              <a:gd name="connsiteY16" fmla="*/ 940921 h 3971765"/>
              <a:gd name="connsiteX17" fmla="*/ 893683 w 3810000"/>
              <a:gd name="connsiteY17" fmla="*/ 210032 h 3971765"/>
              <a:gd name="connsiteX18" fmla="*/ 1625600 w 3810000"/>
              <a:gd name="connsiteY18" fmla="*/ 0 h 3971765"/>
              <a:gd name="connsiteX19" fmla="*/ 2407920 w 3810000"/>
              <a:gd name="connsiteY19" fmla="*/ 50005 h 3971765"/>
              <a:gd name="connsiteX20" fmla="*/ 3001978 w 3810000"/>
              <a:gd name="connsiteY20" fmla="*/ 370369 h 3971765"/>
              <a:gd name="connsiteX21" fmla="*/ 3359674 w 3810000"/>
              <a:gd name="connsiteY21" fmla="*/ 1171254 h 3971765"/>
              <a:gd name="connsiteX22" fmla="*/ 3436071 w 3810000"/>
              <a:gd name="connsiteY22" fmla="*/ 2214396 h 3971765"/>
              <a:gd name="connsiteX23" fmla="*/ 3373317 w 3810000"/>
              <a:gd name="connsiteY23" fmla="*/ 2660164 h 3971765"/>
              <a:gd name="connsiteX24" fmla="*/ 3306183 w 3810000"/>
              <a:gd name="connsiteY24" fmla="*/ 2911157 h 3971765"/>
              <a:gd name="connsiteX25" fmla="*/ 3277496 w 3810000"/>
              <a:gd name="connsiteY25" fmla="*/ 3007196 h 3971765"/>
              <a:gd name="connsiteX26" fmla="*/ 3809999 w 3810000"/>
              <a:gd name="connsiteY26" fmla="*/ 3236277 h 3971765"/>
              <a:gd name="connsiteX0" fmla="*/ 3810000 w 3810000"/>
              <a:gd name="connsiteY0" fmla="*/ 3219925 h 3971765"/>
              <a:gd name="connsiteX1" fmla="*/ 3474720 w 3810000"/>
              <a:gd name="connsiteY1" fmla="*/ 3524725 h 3971765"/>
              <a:gd name="connsiteX2" fmla="*/ 3230880 w 3810000"/>
              <a:gd name="connsiteY2" fmla="*/ 3697445 h 3971765"/>
              <a:gd name="connsiteX3" fmla="*/ 2763520 w 3810000"/>
              <a:gd name="connsiteY3" fmla="*/ 3880325 h 3971765"/>
              <a:gd name="connsiteX4" fmla="*/ 2407920 w 3810000"/>
              <a:gd name="connsiteY4" fmla="*/ 3961605 h 3971765"/>
              <a:gd name="connsiteX5" fmla="*/ 2204720 w 3810000"/>
              <a:gd name="connsiteY5" fmla="*/ 3971765 h 3971765"/>
              <a:gd name="connsiteX6" fmla="*/ 1869440 w 3810000"/>
              <a:gd name="connsiteY6" fmla="*/ 3961605 h 3971765"/>
              <a:gd name="connsiteX7" fmla="*/ 1483360 w 3810000"/>
              <a:gd name="connsiteY7" fmla="*/ 3890485 h 3971765"/>
              <a:gd name="connsiteX8" fmla="*/ 1259840 w 3810000"/>
              <a:gd name="connsiteY8" fmla="*/ 3819365 h 3971765"/>
              <a:gd name="connsiteX9" fmla="*/ 1056640 w 3810000"/>
              <a:gd name="connsiteY9" fmla="*/ 3727925 h 3971765"/>
              <a:gd name="connsiteX10" fmla="*/ 792480 w 3810000"/>
              <a:gd name="connsiteY10" fmla="*/ 3565365 h 3971765"/>
              <a:gd name="connsiteX11" fmla="*/ 355600 w 3810000"/>
              <a:gd name="connsiteY11" fmla="*/ 2965925 h 3971765"/>
              <a:gd name="connsiteX12" fmla="*/ 152400 w 3810000"/>
              <a:gd name="connsiteY12" fmla="*/ 2559525 h 3971765"/>
              <a:gd name="connsiteX13" fmla="*/ 30480 w 3810000"/>
              <a:gd name="connsiteY13" fmla="*/ 2153125 h 3971765"/>
              <a:gd name="connsiteX14" fmla="*/ 0 w 3810000"/>
              <a:gd name="connsiteY14" fmla="*/ 1929605 h 3971765"/>
              <a:gd name="connsiteX15" fmla="*/ 61757 w 3810000"/>
              <a:gd name="connsiteY15" fmla="*/ 1344779 h 3971765"/>
              <a:gd name="connsiteX16" fmla="*/ 275913 w 3810000"/>
              <a:gd name="connsiteY16" fmla="*/ 940921 h 3971765"/>
              <a:gd name="connsiteX17" fmla="*/ 893683 w 3810000"/>
              <a:gd name="connsiteY17" fmla="*/ 210032 h 3971765"/>
              <a:gd name="connsiteX18" fmla="*/ 1625600 w 3810000"/>
              <a:gd name="connsiteY18" fmla="*/ 0 h 3971765"/>
              <a:gd name="connsiteX19" fmla="*/ 2407920 w 3810000"/>
              <a:gd name="connsiteY19" fmla="*/ 50005 h 3971765"/>
              <a:gd name="connsiteX20" fmla="*/ 3001978 w 3810000"/>
              <a:gd name="connsiteY20" fmla="*/ 370369 h 3971765"/>
              <a:gd name="connsiteX21" fmla="*/ 3359674 w 3810000"/>
              <a:gd name="connsiteY21" fmla="*/ 1171254 h 3971765"/>
              <a:gd name="connsiteX22" fmla="*/ 3436071 w 3810000"/>
              <a:gd name="connsiteY22" fmla="*/ 2214396 h 3971765"/>
              <a:gd name="connsiteX23" fmla="*/ 3373317 w 3810000"/>
              <a:gd name="connsiteY23" fmla="*/ 2660164 h 3971765"/>
              <a:gd name="connsiteX24" fmla="*/ 3306183 w 3810000"/>
              <a:gd name="connsiteY24" fmla="*/ 2911157 h 3971765"/>
              <a:gd name="connsiteX25" fmla="*/ 3277496 w 3810000"/>
              <a:gd name="connsiteY25" fmla="*/ 3007196 h 3971765"/>
              <a:gd name="connsiteX26" fmla="*/ 3809999 w 3810000"/>
              <a:gd name="connsiteY26" fmla="*/ 3236277 h 3971765"/>
              <a:gd name="connsiteX0" fmla="*/ 3810000 w 3810000"/>
              <a:gd name="connsiteY0" fmla="*/ 3219925 h 3971765"/>
              <a:gd name="connsiteX1" fmla="*/ 3474720 w 3810000"/>
              <a:gd name="connsiteY1" fmla="*/ 3524725 h 3971765"/>
              <a:gd name="connsiteX2" fmla="*/ 3230880 w 3810000"/>
              <a:gd name="connsiteY2" fmla="*/ 3697445 h 3971765"/>
              <a:gd name="connsiteX3" fmla="*/ 2763520 w 3810000"/>
              <a:gd name="connsiteY3" fmla="*/ 3880325 h 3971765"/>
              <a:gd name="connsiteX4" fmla="*/ 2407920 w 3810000"/>
              <a:gd name="connsiteY4" fmla="*/ 3961605 h 3971765"/>
              <a:gd name="connsiteX5" fmla="*/ 2204720 w 3810000"/>
              <a:gd name="connsiteY5" fmla="*/ 3971765 h 3971765"/>
              <a:gd name="connsiteX6" fmla="*/ 1869440 w 3810000"/>
              <a:gd name="connsiteY6" fmla="*/ 3961605 h 3971765"/>
              <a:gd name="connsiteX7" fmla="*/ 1483360 w 3810000"/>
              <a:gd name="connsiteY7" fmla="*/ 3890485 h 3971765"/>
              <a:gd name="connsiteX8" fmla="*/ 1259840 w 3810000"/>
              <a:gd name="connsiteY8" fmla="*/ 3819365 h 3971765"/>
              <a:gd name="connsiteX9" fmla="*/ 1056640 w 3810000"/>
              <a:gd name="connsiteY9" fmla="*/ 3727925 h 3971765"/>
              <a:gd name="connsiteX10" fmla="*/ 792480 w 3810000"/>
              <a:gd name="connsiteY10" fmla="*/ 3565365 h 3971765"/>
              <a:gd name="connsiteX11" fmla="*/ 266650 w 3810000"/>
              <a:gd name="connsiteY11" fmla="*/ 3001646 h 3971765"/>
              <a:gd name="connsiteX12" fmla="*/ 152400 w 3810000"/>
              <a:gd name="connsiteY12" fmla="*/ 2559525 h 3971765"/>
              <a:gd name="connsiteX13" fmla="*/ 30480 w 3810000"/>
              <a:gd name="connsiteY13" fmla="*/ 2153125 h 3971765"/>
              <a:gd name="connsiteX14" fmla="*/ 0 w 3810000"/>
              <a:gd name="connsiteY14" fmla="*/ 1929605 h 3971765"/>
              <a:gd name="connsiteX15" fmla="*/ 61757 w 3810000"/>
              <a:gd name="connsiteY15" fmla="*/ 1344779 h 3971765"/>
              <a:gd name="connsiteX16" fmla="*/ 275913 w 3810000"/>
              <a:gd name="connsiteY16" fmla="*/ 940921 h 3971765"/>
              <a:gd name="connsiteX17" fmla="*/ 893683 w 3810000"/>
              <a:gd name="connsiteY17" fmla="*/ 210032 h 3971765"/>
              <a:gd name="connsiteX18" fmla="*/ 1625600 w 3810000"/>
              <a:gd name="connsiteY18" fmla="*/ 0 h 3971765"/>
              <a:gd name="connsiteX19" fmla="*/ 2407920 w 3810000"/>
              <a:gd name="connsiteY19" fmla="*/ 50005 h 3971765"/>
              <a:gd name="connsiteX20" fmla="*/ 3001978 w 3810000"/>
              <a:gd name="connsiteY20" fmla="*/ 370369 h 3971765"/>
              <a:gd name="connsiteX21" fmla="*/ 3359674 w 3810000"/>
              <a:gd name="connsiteY21" fmla="*/ 1171254 h 3971765"/>
              <a:gd name="connsiteX22" fmla="*/ 3436071 w 3810000"/>
              <a:gd name="connsiteY22" fmla="*/ 2214396 h 3971765"/>
              <a:gd name="connsiteX23" fmla="*/ 3373317 w 3810000"/>
              <a:gd name="connsiteY23" fmla="*/ 2660164 h 3971765"/>
              <a:gd name="connsiteX24" fmla="*/ 3306183 w 3810000"/>
              <a:gd name="connsiteY24" fmla="*/ 2911157 h 3971765"/>
              <a:gd name="connsiteX25" fmla="*/ 3277496 w 3810000"/>
              <a:gd name="connsiteY25" fmla="*/ 3007196 h 3971765"/>
              <a:gd name="connsiteX26" fmla="*/ 3809999 w 3810000"/>
              <a:gd name="connsiteY26" fmla="*/ 3236277 h 3971765"/>
              <a:gd name="connsiteX0" fmla="*/ 3810000 w 3810000"/>
              <a:gd name="connsiteY0" fmla="*/ 3219925 h 3971765"/>
              <a:gd name="connsiteX1" fmla="*/ 3474720 w 3810000"/>
              <a:gd name="connsiteY1" fmla="*/ 3524725 h 3971765"/>
              <a:gd name="connsiteX2" fmla="*/ 3230880 w 3810000"/>
              <a:gd name="connsiteY2" fmla="*/ 3697445 h 3971765"/>
              <a:gd name="connsiteX3" fmla="*/ 2763520 w 3810000"/>
              <a:gd name="connsiteY3" fmla="*/ 3880325 h 3971765"/>
              <a:gd name="connsiteX4" fmla="*/ 2407920 w 3810000"/>
              <a:gd name="connsiteY4" fmla="*/ 3961605 h 3971765"/>
              <a:gd name="connsiteX5" fmla="*/ 2204720 w 3810000"/>
              <a:gd name="connsiteY5" fmla="*/ 3971765 h 3971765"/>
              <a:gd name="connsiteX6" fmla="*/ 1869440 w 3810000"/>
              <a:gd name="connsiteY6" fmla="*/ 3961605 h 3971765"/>
              <a:gd name="connsiteX7" fmla="*/ 1483360 w 3810000"/>
              <a:gd name="connsiteY7" fmla="*/ 3890485 h 3971765"/>
              <a:gd name="connsiteX8" fmla="*/ 1259840 w 3810000"/>
              <a:gd name="connsiteY8" fmla="*/ 3819365 h 3971765"/>
              <a:gd name="connsiteX9" fmla="*/ 1056640 w 3810000"/>
              <a:gd name="connsiteY9" fmla="*/ 3727925 h 3971765"/>
              <a:gd name="connsiteX10" fmla="*/ 937609 w 3810000"/>
              <a:gd name="connsiteY10" fmla="*/ 3434392 h 3971765"/>
              <a:gd name="connsiteX11" fmla="*/ 266650 w 3810000"/>
              <a:gd name="connsiteY11" fmla="*/ 3001646 h 3971765"/>
              <a:gd name="connsiteX12" fmla="*/ 152400 w 3810000"/>
              <a:gd name="connsiteY12" fmla="*/ 2559525 h 3971765"/>
              <a:gd name="connsiteX13" fmla="*/ 30480 w 3810000"/>
              <a:gd name="connsiteY13" fmla="*/ 2153125 h 3971765"/>
              <a:gd name="connsiteX14" fmla="*/ 0 w 3810000"/>
              <a:gd name="connsiteY14" fmla="*/ 1929605 h 3971765"/>
              <a:gd name="connsiteX15" fmla="*/ 61757 w 3810000"/>
              <a:gd name="connsiteY15" fmla="*/ 1344779 h 3971765"/>
              <a:gd name="connsiteX16" fmla="*/ 275913 w 3810000"/>
              <a:gd name="connsiteY16" fmla="*/ 940921 h 3971765"/>
              <a:gd name="connsiteX17" fmla="*/ 893683 w 3810000"/>
              <a:gd name="connsiteY17" fmla="*/ 210032 h 3971765"/>
              <a:gd name="connsiteX18" fmla="*/ 1625600 w 3810000"/>
              <a:gd name="connsiteY18" fmla="*/ 0 h 3971765"/>
              <a:gd name="connsiteX19" fmla="*/ 2407920 w 3810000"/>
              <a:gd name="connsiteY19" fmla="*/ 50005 h 3971765"/>
              <a:gd name="connsiteX20" fmla="*/ 3001978 w 3810000"/>
              <a:gd name="connsiteY20" fmla="*/ 370369 h 3971765"/>
              <a:gd name="connsiteX21" fmla="*/ 3359674 w 3810000"/>
              <a:gd name="connsiteY21" fmla="*/ 1171254 h 3971765"/>
              <a:gd name="connsiteX22" fmla="*/ 3436071 w 3810000"/>
              <a:gd name="connsiteY22" fmla="*/ 2214396 h 3971765"/>
              <a:gd name="connsiteX23" fmla="*/ 3373317 w 3810000"/>
              <a:gd name="connsiteY23" fmla="*/ 2660164 h 3971765"/>
              <a:gd name="connsiteX24" fmla="*/ 3306183 w 3810000"/>
              <a:gd name="connsiteY24" fmla="*/ 2911157 h 3971765"/>
              <a:gd name="connsiteX25" fmla="*/ 3277496 w 3810000"/>
              <a:gd name="connsiteY25" fmla="*/ 3007196 h 3971765"/>
              <a:gd name="connsiteX26" fmla="*/ 3809999 w 3810000"/>
              <a:gd name="connsiteY26" fmla="*/ 3236277 h 3971765"/>
              <a:gd name="connsiteX0" fmla="*/ 3810000 w 3810000"/>
              <a:gd name="connsiteY0" fmla="*/ 3219925 h 3971765"/>
              <a:gd name="connsiteX1" fmla="*/ 3474720 w 3810000"/>
              <a:gd name="connsiteY1" fmla="*/ 3524725 h 3971765"/>
              <a:gd name="connsiteX2" fmla="*/ 3230880 w 3810000"/>
              <a:gd name="connsiteY2" fmla="*/ 3697445 h 3971765"/>
              <a:gd name="connsiteX3" fmla="*/ 2763520 w 3810000"/>
              <a:gd name="connsiteY3" fmla="*/ 3880325 h 3971765"/>
              <a:gd name="connsiteX4" fmla="*/ 2407920 w 3810000"/>
              <a:gd name="connsiteY4" fmla="*/ 3961605 h 3971765"/>
              <a:gd name="connsiteX5" fmla="*/ 2204720 w 3810000"/>
              <a:gd name="connsiteY5" fmla="*/ 3971765 h 3971765"/>
              <a:gd name="connsiteX6" fmla="*/ 1869440 w 3810000"/>
              <a:gd name="connsiteY6" fmla="*/ 3961605 h 3971765"/>
              <a:gd name="connsiteX7" fmla="*/ 1483360 w 3810000"/>
              <a:gd name="connsiteY7" fmla="*/ 3890485 h 3971765"/>
              <a:gd name="connsiteX8" fmla="*/ 1259840 w 3810000"/>
              <a:gd name="connsiteY8" fmla="*/ 3819365 h 3971765"/>
              <a:gd name="connsiteX9" fmla="*/ 1056640 w 3810000"/>
              <a:gd name="connsiteY9" fmla="*/ 3727925 h 3971765"/>
              <a:gd name="connsiteX10" fmla="*/ 937609 w 3810000"/>
              <a:gd name="connsiteY10" fmla="*/ 3434392 h 3971765"/>
              <a:gd name="connsiteX11" fmla="*/ 266650 w 3810000"/>
              <a:gd name="connsiteY11" fmla="*/ 3001646 h 3971765"/>
              <a:gd name="connsiteX12" fmla="*/ 152400 w 3810000"/>
              <a:gd name="connsiteY12" fmla="*/ 2559525 h 3971765"/>
              <a:gd name="connsiteX13" fmla="*/ 30480 w 3810000"/>
              <a:gd name="connsiteY13" fmla="*/ 2153125 h 3971765"/>
              <a:gd name="connsiteX14" fmla="*/ 0 w 3810000"/>
              <a:gd name="connsiteY14" fmla="*/ 1929605 h 3971765"/>
              <a:gd name="connsiteX15" fmla="*/ 61757 w 3810000"/>
              <a:gd name="connsiteY15" fmla="*/ 1344779 h 3971765"/>
              <a:gd name="connsiteX16" fmla="*/ 275913 w 3810000"/>
              <a:gd name="connsiteY16" fmla="*/ 940921 h 3971765"/>
              <a:gd name="connsiteX17" fmla="*/ 893683 w 3810000"/>
              <a:gd name="connsiteY17" fmla="*/ 210032 h 3971765"/>
              <a:gd name="connsiteX18" fmla="*/ 1625600 w 3810000"/>
              <a:gd name="connsiteY18" fmla="*/ 0 h 3971765"/>
              <a:gd name="connsiteX19" fmla="*/ 2407920 w 3810000"/>
              <a:gd name="connsiteY19" fmla="*/ 50005 h 3971765"/>
              <a:gd name="connsiteX20" fmla="*/ 3001978 w 3810000"/>
              <a:gd name="connsiteY20" fmla="*/ 370369 h 3971765"/>
              <a:gd name="connsiteX21" fmla="*/ 3359674 w 3810000"/>
              <a:gd name="connsiteY21" fmla="*/ 1171254 h 3971765"/>
              <a:gd name="connsiteX22" fmla="*/ 3436071 w 3810000"/>
              <a:gd name="connsiteY22" fmla="*/ 2214396 h 3971765"/>
              <a:gd name="connsiteX23" fmla="*/ 3373317 w 3810000"/>
              <a:gd name="connsiteY23" fmla="*/ 2660164 h 3971765"/>
              <a:gd name="connsiteX24" fmla="*/ 3306183 w 3810000"/>
              <a:gd name="connsiteY24" fmla="*/ 2911157 h 3971765"/>
              <a:gd name="connsiteX25" fmla="*/ 3277496 w 3810000"/>
              <a:gd name="connsiteY25" fmla="*/ 3007196 h 3971765"/>
              <a:gd name="connsiteX26" fmla="*/ 3809999 w 3810000"/>
              <a:gd name="connsiteY26" fmla="*/ 3236277 h 3971765"/>
              <a:gd name="connsiteX0" fmla="*/ 3810000 w 3810000"/>
              <a:gd name="connsiteY0" fmla="*/ 3219925 h 3971765"/>
              <a:gd name="connsiteX1" fmla="*/ 3474720 w 3810000"/>
              <a:gd name="connsiteY1" fmla="*/ 3524725 h 3971765"/>
              <a:gd name="connsiteX2" fmla="*/ 3230880 w 3810000"/>
              <a:gd name="connsiteY2" fmla="*/ 3697445 h 3971765"/>
              <a:gd name="connsiteX3" fmla="*/ 2763520 w 3810000"/>
              <a:gd name="connsiteY3" fmla="*/ 3880325 h 3971765"/>
              <a:gd name="connsiteX4" fmla="*/ 2407920 w 3810000"/>
              <a:gd name="connsiteY4" fmla="*/ 3961605 h 3971765"/>
              <a:gd name="connsiteX5" fmla="*/ 2204720 w 3810000"/>
              <a:gd name="connsiteY5" fmla="*/ 3971765 h 3971765"/>
              <a:gd name="connsiteX6" fmla="*/ 1869440 w 3810000"/>
              <a:gd name="connsiteY6" fmla="*/ 3961605 h 3971765"/>
              <a:gd name="connsiteX7" fmla="*/ 1483360 w 3810000"/>
              <a:gd name="connsiteY7" fmla="*/ 3890485 h 3971765"/>
              <a:gd name="connsiteX8" fmla="*/ 1259840 w 3810000"/>
              <a:gd name="connsiteY8" fmla="*/ 3819365 h 3971765"/>
              <a:gd name="connsiteX9" fmla="*/ 937609 w 3810000"/>
              <a:gd name="connsiteY9" fmla="*/ 3434392 h 3971765"/>
              <a:gd name="connsiteX10" fmla="*/ 266650 w 3810000"/>
              <a:gd name="connsiteY10" fmla="*/ 3001646 h 3971765"/>
              <a:gd name="connsiteX11" fmla="*/ 152400 w 3810000"/>
              <a:gd name="connsiteY11" fmla="*/ 2559525 h 3971765"/>
              <a:gd name="connsiteX12" fmla="*/ 30480 w 3810000"/>
              <a:gd name="connsiteY12" fmla="*/ 2153125 h 3971765"/>
              <a:gd name="connsiteX13" fmla="*/ 0 w 3810000"/>
              <a:gd name="connsiteY13" fmla="*/ 1929605 h 3971765"/>
              <a:gd name="connsiteX14" fmla="*/ 61757 w 3810000"/>
              <a:gd name="connsiteY14" fmla="*/ 1344779 h 3971765"/>
              <a:gd name="connsiteX15" fmla="*/ 275913 w 3810000"/>
              <a:gd name="connsiteY15" fmla="*/ 940921 h 3971765"/>
              <a:gd name="connsiteX16" fmla="*/ 893683 w 3810000"/>
              <a:gd name="connsiteY16" fmla="*/ 210032 h 3971765"/>
              <a:gd name="connsiteX17" fmla="*/ 1625600 w 3810000"/>
              <a:gd name="connsiteY17" fmla="*/ 0 h 3971765"/>
              <a:gd name="connsiteX18" fmla="*/ 2407920 w 3810000"/>
              <a:gd name="connsiteY18" fmla="*/ 50005 h 3971765"/>
              <a:gd name="connsiteX19" fmla="*/ 3001978 w 3810000"/>
              <a:gd name="connsiteY19" fmla="*/ 370369 h 3971765"/>
              <a:gd name="connsiteX20" fmla="*/ 3359674 w 3810000"/>
              <a:gd name="connsiteY20" fmla="*/ 1171254 h 3971765"/>
              <a:gd name="connsiteX21" fmla="*/ 3436071 w 3810000"/>
              <a:gd name="connsiteY21" fmla="*/ 2214396 h 3971765"/>
              <a:gd name="connsiteX22" fmla="*/ 3373317 w 3810000"/>
              <a:gd name="connsiteY22" fmla="*/ 2660164 h 3971765"/>
              <a:gd name="connsiteX23" fmla="*/ 3306183 w 3810000"/>
              <a:gd name="connsiteY23" fmla="*/ 2911157 h 3971765"/>
              <a:gd name="connsiteX24" fmla="*/ 3277496 w 3810000"/>
              <a:gd name="connsiteY24" fmla="*/ 3007196 h 3971765"/>
              <a:gd name="connsiteX25" fmla="*/ 3809999 w 3810000"/>
              <a:gd name="connsiteY25" fmla="*/ 3236277 h 3971765"/>
              <a:gd name="connsiteX0" fmla="*/ 3810000 w 3810000"/>
              <a:gd name="connsiteY0" fmla="*/ 3219925 h 3971765"/>
              <a:gd name="connsiteX1" fmla="*/ 3474720 w 3810000"/>
              <a:gd name="connsiteY1" fmla="*/ 3524725 h 3971765"/>
              <a:gd name="connsiteX2" fmla="*/ 3230880 w 3810000"/>
              <a:gd name="connsiteY2" fmla="*/ 3697445 h 3971765"/>
              <a:gd name="connsiteX3" fmla="*/ 2763520 w 3810000"/>
              <a:gd name="connsiteY3" fmla="*/ 3880325 h 3971765"/>
              <a:gd name="connsiteX4" fmla="*/ 2407920 w 3810000"/>
              <a:gd name="connsiteY4" fmla="*/ 3961605 h 3971765"/>
              <a:gd name="connsiteX5" fmla="*/ 2204720 w 3810000"/>
              <a:gd name="connsiteY5" fmla="*/ 3971765 h 3971765"/>
              <a:gd name="connsiteX6" fmla="*/ 1483360 w 3810000"/>
              <a:gd name="connsiteY6" fmla="*/ 3890485 h 3971765"/>
              <a:gd name="connsiteX7" fmla="*/ 1259840 w 3810000"/>
              <a:gd name="connsiteY7" fmla="*/ 3819365 h 3971765"/>
              <a:gd name="connsiteX8" fmla="*/ 937609 w 3810000"/>
              <a:gd name="connsiteY8" fmla="*/ 3434392 h 3971765"/>
              <a:gd name="connsiteX9" fmla="*/ 266650 w 3810000"/>
              <a:gd name="connsiteY9" fmla="*/ 3001646 h 3971765"/>
              <a:gd name="connsiteX10" fmla="*/ 152400 w 3810000"/>
              <a:gd name="connsiteY10" fmla="*/ 2559525 h 3971765"/>
              <a:gd name="connsiteX11" fmla="*/ 30480 w 3810000"/>
              <a:gd name="connsiteY11" fmla="*/ 2153125 h 3971765"/>
              <a:gd name="connsiteX12" fmla="*/ 0 w 3810000"/>
              <a:gd name="connsiteY12" fmla="*/ 1929605 h 3971765"/>
              <a:gd name="connsiteX13" fmla="*/ 61757 w 3810000"/>
              <a:gd name="connsiteY13" fmla="*/ 1344779 h 3971765"/>
              <a:gd name="connsiteX14" fmla="*/ 275913 w 3810000"/>
              <a:gd name="connsiteY14" fmla="*/ 940921 h 3971765"/>
              <a:gd name="connsiteX15" fmla="*/ 893683 w 3810000"/>
              <a:gd name="connsiteY15" fmla="*/ 210032 h 3971765"/>
              <a:gd name="connsiteX16" fmla="*/ 1625600 w 3810000"/>
              <a:gd name="connsiteY16" fmla="*/ 0 h 3971765"/>
              <a:gd name="connsiteX17" fmla="*/ 2407920 w 3810000"/>
              <a:gd name="connsiteY17" fmla="*/ 50005 h 3971765"/>
              <a:gd name="connsiteX18" fmla="*/ 3001978 w 3810000"/>
              <a:gd name="connsiteY18" fmla="*/ 370369 h 3971765"/>
              <a:gd name="connsiteX19" fmla="*/ 3359674 w 3810000"/>
              <a:gd name="connsiteY19" fmla="*/ 1171254 h 3971765"/>
              <a:gd name="connsiteX20" fmla="*/ 3436071 w 3810000"/>
              <a:gd name="connsiteY20" fmla="*/ 2214396 h 3971765"/>
              <a:gd name="connsiteX21" fmla="*/ 3373317 w 3810000"/>
              <a:gd name="connsiteY21" fmla="*/ 2660164 h 3971765"/>
              <a:gd name="connsiteX22" fmla="*/ 3306183 w 3810000"/>
              <a:gd name="connsiteY22" fmla="*/ 2911157 h 3971765"/>
              <a:gd name="connsiteX23" fmla="*/ 3277496 w 3810000"/>
              <a:gd name="connsiteY23" fmla="*/ 3007196 h 3971765"/>
              <a:gd name="connsiteX24" fmla="*/ 3809999 w 3810000"/>
              <a:gd name="connsiteY24" fmla="*/ 3236277 h 3971765"/>
              <a:gd name="connsiteX0" fmla="*/ 3810000 w 3810000"/>
              <a:gd name="connsiteY0" fmla="*/ 3219925 h 3971765"/>
              <a:gd name="connsiteX1" fmla="*/ 3474720 w 3810000"/>
              <a:gd name="connsiteY1" fmla="*/ 3524725 h 3971765"/>
              <a:gd name="connsiteX2" fmla="*/ 3230880 w 3810000"/>
              <a:gd name="connsiteY2" fmla="*/ 3697445 h 3971765"/>
              <a:gd name="connsiteX3" fmla="*/ 2763520 w 3810000"/>
              <a:gd name="connsiteY3" fmla="*/ 3880325 h 3971765"/>
              <a:gd name="connsiteX4" fmla="*/ 2407920 w 3810000"/>
              <a:gd name="connsiteY4" fmla="*/ 3961605 h 3971765"/>
              <a:gd name="connsiteX5" fmla="*/ 2204720 w 3810000"/>
              <a:gd name="connsiteY5" fmla="*/ 3971765 h 3971765"/>
              <a:gd name="connsiteX6" fmla="*/ 1665941 w 3810000"/>
              <a:gd name="connsiteY6" fmla="*/ 3644413 h 3971765"/>
              <a:gd name="connsiteX7" fmla="*/ 1259840 w 3810000"/>
              <a:gd name="connsiteY7" fmla="*/ 3819365 h 3971765"/>
              <a:gd name="connsiteX8" fmla="*/ 937609 w 3810000"/>
              <a:gd name="connsiteY8" fmla="*/ 3434392 h 3971765"/>
              <a:gd name="connsiteX9" fmla="*/ 266650 w 3810000"/>
              <a:gd name="connsiteY9" fmla="*/ 3001646 h 3971765"/>
              <a:gd name="connsiteX10" fmla="*/ 152400 w 3810000"/>
              <a:gd name="connsiteY10" fmla="*/ 2559525 h 3971765"/>
              <a:gd name="connsiteX11" fmla="*/ 30480 w 3810000"/>
              <a:gd name="connsiteY11" fmla="*/ 2153125 h 3971765"/>
              <a:gd name="connsiteX12" fmla="*/ 0 w 3810000"/>
              <a:gd name="connsiteY12" fmla="*/ 1929605 h 3971765"/>
              <a:gd name="connsiteX13" fmla="*/ 61757 w 3810000"/>
              <a:gd name="connsiteY13" fmla="*/ 1344779 h 3971765"/>
              <a:gd name="connsiteX14" fmla="*/ 275913 w 3810000"/>
              <a:gd name="connsiteY14" fmla="*/ 940921 h 3971765"/>
              <a:gd name="connsiteX15" fmla="*/ 893683 w 3810000"/>
              <a:gd name="connsiteY15" fmla="*/ 210032 h 3971765"/>
              <a:gd name="connsiteX16" fmla="*/ 1625600 w 3810000"/>
              <a:gd name="connsiteY16" fmla="*/ 0 h 3971765"/>
              <a:gd name="connsiteX17" fmla="*/ 2407920 w 3810000"/>
              <a:gd name="connsiteY17" fmla="*/ 50005 h 3971765"/>
              <a:gd name="connsiteX18" fmla="*/ 3001978 w 3810000"/>
              <a:gd name="connsiteY18" fmla="*/ 370369 h 3971765"/>
              <a:gd name="connsiteX19" fmla="*/ 3359674 w 3810000"/>
              <a:gd name="connsiteY19" fmla="*/ 1171254 h 3971765"/>
              <a:gd name="connsiteX20" fmla="*/ 3436071 w 3810000"/>
              <a:gd name="connsiteY20" fmla="*/ 2214396 h 3971765"/>
              <a:gd name="connsiteX21" fmla="*/ 3373317 w 3810000"/>
              <a:gd name="connsiteY21" fmla="*/ 2660164 h 3971765"/>
              <a:gd name="connsiteX22" fmla="*/ 3306183 w 3810000"/>
              <a:gd name="connsiteY22" fmla="*/ 2911157 h 3971765"/>
              <a:gd name="connsiteX23" fmla="*/ 3277496 w 3810000"/>
              <a:gd name="connsiteY23" fmla="*/ 3007196 h 3971765"/>
              <a:gd name="connsiteX24" fmla="*/ 3809999 w 3810000"/>
              <a:gd name="connsiteY24" fmla="*/ 3236277 h 3971765"/>
              <a:gd name="connsiteX0" fmla="*/ 3810000 w 3810000"/>
              <a:gd name="connsiteY0" fmla="*/ 3219925 h 3971765"/>
              <a:gd name="connsiteX1" fmla="*/ 3474720 w 3810000"/>
              <a:gd name="connsiteY1" fmla="*/ 3524725 h 3971765"/>
              <a:gd name="connsiteX2" fmla="*/ 3230880 w 3810000"/>
              <a:gd name="connsiteY2" fmla="*/ 3697445 h 3971765"/>
              <a:gd name="connsiteX3" fmla="*/ 2763520 w 3810000"/>
              <a:gd name="connsiteY3" fmla="*/ 3880325 h 3971765"/>
              <a:gd name="connsiteX4" fmla="*/ 2407920 w 3810000"/>
              <a:gd name="connsiteY4" fmla="*/ 3961605 h 3971765"/>
              <a:gd name="connsiteX5" fmla="*/ 2204720 w 3810000"/>
              <a:gd name="connsiteY5" fmla="*/ 3971765 h 3971765"/>
              <a:gd name="connsiteX6" fmla="*/ 1665941 w 3810000"/>
              <a:gd name="connsiteY6" fmla="*/ 3644413 h 3971765"/>
              <a:gd name="connsiteX7" fmla="*/ 1372197 w 3810000"/>
              <a:gd name="connsiteY7" fmla="*/ 3581231 h 3971765"/>
              <a:gd name="connsiteX8" fmla="*/ 937609 w 3810000"/>
              <a:gd name="connsiteY8" fmla="*/ 3434392 h 3971765"/>
              <a:gd name="connsiteX9" fmla="*/ 266650 w 3810000"/>
              <a:gd name="connsiteY9" fmla="*/ 3001646 h 3971765"/>
              <a:gd name="connsiteX10" fmla="*/ 152400 w 3810000"/>
              <a:gd name="connsiteY10" fmla="*/ 2559525 h 3971765"/>
              <a:gd name="connsiteX11" fmla="*/ 30480 w 3810000"/>
              <a:gd name="connsiteY11" fmla="*/ 2153125 h 3971765"/>
              <a:gd name="connsiteX12" fmla="*/ 0 w 3810000"/>
              <a:gd name="connsiteY12" fmla="*/ 1929605 h 3971765"/>
              <a:gd name="connsiteX13" fmla="*/ 61757 w 3810000"/>
              <a:gd name="connsiteY13" fmla="*/ 1344779 h 3971765"/>
              <a:gd name="connsiteX14" fmla="*/ 275913 w 3810000"/>
              <a:gd name="connsiteY14" fmla="*/ 940921 h 3971765"/>
              <a:gd name="connsiteX15" fmla="*/ 893683 w 3810000"/>
              <a:gd name="connsiteY15" fmla="*/ 210032 h 3971765"/>
              <a:gd name="connsiteX16" fmla="*/ 1625600 w 3810000"/>
              <a:gd name="connsiteY16" fmla="*/ 0 h 3971765"/>
              <a:gd name="connsiteX17" fmla="*/ 2407920 w 3810000"/>
              <a:gd name="connsiteY17" fmla="*/ 50005 h 3971765"/>
              <a:gd name="connsiteX18" fmla="*/ 3001978 w 3810000"/>
              <a:gd name="connsiteY18" fmla="*/ 370369 h 3971765"/>
              <a:gd name="connsiteX19" fmla="*/ 3359674 w 3810000"/>
              <a:gd name="connsiteY19" fmla="*/ 1171254 h 3971765"/>
              <a:gd name="connsiteX20" fmla="*/ 3436071 w 3810000"/>
              <a:gd name="connsiteY20" fmla="*/ 2214396 h 3971765"/>
              <a:gd name="connsiteX21" fmla="*/ 3373317 w 3810000"/>
              <a:gd name="connsiteY21" fmla="*/ 2660164 h 3971765"/>
              <a:gd name="connsiteX22" fmla="*/ 3306183 w 3810000"/>
              <a:gd name="connsiteY22" fmla="*/ 2911157 h 3971765"/>
              <a:gd name="connsiteX23" fmla="*/ 3277496 w 3810000"/>
              <a:gd name="connsiteY23" fmla="*/ 3007196 h 3971765"/>
              <a:gd name="connsiteX24" fmla="*/ 3809999 w 3810000"/>
              <a:gd name="connsiteY24" fmla="*/ 3236277 h 3971765"/>
              <a:gd name="connsiteX0" fmla="*/ 3810000 w 3810000"/>
              <a:gd name="connsiteY0" fmla="*/ 3219925 h 3971765"/>
              <a:gd name="connsiteX1" fmla="*/ 3474720 w 3810000"/>
              <a:gd name="connsiteY1" fmla="*/ 3524725 h 3971765"/>
              <a:gd name="connsiteX2" fmla="*/ 3230880 w 3810000"/>
              <a:gd name="connsiteY2" fmla="*/ 3697445 h 3971765"/>
              <a:gd name="connsiteX3" fmla="*/ 2763520 w 3810000"/>
              <a:gd name="connsiteY3" fmla="*/ 3880325 h 3971765"/>
              <a:gd name="connsiteX4" fmla="*/ 2407920 w 3810000"/>
              <a:gd name="connsiteY4" fmla="*/ 3961605 h 3971765"/>
              <a:gd name="connsiteX5" fmla="*/ 2204720 w 3810000"/>
              <a:gd name="connsiteY5" fmla="*/ 3971765 h 3971765"/>
              <a:gd name="connsiteX6" fmla="*/ 1665941 w 3810000"/>
              <a:gd name="connsiteY6" fmla="*/ 3644413 h 3971765"/>
              <a:gd name="connsiteX7" fmla="*/ 1372197 w 3810000"/>
              <a:gd name="connsiteY7" fmla="*/ 3581231 h 3971765"/>
              <a:gd name="connsiteX8" fmla="*/ 937609 w 3810000"/>
              <a:gd name="connsiteY8" fmla="*/ 3434392 h 3971765"/>
              <a:gd name="connsiteX9" fmla="*/ 266650 w 3810000"/>
              <a:gd name="connsiteY9" fmla="*/ 3001646 h 3971765"/>
              <a:gd name="connsiteX10" fmla="*/ 152400 w 3810000"/>
              <a:gd name="connsiteY10" fmla="*/ 2559525 h 3971765"/>
              <a:gd name="connsiteX11" fmla="*/ 30480 w 3810000"/>
              <a:gd name="connsiteY11" fmla="*/ 2153125 h 3971765"/>
              <a:gd name="connsiteX12" fmla="*/ 0 w 3810000"/>
              <a:gd name="connsiteY12" fmla="*/ 1929605 h 3971765"/>
              <a:gd name="connsiteX13" fmla="*/ 61757 w 3810000"/>
              <a:gd name="connsiteY13" fmla="*/ 1344779 h 3971765"/>
              <a:gd name="connsiteX14" fmla="*/ 275913 w 3810000"/>
              <a:gd name="connsiteY14" fmla="*/ 940921 h 3971765"/>
              <a:gd name="connsiteX15" fmla="*/ 893683 w 3810000"/>
              <a:gd name="connsiteY15" fmla="*/ 210032 h 3971765"/>
              <a:gd name="connsiteX16" fmla="*/ 1625600 w 3810000"/>
              <a:gd name="connsiteY16" fmla="*/ 0 h 3971765"/>
              <a:gd name="connsiteX17" fmla="*/ 2407920 w 3810000"/>
              <a:gd name="connsiteY17" fmla="*/ 50005 h 3971765"/>
              <a:gd name="connsiteX18" fmla="*/ 3001978 w 3810000"/>
              <a:gd name="connsiteY18" fmla="*/ 370369 h 3971765"/>
              <a:gd name="connsiteX19" fmla="*/ 3359674 w 3810000"/>
              <a:gd name="connsiteY19" fmla="*/ 1171254 h 3971765"/>
              <a:gd name="connsiteX20" fmla="*/ 3436071 w 3810000"/>
              <a:gd name="connsiteY20" fmla="*/ 2214396 h 3971765"/>
              <a:gd name="connsiteX21" fmla="*/ 3373317 w 3810000"/>
              <a:gd name="connsiteY21" fmla="*/ 2660164 h 3971765"/>
              <a:gd name="connsiteX22" fmla="*/ 3306183 w 3810000"/>
              <a:gd name="connsiteY22" fmla="*/ 2911157 h 3971765"/>
              <a:gd name="connsiteX23" fmla="*/ 3277496 w 3810000"/>
              <a:gd name="connsiteY23" fmla="*/ 3007196 h 3971765"/>
              <a:gd name="connsiteX24" fmla="*/ 3809999 w 3810000"/>
              <a:gd name="connsiteY24" fmla="*/ 3236277 h 3971765"/>
              <a:gd name="connsiteX0" fmla="*/ 3810000 w 3810000"/>
              <a:gd name="connsiteY0" fmla="*/ 3219925 h 3970326"/>
              <a:gd name="connsiteX1" fmla="*/ 3474720 w 3810000"/>
              <a:gd name="connsiteY1" fmla="*/ 3524725 h 3970326"/>
              <a:gd name="connsiteX2" fmla="*/ 3230880 w 3810000"/>
              <a:gd name="connsiteY2" fmla="*/ 3697445 h 3970326"/>
              <a:gd name="connsiteX3" fmla="*/ 2763520 w 3810000"/>
              <a:gd name="connsiteY3" fmla="*/ 3880325 h 3970326"/>
              <a:gd name="connsiteX4" fmla="*/ 2407920 w 3810000"/>
              <a:gd name="connsiteY4" fmla="*/ 3961605 h 3970326"/>
              <a:gd name="connsiteX5" fmla="*/ 1665941 w 3810000"/>
              <a:gd name="connsiteY5" fmla="*/ 3644413 h 3970326"/>
              <a:gd name="connsiteX6" fmla="*/ 1372197 w 3810000"/>
              <a:gd name="connsiteY6" fmla="*/ 3581231 h 3970326"/>
              <a:gd name="connsiteX7" fmla="*/ 937609 w 3810000"/>
              <a:gd name="connsiteY7" fmla="*/ 3434392 h 3970326"/>
              <a:gd name="connsiteX8" fmla="*/ 266650 w 3810000"/>
              <a:gd name="connsiteY8" fmla="*/ 3001646 h 3970326"/>
              <a:gd name="connsiteX9" fmla="*/ 152400 w 3810000"/>
              <a:gd name="connsiteY9" fmla="*/ 2559525 h 3970326"/>
              <a:gd name="connsiteX10" fmla="*/ 30480 w 3810000"/>
              <a:gd name="connsiteY10" fmla="*/ 2153125 h 3970326"/>
              <a:gd name="connsiteX11" fmla="*/ 0 w 3810000"/>
              <a:gd name="connsiteY11" fmla="*/ 1929605 h 3970326"/>
              <a:gd name="connsiteX12" fmla="*/ 61757 w 3810000"/>
              <a:gd name="connsiteY12" fmla="*/ 1344779 h 3970326"/>
              <a:gd name="connsiteX13" fmla="*/ 275913 w 3810000"/>
              <a:gd name="connsiteY13" fmla="*/ 940921 h 3970326"/>
              <a:gd name="connsiteX14" fmla="*/ 893683 w 3810000"/>
              <a:gd name="connsiteY14" fmla="*/ 210032 h 3970326"/>
              <a:gd name="connsiteX15" fmla="*/ 1625600 w 3810000"/>
              <a:gd name="connsiteY15" fmla="*/ 0 h 3970326"/>
              <a:gd name="connsiteX16" fmla="*/ 2407920 w 3810000"/>
              <a:gd name="connsiteY16" fmla="*/ 50005 h 3970326"/>
              <a:gd name="connsiteX17" fmla="*/ 3001978 w 3810000"/>
              <a:gd name="connsiteY17" fmla="*/ 370369 h 3970326"/>
              <a:gd name="connsiteX18" fmla="*/ 3359674 w 3810000"/>
              <a:gd name="connsiteY18" fmla="*/ 1171254 h 3970326"/>
              <a:gd name="connsiteX19" fmla="*/ 3436071 w 3810000"/>
              <a:gd name="connsiteY19" fmla="*/ 2214396 h 3970326"/>
              <a:gd name="connsiteX20" fmla="*/ 3373317 w 3810000"/>
              <a:gd name="connsiteY20" fmla="*/ 2660164 h 3970326"/>
              <a:gd name="connsiteX21" fmla="*/ 3306183 w 3810000"/>
              <a:gd name="connsiteY21" fmla="*/ 2911157 h 3970326"/>
              <a:gd name="connsiteX22" fmla="*/ 3277496 w 3810000"/>
              <a:gd name="connsiteY22" fmla="*/ 3007196 h 3970326"/>
              <a:gd name="connsiteX23" fmla="*/ 3809999 w 3810000"/>
              <a:gd name="connsiteY23" fmla="*/ 3236277 h 3970326"/>
              <a:gd name="connsiteX0" fmla="*/ 3810000 w 3810000"/>
              <a:gd name="connsiteY0" fmla="*/ 3219925 h 3880478"/>
              <a:gd name="connsiteX1" fmla="*/ 3474720 w 3810000"/>
              <a:gd name="connsiteY1" fmla="*/ 3524725 h 3880478"/>
              <a:gd name="connsiteX2" fmla="*/ 3230880 w 3810000"/>
              <a:gd name="connsiteY2" fmla="*/ 3697445 h 3880478"/>
              <a:gd name="connsiteX3" fmla="*/ 2763520 w 3810000"/>
              <a:gd name="connsiteY3" fmla="*/ 3880325 h 3880478"/>
              <a:gd name="connsiteX4" fmla="*/ 2384513 w 3810000"/>
              <a:gd name="connsiteY4" fmla="*/ 3727441 h 3880478"/>
              <a:gd name="connsiteX5" fmla="*/ 1665941 w 3810000"/>
              <a:gd name="connsiteY5" fmla="*/ 3644413 h 3880478"/>
              <a:gd name="connsiteX6" fmla="*/ 1372197 w 3810000"/>
              <a:gd name="connsiteY6" fmla="*/ 3581231 h 3880478"/>
              <a:gd name="connsiteX7" fmla="*/ 937609 w 3810000"/>
              <a:gd name="connsiteY7" fmla="*/ 3434392 h 3880478"/>
              <a:gd name="connsiteX8" fmla="*/ 266650 w 3810000"/>
              <a:gd name="connsiteY8" fmla="*/ 3001646 h 3880478"/>
              <a:gd name="connsiteX9" fmla="*/ 152400 w 3810000"/>
              <a:gd name="connsiteY9" fmla="*/ 2559525 h 3880478"/>
              <a:gd name="connsiteX10" fmla="*/ 30480 w 3810000"/>
              <a:gd name="connsiteY10" fmla="*/ 2153125 h 3880478"/>
              <a:gd name="connsiteX11" fmla="*/ 0 w 3810000"/>
              <a:gd name="connsiteY11" fmla="*/ 1929605 h 3880478"/>
              <a:gd name="connsiteX12" fmla="*/ 61757 w 3810000"/>
              <a:gd name="connsiteY12" fmla="*/ 1344779 h 3880478"/>
              <a:gd name="connsiteX13" fmla="*/ 275913 w 3810000"/>
              <a:gd name="connsiteY13" fmla="*/ 940921 h 3880478"/>
              <a:gd name="connsiteX14" fmla="*/ 893683 w 3810000"/>
              <a:gd name="connsiteY14" fmla="*/ 210032 h 3880478"/>
              <a:gd name="connsiteX15" fmla="*/ 1625600 w 3810000"/>
              <a:gd name="connsiteY15" fmla="*/ 0 h 3880478"/>
              <a:gd name="connsiteX16" fmla="*/ 2407920 w 3810000"/>
              <a:gd name="connsiteY16" fmla="*/ 50005 h 3880478"/>
              <a:gd name="connsiteX17" fmla="*/ 3001978 w 3810000"/>
              <a:gd name="connsiteY17" fmla="*/ 370369 h 3880478"/>
              <a:gd name="connsiteX18" fmla="*/ 3359674 w 3810000"/>
              <a:gd name="connsiteY18" fmla="*/ 1171254 h 3880478"/>
              <a:gd name="connsiteX19" fmla="*/ 3436071 w 3810000"/>
              <a:gd name="connsiteY19" fmla="*/ 2214396 h 3880478"/>
              <a:gd name="connsiteX20" fmla="*/ 3373317 w 3810000"/>
              <a:gd name="connsiteY20" fmla="*/ 2660164 h 3880478"/>
              <a:gd name="connsiteX21" fmla="*/ 3306183 w 3810000"/>
              <a:gd name="connsiteY21" fmla="*/ 2911157 h 3880478"/>
              <a:gd name="connsiteX22" fmla="*/ 3277496 w 3810000"/>
              <a:gd name="connsiteY22" fmla="*/ 3007196 h 3880478"/>
              <a:gd name="connsiteX23" fmla="*/ 3809999 w 3810000"/>
              <a:gd name="connsiteY23" fmla="*/ 3236277 h 3880478"/>
              <a:gd name="connsiteX0" fmla="*/ 3810000 w 3810000"/>
              <a:gd name="connsiteY0" fmla="*/ 3219925 h 3735785"/>
              <a:gd name="connsiteX1" fmla="*/ 3474720 w 3810000"/>
              <a:gd name="connsiteY1" fmla="*/ 3524725 h 3735785"/>
              <a:gd name="connsiteX2" fmla="*/ 3230880 w 3810000"/>
              <a:gd name="connsiteY2" fmla="*/ 3697445 h 3735785"/>
              <a:gd name="connsiteX3" fmla="*/ 2688614 w 3810000"/>
              <a:gd name="connsiteY3" fmla="*/ 3729507 h 3735785"/>
              <a:gd name="connsiteX4" fmla="*/ 2384513 w 3810000"/>
              <a:gd name="connsiteY4" fmla="*/ 3727441 h 3735785"/>
              <a:gd name="connsiteX5" fmla="*/ 1665941 w 3810000"/>
              <a:gd name="connsiteY5" fmla="*/ 3644413 h 3735785"/>
              <a:gd name="connsiteX6" fmla="*/ 1372197 w 3810000"/>
              <a:gd name="connsiteY6" fmla="*/ 3581231 h 3735785"/>
              <a:gd name="connsiteX7" fmla="*/ 937609 w 3810000"/>
              <a:gd name="connsiteY7" fmla="*/ 3434392 h 3735785"/>
              <a:gd name="connsiteX8" fmla="*/ 266650 w 3810000"/>
              <a:gd name="connsiteY8" fmla="*/ 3001646 h 3735785"/>
              <a:gd name="connsiteX9" fmla="*/ 152400 w 3810000"/>
              <a:gd name="connsiteY9" fmla="*/ 2559525 h 3735785"/>
              <a:gd name="connsiteX10" fmla="*/ 30480 w 3810000"/>
              <a:gd name="connsiteY10" fmla="*/ 2153125 h 3735785"/>
              <a:gd name="connsiteX11" fmla="*/ 0 w 3810000"/>
              <a:gd name="connsiteY11" fmla="*/ 1929605 h 3735785"/>
              <a:gd name="connsiteX12" fmla="*/ 61757 w 3810000"/>
              <a:gd name="connsiteY12" fmla="*/ 1344779 h 3735785"/>
              <a:gd name="connsiteX13" fmla="*/ 275913 w 3810000"/>
              <a:gd name="connsiteY13" fmla="*/ 940921 h 3735785"/>
              <a:gd name="connsiteX14" fmla="*/ 893683 w 3810000"/>
              <a:gd name="connsiteY14" fmla="*/ 210032 h 3735785"/>
              <a:gd name="connsiteX15" fmla="*/ 1625600 w 3810000"/>
              <a:gd name="connsiteY15" fmla="*/ 0 h 3735785"/>
              <a:gd name="connsiteX16" fmla="*/ 2407920 w 3810000"/>
              <a:gd name="connsiteY16" fmla="*/ 50005 h 3735785"/>
              <a:gd name="connsiteX17" fmla="*/ 3001978 w 3810000"/>
              <a:gd name="connsiteY17" fmla="*/ 370369 h 3735785"/>
              <a:gd name="connsiteX18" fmla="*/ 3359674 w 3810000"/>
              <a:gd name="connsiteY18" fmla="*/ 1171254 h 3735785"/>
              <a:gd name="connsiteX19" fmla="*/ 3436071 w 3810000"/>
              <a:gd name="connsiteY19" fmla="*/ 2214396 h 3735785"/>
              <a:gd name="connsiteX20" fmla="*/ 3373317 w 3810000"/>
              <a:gd name="connsiteY20" fmla="*/ 2660164 h 3735785"/>
              <a:gd name="connsiteX21" fmla="*/ 3306183 w 3810000"/>
              <a:gd name="connsiteY21" fmla="*/ 2911157 h 3735785"/>
              <a:gd name="connsiteX22" fmla="*/ 3277496 w 3810000"/>
              <a:gd name="connsiteY22" fmla="*/ 3007196 h 3735785"/>
              <a:gd name="connsiteX23" fmla="*/ 3809999 w 3810000"/>
              <a:gd name="connsiteY23" fmla="*/ 3236277 h 3735785"/>
              <a:gd name="connsiteX0" fmla="*/ 3810000 w 3810000"/>
              <a:gd name="connsiteY0" fmla="*/ 3219925 h 3736003"/>
              <a:gd name="connsiteX1" fmla="*/ 3474720 w 3810000"/>
              <a:gd name="connsiteY1" fmla="*/ 3524725 h 3736003"/>
              <a:gd name="connsiteX2" fmla="*/ 3062345 w 3810000"/>
              <a:gd name="connsiteY2" fmla="*/ 3693477 h 3736003"/>
              <a:gd name="connsiteX3" fmla="*/ 2688614 w 3810000"/>
              <a:gd name="connsiteY3" fmla="*/ 3729507 h 3736003"/>
              <a:gd name="connsiteX4" fmla="*/ 2384513 w 3810000"/>
              <a:gd name="connsiteY4" fmla="*/ 3727441 h 3736003"/>
              <a:gd name="connsiteX5" fmla="*/ 1665941 w 3810000"/>
              <a:gd name="connsiteY5" fmla="*/ 3644413 h 3736003"/>
              <a:gd name="connsiteX6" fmla="*/ 1372197 w 3810000"/>
              <a:gd name="connsiteY6" fmla="*/ 3581231 h 3736003"/>
              <a:gd name="connsiteX7" fmla="*/ 937609 w 3810000"/>
              <a:gd name="connsiteY7" fmla="*/ 3434392 h 3736003"/>
              <a:gd name="connsiteX8" fmla="*/ 266650 w 3810000"/>
              <a:gd name="connsiteY8" fmla="*/ 3001646 h 3736003"/>
              <a:gd name="connsiteX9" fmla="*/ 152400 w 3810000"/>
              <a:gd name="connsiteY9" fmla="*/ 2559525 h 3736003"/>
              <a:gd name="connsiteX10" fmla="*/ 30480 w 3810000"/>
              <a:gd name="connsiteY10" fmla="*/ 2153125 h 3736003"/>
              <a:gd name="connsiteX11" fmla="*/ 0 w 3810000"/>
              <a:gd name="connsiteY11" fmla="*/ 1929605 h 3736003"/>
              <a:gd name="connsiteX12" fmla="*/ 61757 w 3810000"/>
              <a:gd name="connsiteY12" fmla="*/ 1344779 h 3736003"/>
              <a:gd name="connsiteX13" fmla="*/ 275913 w 3810000"/>
              <a:gd name="connsiteY13" fmla="*/ 940921 h 3736003"/>
              <a:gd name="connsiteX14" fmla="*/ 893683 w 3810000"/>
              <a:gd name="connsiteY14" fmla="*/ 210032 h 3736003"/>
              <a:gd name="connsiteX15" fmla="*/ 1625600 w 3810000"/>
              <a:gd name="connsiteY15" fmla="*/ 0 h 3736003"/>
              <a:gd name="connsiteX16" fmla="*/ 2407920 w 3810000"/>
              <a:gd name="connsiteY16" fmla="*/ 50005 h 3736003"/>
              <a:gd name="connsiteX17" fmla="*/ 3001978 w 3810000"/>
              <a:gd name="connsiteY17" fmla="*/ 370369 h 3736003"/>
              <a:gd name="connsiteX18" fmla="*/ 3359674 w 3810000"/>
              <a:gd name="connsiteY18" fmla="*/ 1171254 h 3736003"/>
              <a:gd name="connsiteX19" fmla="*/ 3436071 w 3810000"/>
              <a:gd name="connsiteY19" fmla="*/ 2214396 h 3736003"/>
              <a:gd name="connsiteX20" fmla="*/ 3373317 w 3810000"/>
              <a:gd name="connsiteY20" fmla="*/ 2660164 h 3736003"/>
              <a:gd name="connsiteX21" fmla="*/ 3306183 w 3810000"/>
              <a:gd name="connsiteY21" fmla="*/ 2911157 h 3736003"/>
              <a:gd name="connsiteX22" fmla="*/ 3277496 w 3810000"/>
              <a:gd name="connsiteY22" fmla="*/ 3007196 h 3736003"/>
              <a:gd name="connsiteX23" fmla="*/ 3809999 w 3810000"/>
              <a:gd name="connsiteY23" fmla="*/ 3236277 h 3736003"/>
              <a:gd name="connsiteX0" fmla="*/ 3810000 w 3810000"/>
              <a:gd name="connsiteY0" fmla="*/ 3219925 h 3730351"/>
              <a:gd name="connsiteX1" fmla="*/ 3474720 w 3810000"/>
              <a:gd name="connsiteY1" fmla="*/ 3524725 h 3730351"/>
              <a:gd name="connsiteX2" fmla="*/ 3062345 w 3810000"/>
              <a:gd name="connsiteY2" fmla="*/ 3693477 h 3730351"/>
              <a:gd name="connsiteX3" fmla="*/ 2384513 w 3810000"/>
              <a:gd name="connsiteY3" fmla="*/ 3727441 h 3730351"/>
              <a:gd name="connsiteX4" fmla="*/ 1665941 w 3810000"/>
              <a:gd name="connsiteY4" fmla="*/ 3644413 h 3730351"/>
              <a:gd name="connsiteX5" fmla="*/ 1372197 w 3810000"/>
              <a:gd name="connsiteY5" fmla="*/ 3581231 h 3730351"/>
              <a:gd name="connsiteX6" fmla="*/ 937609 w 3810000"/>
              <a:gd name="connsiteY6" fmla="*/ 3434392 h 3730351"/>
              <a:gd name="connsiteX7" fmla="*/ 266650 w 3810000"/>
              <a:gd name="connsiteY7" fmla="*/ 3001646 h 3730351"/>
              <a:gd name="connsiteX8" fmla="*/ 152400 w 3810000"/>
              <a:gd name="connsiteY8" fmla="*/ 2559525 h 3730351"/>
              <a:gd name="connsiteX9" fmla="*/ 30480 w 3810000"/>
              <a:gd name="connsiteY9" fmla="*/ 2153125 h 3730351"/>
              <a:gd name="connsiteX10" fmla="*/ 0 w 3810000"/>
              <a:gd name="connsiteY10" fmla="*/ 1929605 h 3730351"/>
              <a:gd name="connsiteX11" fmla="*/ 61757 w 3810000"/>
              <a:gd name="connsiteY11" fmla="*/ 1344779 h 3730351"/>
              <a:gd name="connsiteX12" fmla="*/ 275913 w 3810000"/>
              <a:gd name="connsiteY12" fmla="*/ 940921 h 3730351"/>
              <a:gd name="connsiteX13" fmla="*/ 893683 w 3810000"/>
              <a:gd name="connsiteY13" fmla="*/ 210032 h 3730351"/>
              <a:gd name="connsiteX14" fmla="*/ 1625600 w 3810000"/>
              <a:gd name="connsiteY14" fmla="*/ 0 h 3730351"/>
              <a:gd name="connsiteX15" fmla="*/ 2407920 w 3810000"/>
              <a:gd name="connsiteY15" fmla="*/ 50005 h 3730351"/>
              <a:gd name="connsiteX16" fmla="*/ 3001978 w 3810000"/>
              <a:gd name="connsiteY16" fmla="*/ 370369 h 3730351"/>
              <a:gd name="connsiteX17" fmla="*/ 3359674 w 3810000"/>
              <a:gd name="connsiteY17" fmla="*/ 1171254 h 3730351"/>
              <a:gd name="connsiteX18" fmla="*/ 3436071 w 3810000"/>
              <a:gd name="connsiteY18" fmla="*/ 2214396 h 3730351"/>
              <a:gd name="connsiteX19" fmla="*/ 3373317 w 3810000"/>
              <a:gd name="connsiteY19" fmla="*/ 2660164 h 3730351"/>
              <a:gd name="connsiteX20" fmla="*/ 3306183 w 3810000"/>
              <a:gd name="connsiteY20" fmla="*/ 2911157 h 3730351"/>
              <a:gd name="connsiteX21" fmla="*/ 3277496 w 3810000"/>
              <a:gd name="connsiteY21" fmla="*/ 3007196 h 3730351"/>
              <a:gd name="connsiteX22" fmla="*/ 3809999 w 3810000"/>
              <a:gd name="connsiteY22" fmla="*/ 3236277 h 3730351"/>
              <a:gd name="connsiteX0" fmla="*/ 3810000 w 3810000"/>
              <a:gd name="connsiteY0" fmla="*/ 3219925 h 3729628"/>
              <a:gd name="connsiteX1" fmla="*/ 3474720 w 3810000"/>
              <a:gd name="connsiteY1" fmla="*/ 3524725 h 3729628"/>
              <a:gd name="connsiteX2" fmla="*/ 3020211 w 3810000"/>
              <a:gd name="connsiteY2" fmla="*/ 3689508 h 3729628"/>
              <a:gd name="connsiteX3" fmla="*/ 2384513 w 3810000"/>
              <a:gd name="connsiteY3" fmla="*/ 3727441 h 3729628"/>
              <a:gd name="connsiteX4" fmla="*/ 1665941 w 3810000"/>
              <a:gd name="connsiteY4" fmla="*/ 3644413 h 3729628"/>
              <a:gd name="connsiteX5" fmla="*/ 1372197 w 3810000"/>
              <a:gd name="connsiteY5" fmla="*/ 3581231 h 3729628"/>
              <a:gd name="connsiteX6" fmla="*/ 937609 w 3810000"/>
              <a:gd name="connsiteY6" fmla="*/ 3434392 h 3729628"/>
              <a:gd name="connsiteX7" fmla="*/ 266650 w 3810000"/>
              <a:gd name="connsiteY7" fmla="*/ 3001646 h 3729628"/>
              <a:gd name="connsiteX8" fmla="*/ 152400 w 3810000"/>
              <a:gd name="connsiteY8" fmla="*/ 2559525 h 3729628"/>
              <a:gd name="connsiteX9" fmla="*/ 30480 w 3810000"/>
              <a:gd name="connsiteY9" fmla="*/ 2153125 h 3729628"/>
              <a:gd name="connsiteX10" fmla="*/ 0 w 3810000"/>
              <a:gd name="connsiteY10" fmla="*/ 1929605 h 3729628"/>
              <a:gd name="connsiteX11" fmla="*/ 61757 w 3810000"/>
              <a:gd name="connsiteY11" fmla="*/ 1344779 h 3729628"/>
              <a:gd name="connsiteX12" fmla="*/ 275913 w 3810000"/>
              <a:gd name="connsiteY12" fmla="*/ 940921 h 3729628"/>
              <a:gd name="connsiteX13" fmla="*/ 893683 w 3810000"/>
              <a:gd name="connsiteY13" fmla="*/ 210032 h 3729628"/>
              <a:gd name="connsiteX14" fmla="*/ 1625600 w 3810000"/>
              <a:gd name="connsiteY14" fmla="*/ 0 h 3729628"/>
              <a:gd name="connsiteX15" fmla="*/ 2407920 w 3810000"/>
              <a:gd name="connsiteY15" fmla="*/ 50005 h 3729628"/>
              <a:gd name="connsiteX16" fmla="*/ 3001978 w 3810000"/>
              <a:gd name="connsiteY16" fmla="*/ 370369 h 3729628"/>
              <a:gd name="connsiteX17" fmla="*/ 3359674 w 3810000"/>
              <a:gd name="connsiteY17" fmla="*/ 1171254 h 3729628"/>
              <a:gd name="connsiteX18" fmla="*/ 3436071 w 3810000"/>
              <a:gd name="connsiteY18" fmla="*/ 2214396 h 3729628"/>
              <a:gd name="connsiteX19" fmla="*/ 3373317 w 3810000"/>
              <a:gd name="connsiteY19" fmla="*/ 2660164 h 3729628"/>
              <a:gd name="connsiteX20" fmla="*/ 3306183 w 3810000"/>
              <a:gd name="connsiteY20" fmla="*/ 2911157 h 3729628"/>
              <a:gd name="connsiteX21" fmla="*/ 3277496 w 3810000"/>
              <a:gd name="connsiteY21" fmla="*/ 3007196 h 3729628"/>
              <a:gd name="connsiteX22" fmla="*/ 3809999 w 3810000"/>
              <a:gd name="connsiteY22" fmla="*/ 3236277 h 3729628"/>
              <a:gd name="connsiteX0" fmla="*/ 3810000 w 3810000"/>
              <a:gd name="connsiteY0" fmla="*/ 3219925 h 3729629"/>
              <a:gd name="connsiteX1" fmla="*/ 3474720 w 3810000"/>
              <a:gd name="connsiteY1" fmla="*/ 3524725 h 3729629"/>
              <a:gd name="connsiteX2" fmla="*/ 3020211 w 3810000"/>
              <a:gd name="connsiteY2" fmla="*/ 3689508 h 3729629"/>
              <a:gd name="connsiteX3" fmla="*/ 2309608 w 3810000"/>
              <a:gd name="connsiteY3" fmla="*/ 3727442 h 3729629"/>
              <a:gd name="connsiteX4" fmla="*/ 1665941 w 3810000"/>
              <a:gd name="connsiteY4" fmla="*/ 3644413 h 3729629"/>
              <a:gd name="connsiteX5" fmla="*/ 1372197 w 3810000"/>
              <a:gd name="connsiteY5" fmla="*/ 3581231 h 3729629"/>
              <a:gd name="connsiteX6" fmla="*/ 937609 w 3810000"/>
              <a:gd name="connsiteY6" fmla="*/ 3434392 h 3729629"/>
              <a:gd name="connsiteX7" fmla="*/ 266650 w 3810000"/>
              <a:gd name="connsiteY7" fmla="*/ 3001646 h 3729629"/>
              <a:gd name="connsiteX8" fmla="*/ 152400 w 3810000"/>
              <a:gd name="connsiteY8" fmla="*/ 2559525 h 3729629"/>
              <a:gd name="connsiteX9" fmla="*/ 30480 w 3810000"/>
              <a:gd name="connsiteY9" fmla="*/ 2153125 h 3729629"/>
              <a:gd name="connsiteX10" fmla="*/ 0 w 3810000"/>
              <a:gd name="connsiteY10" fmla="*/ 1929605 h 3729629"/>
              <a:gd name="connsiteX11" fmla="*/ 61757 w 3810000"/>
              <a:gd name="connsiteY11" fmla="*/ 1344779 h 3729629"/>
              <a:gd name="connsiteX12" fmla="*/ 275913 w 3810000"/>
              <a:gd name="connsiteY12" fmla="*/ 940921 h 3729629"/>
              <a:gd name="connsiteX13" fmla="*/ 893683 w 3810000"/>
              <a:gd name="connsiteY13" fmla="*/ 210032 h 3729629"/>
              <a:gd name="connsiteX14" fmla="*/ 1625600 w 3810000"/>
              <a:gd name="connsiteY14" fmla="*/ 0 h 3729629"/>
              <a:gd name="connsiteX15" fmla="*/ 2407920 w 3810000"/>
              <a:gd name="connsiteY15" fmla="*/ 50005 h 3729629"/>
              <a:gd name="connsiteX16" fmla="*/ 3001978 w 3810000"/>
              <a:gd name="connsiteY16" fmla="*/ 370369 h 3729629"/>
              <a:gd name="connsiteX17" fmla="*/ 3359674 w 3810000"/>
              <a:gd name="connsiteY17" fmla="*/ 1171254 h 3729629"/>
              <a:gd name="connsiteX18" fmla="*/ 3436071 w 3810000"/>
              <a:gd name="connsiteY18" fmla="*/ 2214396 h 3729629"/>
              <a:gd name="connsiteX19" fmla="*/ 3373317 w 3810000"/>
              <a:gd name="connsiteY19" fmla="*/ 2660164 h 3729629"/>
              <a:gd name="connsiteX20" fmla="*/ 3306183 w 3810000"/>
              <a:gd name="connsiteY20" fmla="*/ 2911157 h 3729629"/>
              <a:gd name="connsiteX21" fmla="*/ 3277496 w 3810000"/>
              <a:gd name="connsiteY21" fmla="*/ 3007196 h 3729629"/>
              <a:gd name="connsiteX22" fmla="*/ 3809999 w 3810000"/>
              <a:gd name="connsiteY22" fmla="*/ 3236277 h 3729629"/>
              <a:gd name="connsiteX0" fmla="*/ 3810000 w 3810000"/>
              <a:gd name="connsiteY0" fmla="*/ 3219925 h 3729312"/>
              <a:gd name="connsiteX1" fmla="*/ 3395133 w 3810000"/>
              <a:gd name="connsiteY1" fmla="*/ 3548539 h 3729312"/>
              <a:gd name="connsiteX2" fmla="*/ 3020211 w 3810000"/>
              <a:gd name="connsiteY2" fmla="*/ 3689508 h 3729312"/>
              <a:gd name="connsiteX3" fmla="*/ 2309608 w 3810000"/>
              <a:gd name="connsiteY3" fmla="*/ 3727442 h 3729312"/>
              <a:gd name="connsiteX4" fmla="*/ 1665941 w 3810000"/>
              <a:gd name="connsiteY4" fmla="*/ 3644413 h 3729312"/>
              <a:gd name="connsiteX5" fmla="*/ 1372197 w 3810000"/>
              <a:gd name="connsiteY5" fmla="*/ 3581231 h 3729312"/>
              <a:gd name="connsiteX6" fmla="*/ 937609 w 3810000"/>
              <a:gd name="connsiteY6" fmla="*/ 3434392 h 3729312"/>
              <a:gd name="connsiteX7" fmla="*/ 266650 w 3810000"/>
              <a:gd name="connsiteY7" fmla="*/ 3001646 h 3729312"/>
              <a:gd name="connsiteX8" fmla="*/ 152400 w 3810000"/>
              <a:gd name="connsiteY8" fmla="*/ 2559525 h 3729312"/>
              <a:gd name="connsiteX9" fmla="*/ 30480 w 3810000"/>
              <a:gd name="connsiteY9" fmla="*/ 2153125 h 3729312"/>
              <a:gd name="connsiteX10" fmla="*/ 0 w 3810000"/>
              <a:gd name="connsiteY10" fmla="*/ 1929605 h 3729312"/>
              <a:gd name="connsiteX11" fmla="*/ 61757 w 3810000"/>
              <a:gd name="connsiteY11" fmla="*/ 1344779 h 3729312"/>
              <a:gd name="connsiteX12" fmla="*/ 275913 w 3810000"/>
              <a:gd name="connsiteY12" fmla="*/ 940921 h 3729312"/>
              <a:gd name="connsiteX13" fmla="*/ 893683 w 3810000"/>
              <a:gd name="connsiteY13" fmla="*/ 210032 h 3729312"/>
              <a:gd name="connsiteX14" fmla="*/ 1625600 w 3810000"/>
              <a:gd name="connsiteY14" fmla="*/ 0 h 3729312"/>
              <a:gd name="connsiteX15" fmla="*/ 2407920 w 3810000"/>
              <a:gd name="connsiteY15" fmla="*/ 50005 h 3729312"/>
              <a:gd name="connsiteX16" fmla="*/ 3001978 w 3810000"/>
              <a:gd name="connsiteY16" fmla="*/ 370369 h 3729312"/>
              <a:gd name="connsiteX17" fmla="*/ 3359674 w 3810000"/>
              <a:gd name="connsiteY17" fmla="*/ 1171254 h 3729312"/>
              <a:gd name="connsiteX18" fmla="*/ 3436071 w 3810000"/>
              <a:gd name="connsiteY18" fmla="*/ 2214396 h 3729312"/>
              <a:gd name="connsiteX19" fmla="*/ 3373317 w 3810000"/>
              <a:gd name="connsiteY19" fmla="*/ 2660164 h 3729312"/>
              <a:gd name="connsiteX20" fmla="*/ 3306183 w 3810000"/>
              <a:gd name="connsiteY20" fmla="*/ 2911157 h 3729312"/>
              <a:gd name="connsiteX21" fmla="*/ 3277496 w 3810000"/>
              <a:gd name="connsiteY21" fmla="*/ 3007196 h 3729312"/>
              <a:gd name="connsiteX22" fmla="*/ 3809999 w 3810000"/>
              <a:gd name="connsiteY22" fmla="*/ 3236277 h 3729312"/>
              <a:gd name="connsiteX0" fmla="*/ 3810000 w 3810000"/>
              <a:gd name="connsiteY0" fmla="*/ 3219925 h 3729312"/>
              <a:gd name="connsiteX1" fmla="*/ 3395133 w 3810000"/>
              <a:gd name="connsiteY1" fmla="*/ 3548539 h 3729312"/>
              <a:gd name="connsiteX2" fmla="*/ 3020211 w 3810000"/>
              <a:gd name="connsiteY2" fmla="*/ 3689508 h 3729312"/>
              <a:gd name="connsiteX3" fmla="*/ 2309608 w 3810000"/>
              <a:gd name="connsiteY3" fmla="*/ 3727442 h 3729312"/>
              <a:gd name="connsiteX4" fmla="*/ 1665941 w 3810000"/>
              <a:gd name="connsiteY4" fmla="*/ 3644413 h 3729312"/>
              <a:gd name="connsiteX5" fmla="*/ 1372197 w 3810000"/>
              <a:gd name="connsiteY5" fmla="*/ 3581231 h 3729312"/>
              <a:gd name="connsiteX6" fmla="*/ 937609 w 3810000"/>
              <a:gd name="connsiteY6" fmla="*/ 3434392 h 3729312"/>
              <a:gd name="connsiteX7" fmla="*/ 266650 w 3810000"/>
              <a:gd name="connsiteY7" fmla="*/ 3001646 h 3729312"/>
              <a:gd name="connsiteX8" fmla="*/ 30480 w 3810000"/>
              <a:gd name="connsiteY8" fmla="*/ 2153125 h 3729312"/>
              <a:gd name="connsiteX9" fmla="*/ 0 w 3810000"/>
              <a:gd name="connsiteY9" fmla="*/ 1929605 h 3729312"/>
              <a:gd name="connsiteX10" fmla="*/ 61757 w 3810000"/>
              <a:gd name="connsiteY10" fmla="*/ 1344779 h 3729312"/>
              <a:gd name="connsiteX11" fmla="*/ 275913 w 3810000"/>
              <a:gd name="connsiteY11" fmla="*/ 940921 h 3729312"/>
              <a:gd name="connsiteX12" fmla="*/ 893683 w 3810000"/>
              <a:gd name="connsiteY12" fmla="*/ 210032 h 3729312"/>
              <a:gd name="connsiteX13" fmla="*/ 1625600 w 3810000"/>
              <a:gd name="connsiteY13" fmla="*/ 0 h 3729312"/>
              <a:gd name="connsiteX14" fmla="*/ 2407920 w 3810000"/>
              <a:gd name="connsiteY14" fmla="*/ 50005 h 3729312"/>
              <a:gd name="connsiteX15" fmla="*/ 3001978 w 3810000"/>
              <a:gd name="connsiteY15" fmla="*/ 370369 h 3729312"/>
              <a:gd name="connsiteX16" fmla="*/ 3359674 w 3810000"/>
              <a:gd name="connsiteY16" fmla="*/ 1171254 h 3729312"/>
              <a:gd name="connsiteX17" fmla="*/ 3436071 w 3810000"/>
              <a:gd name="connsiteY17" fmla="*/ 2214396 h 3729312"/>
              <a:gd name="connsiteX18" fmla="*/ 3373317 w 3810000"/>
              <a:gd name="connsiteY18" fmla="*/ 2660164 h 3729312"/>
              <a:gd name="connsiteX19" fmla="*/ 3306183 w 3810000"/>
              <a:gd name="connsiteY19" fmla="*/ 2911157 h 3729312"/>
              <a:gd name="connsiteX20" fmla="*/ 3277496 w 3810000"/>
              <a:gd name="connsiteY20" fmla="*/ 3007196 h 3729312"/>
              <a:gd name="connsiteX21" fmla="*/ 3809999 w 3810000"/>
              <a:gd name="connsiteY21" fmla="*/ 3236277 h 3729312"/>
              <a:gd name="connsiteX0" fmla="*/ 3810000 w 3810000"/>
              <a:gd name="connsiteY0" fmla="*/ 3219925 h 3729312"/>
              <a:gd name="connsiteX1" fmla="*/ 3395133 w 3810000"/>
              <a:gd name="connsiteY1" fmla="*/ 3548539 h 3729312"/>
              <a:gd name="connsiteX2" fmla="*/ 3020211 w 3810000"/>
              <a:gd name="connsiteY2" fmla="*/ 3689508 h 3729312"/>
              <a:gd name="connsiteX3" fmla="*/ 2309608 w 3810000"/>
              <a:gd name="connsiteY3" fmla="*/ 3727442 h 3729312"/>
              <a:gd name="connsiteX4" fmla="*/ 1665941 w 3810000"/>
              <a:gd name="connsiteY4" fmla="*/ 3644413 h 3729312"/>
              <a:gd name="connsiteX5" fmla="*/ 1372197 w 3810000"/>
              <a:gd name="connsiteY5" fmla="*/ 3581231 h 3729312"/>
              <a:gd name="connsiteX6" fmla="*/ 937609 w 3810000"/>
              <a:gd name="connsiteY6" fmla="*/ 3434392 h 3729312"/>
              <a:gd name="connsiteX7" fmla="*/ 215153 w 3810000"/>
              <a:gd name="connsiteY7" fmla="*/ 3009584 h 3729312"/>
              <a:gd name="connsiteX8" fmla="*/ 30480 w 3810000"/>
              <a:gd name="connsiteY8" fmla="*/ 2153125 h 3729312"/>
              <a:gd name="connsiteX9" fmla="*/ 0 w 3810000"/>
              <a:gd name="connsiteY9" fmla="*/ 1929605 h 3729312"/>
              <a:gd name="connsiteX10" fmla="*/ 61757 w 3810000"/>
              <a:gd name="connsiteY10" fmla="*/ 1344779 h 3729312"/>
              <a:gd name="connsiteX11" fmla="*/ 275913 w 3810000"/>
              <a:gd name="connsiteY11" fmla="*/ 940921 h 3729312"/>
              <a:gd name="connsiteX12" fmla="*/ 893683 w 3810000"/>
              <a:gd name="connsiteY12" fmla="*/ 210032 h 3729312"/>
              <a:gd name="connsiteX13" fmla="*/ 1625600 w 3810000"/>
              <a:gd name="connsiteY13" fmla="*/ 0 h 3729312"/>
              <a:gd name="connsiteX14" fmla="*/ 2407920 w 3810000"/>
              <a:gd name="connsiteY14" fmla="*/ 50005 h 3729312"/>
              <a:gd name="connsiteX15" fmla="*/ 3001978 w 3810000"/>
              <a:gd name="connsiteY15" fmla="*/ 370369 h 3729312"/>
              <a:gd name="connsiteX16" fmla="*/ 3359674 w 3810000"/>
              <a:gd name="connsiteY16" fmla="*/ 1171254 h 3729312"/>
              <a:gd name="connsiteX17" fmla="*/ 3436071 w 3810000"/>
              <a:gd name="connsiteY17" fmla="*/ 2214396 h 3729312"/>
              <a:gd name="connsiteX18" fmla="*/ 3373317 w 3810000"/>
              <a:gd name="connsiteY18" fmla="*/ 2660164 h 3729312"/>
              <a:gd name="connsiteX19" fmla="*/ 3306183 w 3810000"/>
              <a:gd name="connsiteY19" fmla="*/ 2911157 h 3729312"/>
              <a:gd name="connsiteX20" fmla="*/ 3277496 w 3810000"/>
              <a:gd name="connsiteY20" fmla="*/ 3007196 h 3729312"/>
              <a:gd name="connsiteX21" fmla="*/ 3809999 w 3810000"/>
              <a:gd name="connsiteY21" fmla="*/ 3236277 h 3729312"/>
              <a:gd name="connsiteX0" fmla="*/ 3810000 w 3810000"/>
              <a:gd name="connsiteY0" fmla="*/ 3219925 h 3729312"/>
              <a:gd name="connsiteX1" fmla="*/ 3395133 w 3810000"/>
              <a:gd name="connsiteY1" fmla="*/ 3548539 h 3729312"/>
              <a:gd name="connsiteX2" fmla="*/ 3020211 w 3810000"/>
              <a:gd name="connsiteY2" fmla="*/ 3689508 h 3729312"/>
              <a:gd name="connsiteX3" fmla="*/ 2309608 w 3810000"/>
              <a:gd name="connsiteY3" fmla="*/ 3727442 h 3729312"/>
              <a:gd name="connsiteX4" fmla="*/ 1665941 w 3810000"/>
              <a:gd name="connsiteY4" fmla="*/ 3644413 h 3729312"/>
              <a:gd name="connsiteX5" fmla="*/ 1372197 w 3810000"/>
              <a:gd name="connsiteY5" fmla="*/ 3581231 h 3729312"/>
              <a:gd name="connsiteX6" fmla="*/ 900157 w 3810000"/>
              <a:gd name="connsiteY6" fmla="*/ 3438361 h 3729312"/>
              <a:gd name="connsiteX7" fmla="*/ 215153 w 3810000"/>
              <a:gd name="connsiteY7" fmla="*/ 3009584 h 3729312"/>
              <a:gd name="connsiteX8" fmla="*/ 30480 w 3810000"/>
              <a:gd name="connsiteY8" fmla="*/ 2153125 h 3729312"/>
              <a:gd name="connsiteX9" fmla="*/ 0 w 3810000"/>
              <a:gd name="connsiteY9" fmla="*/ 1929605 h 3729312"/>
              <a:gd name="connsiteX10" fmla="*/ 61757 w 3810000"/>
              <a:gd name="connsiteY10" fmla="*/ 1344779 h 3729312"/>
              <a:gd name="connsiteX11" fmla="*/ 275913 w 3810000"/>
              <a:gd name="connsiteY11" fmla="*/ 940921 h 3729312"/>
              <a:gd name="connsiteX12" fmla="*/ 893683 w 3810000"/>
              <a:gd name="connsiteY12" fmla="*/ 210032 h 3729312"/>
              <a:gd name="connsiteX13" fmla="*/ 1625600 w 3810000"/>
              <a:gd name="connsiteY13" fmla="*/ 0 h 3729312"/>
              <a:gd name="connsiteX14" fmla="*/ 2407920 w 3810000"/>
              <a:gd name="connsiteY14" fmla="*/ 50005 h 3729312"/>
              <a:gd name="connsiteX15" fmla="*/ 3001978 w 3810000"/>
              <a:gd name="connsiteY15" fmla="*/ 370369 h 3729312"/>
              <a:gd name="connsiteX16" fmla="*/ 3359674 w 3810000"/>
              <a:gd name="connsiteY16" fmla="*/ 1171254 h 3729312"/>
              <a:gd name="connsiteX17" fmla="*/ 3436071 w 3810000"/>
              <a:gd name="connsiteY17" fmla="*/ 2214396 h 3729312"/>
              <a:gd name="connsiteX18" fmla="*/ 3373317 w 3810000"/>
              <a:gd name="connsiteY18" fmla="*/ 2660164 h 3729312"/>
              <a:gd name="connsiteX19" fmla="*/ 3306183 w 3810000"/>
              <a:gd name="connsiteY19" fmla="*/ 2911157 h 3729312"/>
              <a:gd name="connsiteX20" fmla="*/ 3277496 w 3810000"/>
              <a:gd name="connsiteY20" fmla="*/ 3007196 h 3729312"/>
              <a:gd name="connsiteX21" fmla="*/ 3809999 w 3810000"/>
              <a:gd name="connsiteY21" fmla="*/ 3236277 h 3729312"/>
              <a:gd name="connsiteX0" fmla="*/ 3810000 w 3810000"/>
              <a:gd name="connsiteY0" fmla="*/ 3219925 h 3729312"/>
              <a:gd name="connsiteX1" fmla="*/ 3395133 w 3810000"/>
              <a:gd name="connsiteY1" fmla="*/ 3548539 h 3729312"/>
              <a:gd name="connsiteX2" fmla="*/ 3020211 w 3810000"/>
              <a:gd name="connsiteY2" fmla="*/ 3689508 h 3729312"/>
              <a:gd name="connsiteX3" fmla="*/ 2309608 w 3810000"/>
              <a:gd name="connsiteY3" fmla="*/ 3727442 h 3729312"/>
              <a:gd name="connsiteX4" fmla="*/ 1665941 w 3810000"/>
              <a:gd name="connsiteY4" fmla="*/ 3644413 h 3729312"/>
              <a:gd name="connsiteX5" fmla="*/ 1372197 w 3810000"/>
              <a:gd name="connsiteY5" fmla="*/ 3581231 h 3729312"/>
              <a:gd name="connsiteX6" fmla="*/ 900157 w 3810000"/>
              <a:gd name="connsiteY6" fmla="*/ 3438361 h 3729312"/>
              <a:gd name="connsiteX7" fmla="*/ 215153 w 3810000"/>
              <a:gd name="connsiteY7" fmla="*/ 3009584 h 3729312"/>
              <a:gd name="connsiteX8" fmla="*/ 30480 w 3810000"/>
              <a:gd name="connsiteY8" fmla="*/ 2153125 h 3729312"/>
              <a:gd name="connsiteX9" fmla="*/ 0 w 3810000"/>
              <a:gd name="connsiteY9" fmla="*/ 1929605 h 3729312"/>
              <a:gd name="connsiteX10" fmla="*/ 61757 w 3810000"/>
              <a:gd name="connsiteY10" fmla="*/ 1344779 h 3729312"/>
              <a:gd name="connsiteX11" fmla="*/ 275913 w 3810000"/>
              <a:gd name="connsiteY11" fmla="*/ 940921 h 3729312"/>
              <a:gd name="connsiteX12" fmla="*/ 893683 w 3810000"/>
              <a:gd name="connsiteY12" fmla="*/ 210032 h 3729312"/>
              <a:gd name="connsiteX13" fmla="*/ 1625600 w 3810000"/>
              <a:gd name="connsiteY13" fmla="*/ 0 h 3729312"/>
              <a:gd name="connsiteX14" fmla="*/ 2407920 w 3810000"/>
              <a:gd name="connsiteY14" fmla="*/ 50005 h 3729312"/>
              <a:gd name="connsiteX15" fmla="*/ 3001978 w 3810000"/>
              <a:gd name="connsiteY15" fmla="*/ 370369 h 3729312"/>
              <a:gd name="connsiteX16" fmla="*/ 3359674 w 3810000"/>
              <a:gd name="connsiteY16" fmla="*/ 1171254 h 3729312"/>
              <a:gd name="connsiteX17" fmla="*/ 3436071 w 3810000"/>
              <a:gd name="connsiteY17" fmla="*/ 2214396 h 3729312"/>
              <a:gd name="connsiteX18" fmla="*/ 3373317 w 3810000"/>
              <a:gd name="connsiteY18" fmla="*/ 2660164 h 3729312"/>
              <a:gd name="connsiteX19" fmla="*/ 3306183 w 3810000"/>
              <a:gd name="connsiteY19" fmla="*/ 2911157 h 3729312"/>
              <a:gd name="connsiteX20" fmla="*/ 3277496 w 3810000"/>
              <a:gd name="connsiteY20" fmla="*/ 3007196 h 3729312"/>
              <a:gd name="connsiteX21" fmla="*/ 3809999 w 3810000"/>
              <a:gd name="connsiteY21" fmla="*/ 3236277 h 3729312"/>
              <a:gd name="connsiteX0" fmla="*/ 3810000 w 3810000"/>
              <a:gd name="connsiteY0" fmla="*/ 3219925 h 3729312"/>
              <a:gd name="connsiteX1" fmla="*/ 3395133 w 3810000"/>
              <a:gd name="connsiteY1" fmla="*/ 3548539 h 3729312"/>
              <a:gd name="connsiteX2" fmla="*/ 3020211 w 3810000"/>
              <a:gd name="connsiteY2" fmla="*/ 3689508 h 3729312"/>
              <a:gd name="connsiteX3" fmla="*/ 2309608 w 3810000"/>
              <a:gd name="connsiteY3" fmla="*/ 3727442 h 3729312"/>
              <a:gd name="connsiteX4" fmla="*/ 1665941 w 3810000"/>
              <a:gd name="connsiteY4" fmla="*/ 3644413 h 3729312"/>
              <a:gd name="connsiteX5" fmla="*/ 1372197 w 3810000"/>
              <a:gd name="connsiteY5" fmla="*/ 3581231 h 3729312"/>
              <a:gd name="connsiteX6" fmla="*/ 900157 w 3810000"/>
              <a:gd name="connsiteY6" fmla="*/ 3438361 h 3729312"/>
              <a:gd name="connsiteX7" fmla="*/ 243242 w 3810000"/>
              <a:gd name="connsiteY7" fmla="*/ 2950050 h 3729312"/>
              <a:gd name="connsiteX8" fmla="*/ 30480 w 3810000"/>
              <a:gd name="connsiteY8" fmla="*/ 2153125 h 3729312"/>
              <a:gd name="connsiteX9" fmla="*/ 0 w 3810000"/>
              <a:gd name="connsiteY9" fmla="*/ 1929605 h 3729312"/>
              <a:gd name="connsiteX10" fmla="*/ 61757 w 3810000"/>
              <a:gd name="connsiteY10" fmla="*/ 1344779 h 3729312"/>
              <a:gd name="connsiteX11" fmla="*/ 275913 w 3810000"/>
              <a:gd name="connsiteY11" fmla="*/ 940921 h 3729312"/>
              <a:gd name="connsiteX12" fmla="*/ 893683 w 3810000"/>
              <a:gd name="connsiteY12" fmla="*/ 210032 h 3729312"/>
              <a:gd name="connsiteX13" fmla="*/ 1625600 w 3810000"/>
              <a:gd name="connsiteY13" fmla="*/ 0 h 3729312"/>
              <a:gd name="connsiteX14" fmla="*/ 2407920 w 3810000"/>
              <a:gd name="connsiteY14" fmla="*/ 50005 h 3729312"/>
              <a:gd name="connsiteX15" fmla="*/ 3001978 w 3810000"/>
              <a:gd name="connsiteY15" fmla="*/ 370369 h 3729312"/>
              <a:gd name="connsiteX16" fmla="*/ 3359674 w 3810000"/>
              <a:gd name="connsiteY16" fmla="*/ 1171254 h 3729312"/>
              <a:gd name="connsiteX17" fmla="*/ 3436071 w 3810000"/>
              <a:gd name="connsiteY17" fmla="*/ 2214396 h 3729312"/>
              <a:gd name="connsiteX18" fmla="*/ 3373317 w 3810000"/>
              <a:gd name="connsiteY18" fmla="*/ 2660164 h 3729312"/>
              <a:gd name="connsiteX19" fmla="*/ 3306183 w 3810000"/>
              <a:gd name="connsiteY19" fmla="*/ 2911157 h 3729312"/>
              <a:gd name="connsiteX20" fmla="*/ 3277496 w 3810000"/>
              <a:gd name="connsiteY20" fmla="*/ 3007196 h 3729312"/>
              <a:gd name="connsiteX21" fmla="*/ 3809999 w 3810000"/>
              <a:gd name="connsiteY21" fmla="*/ 3236277 h 3729312"/>
              <a:gd name="connsiteX0" fmla="*/ 3810000 w 3810000"/>
              <a:gd name="connsiteY0" fmla="*/ 3219925 h 3729312"/>
              <a:gd name="connsiteX1" fmla="*/ 3395133 w 3810000"/>
              <a:gd name="connsiteY1" fmla="*/ 3548539 h 3729312"/>
              <a:gd name="connsiteX2" fmla="*/ 3020211 w 3810000"/>
              <a:gd name="connsiteY2" fmla="*/ 3689508 h 3729312"/>
              <a:gd name="connsiteX3" fmla="*/ 2309608 w 3810000"/>
              <a:gd name="connsiteY3" fmla="*/ 3727442 h 3729312"/>
              <a:gd name="connsiteX4" fmla="*/ 1665941 w 3810000"/>
              <a:gd name="connsiteY4" fmla="*/ 3644413 h 3729312"/>
              <a:gd name="connsiteX5" fmla="*/ 1372197 w 3810000"/>
              <a:gd name="connsiteY5" fmla="*/ 3581231 h 3729312"/>
              <a:gd name="connsiteX6" fmla="*/ 900157 w 3810000"/>
              <a:gd name="connsiteY6" fmla="*/ 3438361 h 3729312"/>
              <a:gd name="connsiteX7" fmla="*/ 243242 w 3810000"/>
              <a:gd name="connsiteY7" fmla="*/ 2950050 h 3729312"/>
              <a:gd name="connsiteX8" fmla="*/ 30480 w 3810000"/>
              <a:gd name="connsiteY8" fmla="*/ 2153125 h 3729312"/>
              <a:gd name="connsiteX9" fmla="*/ 0 w 3810000"/>
              <a:gd name="connsiteY9" fmla="*/ 1929605 h 3729312"/>
              <a:gd name="connsiteX10" fmla="*/ 61757 w 3810000"/>
              <a:gd name="connsiteY10" fmla="*/ 1344779 h 3729312"/>
              <a:gd name="connsiteX11" fmla="*/ 275913 w 3810000"/>
              <a:gd name="connsiteY11" fmla="*/ 940921 h 3729312"/>
              <a:gd name="connsiteX12" fmla="*/ 893683 w 3810000"/>
              <a:gd name="connsiteY12" fmla="*/ 210032 h 3729312"/>
              <a:gd name="connsiteX13" fmla="*/ 1625600 w 3810000"/>
              <a:gd name="connsiteY13" fmla="*/ 0 h 3729312"/>
              <a:gd name="connsiteX14" fmla="*/ 2407920 w 3810000"/>
              <a:gd name="connsiteY14" fmla="*/ 50005 h 3729312"/>
              <a:gd name="connsiteX15" fmla="*/ 3001978 w 3810000"/>
              <a:gd name="connsiteY15" fmla="*/ 370369 h 3729312"/>
              <a:gd name="connsiteX16" fmla="*/ 3359674 w 3810000"/>
              <a:gd name="connsiteY16" fmla="*/ 1171254 h 3729312"/>
              <a:gd name="connsiteX17" fmla="*/ 3436071 w 3810000"/>
              <a:gd name="connsiteY17" fmla="*/ 2214396 h 3729312"/>
              <a:gd name="connsiteX18" fmla="*/ 3373317 w 3810000"/>
              <a:gd name="connsiteY18" fmla="*/ 2660164 h 3729312"/>
              <a:gd name="connsiteX19" fmla="*/ 3306183 w 3810000"/>
              <a:gd name="connsiteY19" fmla="*/ 2911157 h 3729312"/>
              <a:gd name="connsiteX20" fmla="*/ 3277496 w 3810000"/>
              <a:gd name="connsiteY20" fmla="*/ 3007196 h 3729312"/>
              <a:gd name="connsiteX21" fmla="*/ 3809999 w 3810000"/>
              <a:gd name="connsiteY21" fmla="*/ 3236277 h 3729312"/>
              <a:gd name="connsiteX0" fmla="*/ 3810000 w 3810000"/>
              <a:gd name="connsiteY0" fmla="*/ 3219925 h 3729312"/>
              <a:gd name="connsiteX1" fmla="*/ 3395133 w 3810000"/>
              <a:gd name="connsiteY1" fmla="*/ 3548539 h 3729312"/>
              <a:gd name="connsiteX2" fmla="*/ 3020211 w 3810000"/>
              <a:gd name="connsiteY2" fmla="*/ 3689508 h 3729312"/>
              <a:gd name="connsiteX3" fmla="*/ 2309608 w 3810000"/>
              <a:gd name="connsiteY3" fmla="*/ 3727442 h 3729312"/>
              <a:gd name="connsiteX4" fmla="*/ 1665941 w 3810000"/>
              <a:gd name="connsiteY4" fmla="*/ 3644413 h 3729312"/>
              <a:gd name="connsiteX5" fmla="*/ 1372197 w 3810000"/>
              <a:gd name="connsiteY5" fmla="*/ 3581231 h 3729312"/>
              <a:gd name="connsiteX6" fmla="*/ 900157 w 3810000"/>
              <a:gd name="connsiteY6" fmla="*/ 3438361 h 3729312"/>
              <a:gd name="connsiteX7" fmla="*/ 243242 w 3810000"/>
              <a:gd name="connsiteY7" fmla="*/ 2950050 h 3729312"/>
              <a:gd name="connsiteX8" fmla="*/ 30480 w 3810000"/>
              <a:gd name="connsiteY8" fmla="*/ 2153125 h 3729312"/>
              <a:gd name="connsiteX9" fmla="*/ 0 w 3810000"/>
              <a:gd name="connsiteY9" fmla="*/ 1929605 h 3729312"/>
              <a:gd name="connsiteX10" fmla="*/ 61757 w 3810000"/>
              <a:gd name="connsiteY10" fmla="*/ 1344779 h 3729312"/>
              <a:gd name="connsiteX11" fmla="*/ 275913 w 3810000"/>
              <a:gd name="connsiteY11" fmla="*/ 940921 h 3729312"/>
              <a:gd name="connsiteX12" fmla="*/ 893683 w 3810000"/>
              <a:gd name="connsiteY12" fmla="*/ 210032 h 3729312"/>
              <a:gd name="connsiteX13" fmla="*/ 1625600 w 3810000"/>
              <a:gd name="connsiteY13" fmla="*/ 0 h 3729312"/>
              <a:gd name="connsiteX14" fmla="*/ 2407920 w 3810000"/>
              <a:gd name="connsiteY14" fmla="*/ 50005 h 3729312"/>
              <a:gd name="connsiteX15" fmla="*/ 3001978 w 3810000"/>
              <a:gd name="connsiteY15" fmla="*/ 370369 h 3729312"/>
              <a:gd name="connsiteX16" fmla="*/ 3359674 w 3810000"/>
              <a:gd name="connsiteY16" fmla="*/ 1171254 h 3729312"/>
              <a:gd name="connsiteX17" fmla="*/ 3436071 w 3810000"/>
              <a:gd name="connsiteY17" fmla="*/ 2214396 h 3729312"/>
              <a:gd name="connsiteX18" fmla="*/ 3373317 w 3810000"/>
              <a:gd name="connsiteY18" fmla="*/ 2660164 h 3729312"/>
              <a:gd name="connsiteX19" fmla="*/ 3306183 w 3810000"/>
              <a:gd name="connsiteY19" fmla="*/ 2911157 h 3729312"/>
              <a:gd name="connsiteX20" fmla="*/ 3277496 w 3810000"/>
              <a:gd name="connsiteY20" fmla="*/ 3007196 h 3729312"/>
              <a:gd name="connsiteX21" fmla="*/ 3809999 w 3810000"/>
              <a:gd name="connsiteY21" fmla="*/ 3236277 h 3729312"/>
              <a:gd name="connsiteX0" fmla="*/ 3810000 w 3810000"/>
              <a:gd name="connsiteY0" fmla="*/ 3219925 h 3729312"/>
              <a:gd name="connsiteX1" fmla="*/ 3395133 w 3810000"/>
              <a:gd name="connsiteY1" fmla="*/ 3548539 h 3729312"/>
              <a:gd name="connsiteX2" fmla="*/ 3020211 w 3810000"/>
              <a:gd name="connsiteY2" fmla="*/ 3689508 h 3729312"/>
              <a:gd name="connsiteX3" fmla="*/ 2309608 w 3810000"/>
              <a:gd name="connsiteY3" fmla="*/ 3727442 h 3729312"/>
              <a:gd name="connsiteX4" fmla="*/ 1665941 w 3810000"/>
              <a:gd name="connsiteY4" fmla="*/ 3644413 h 3729312"/>
              <a:gd name="connsiteX5" fmla="*/ 1372197 w 3810000"/>
              <a:gd name="connsiteY5" fmla="*/ 3581231 h 3729312"/>
              <a:gd name="connsiteX6" fmla="*/ 243242 w 3810000"/>
              <a:gd name="connsiteY6" fmla="*/ 2950050 h 3729312"/>
              <a:gd name="connsiteX7" fmla="*/ 30480 w 3810000"/>
              <a:gd name="connsiteY7" fmla="*/ 2153125 h 3729312"/>
              <a:gd name="connsiteX8" fmla="*/ 0 w 3810000"/>
              <a:gd name="connsiteY8" fmla="*/ 1929605 h 3729312"/>
              <a:gd name="connsiteX9" fmla="*/ 61757 w 3810000"/>
              <a:gd name="connsiteY9" fmla="*/ 1344779 h 3729312"/>
              <a:gd name="connsiteX10" fmla="*/ 275913 w 3810000"/>
              <a:gd name="connsiteY10" fmla="*/ 940921 h 3729312"/>
              <a:gd name="connsiteX11" fmla="*/ 893683 w 3810000"/>
              <a:gd name="connsiteY11" fmla="*/ 210032 h 3729312"/>
              <a:gd name="connsiteX12" fmla="*/ 1625600 w 3810000"/>
              <a:gd name="connsiteY12" fmla="*/ 0 h 3729312"/>
              <a:gd name="connsiteX13" fmla="*/ 2407920 w 3810000"/>
              <a:gd name="connsiteY13" fmla="*/ 50005 h 3729312"/>
              <a:gd name="connsiteX14" fmla="*/ 3001978 w 3810000"/>
              <a:gd name="connsiteY14" fmla="*/ 370369 h 3729312"/>
              <a:gd name="connsiteX15" fmla="*/ 3359674 w 3810000"/>
              <a:gd name="connsiteY15" fmla="*/ 1171254 h 3729312"/>
              <a:gd name="connsiteX16" fmla="*/ 3436071 w 3810000"/>
              <a:gd name="connsiteY16" fmla="*/ 2214396 h 3729312"/>
              <a:gd name="connsiteX17" fmla="*/ 3373317 w 3810000"/>
              <a:gd name="connsiteY17" fmla="*/ 2660164 h 3729312"/>
              <a:gd name="connsiteX18" fmla="*/ 3306183 w 3810000"/>
              <a:gd name="connsiteY18" fmla="*/ 2911157 h 3729312"/>
              <a:gd name="connsiteX19" fmla="*/ 3277496 w 3810000"/>
              <a:gd name="connsiteY19" fmla="*/ 3007196 h 3729312"/>
              <a:gd name="connsiteX20" fmla="*/ 3809999 w 3810000"/>
              <a:gd name="connsiteY20" fmla="*/ 3236277 h 3729312"/>
              <a:gd name="connsiteX0" fmla="*/ 3810000 w 3810000"/>
              <a:gd name="connsiteY0" fmla="*/ 3219925 h 3729312"/>
              <a:gd name="connsiteX1" fmla="*/ 3395133 w 3810000"/>
              <a:gd name="connsiteY1" fmla="*/ 3548539 h 3729312"/>
              <a:gd name="connsiteX2" fmla="*/ 3020211 w 3810000"/>
              <a:gd name="connsiteY2" fmla="*/ 3689508 h 3729312"/>
              <a:gd name="connsiteX3" fmla="*/ 2309608 w 3810000"/>
              <a:gd name="connsiteY3" fmla="*/ 3727442 h 3729312"/>
              <a:gd name="connsiteX4" fmla="*/ 1665941 w 3810000"/>
              <a:gd name="connsiteY4" fmla="*/ 3644413 h 3729312"/>
              <a:gd name="connsiteX5" fmla="*/ 1021080 w 3810000"/>
              <a:gd name="connsiteY5" fmla="*/ 3462165 h 3729312"/>
              <a:gd name="connsiteX6" fmla="*/ 243242 w 3810000"/>
              <a:gd name="connsiteY6" fmla="*/ 2950050 h 3729312"/>
              <a:gd name="connsiteX7" fmla="*/ 30480 w 3810000"/>
              <a:gd name="connsiteY7" fmla="*/ 2153125 h 3729312"/>
              <a:gd name="connsiteX8" fmla="*/ 0 w 3810000"/>
              <a:gd name="connsiteY8" fmla="*/ 1929605 h 3729312"/>
              <a:gd name="connsiteX9" fmla="*/ 61757 w 3810000"/>
              <a:gd name="connsiteY9" fmla="*/ 1344779 h 3729312"/>
              <a:gd name="connsiteX10" fmla="*/ 275913 w 3810000"/>
              <a:gd name="connsiteY10" fmla="*/ 940921 h 3729312"/>
              <a:gd name="connsiteX11" fmla="*/ 893683 w 3810000"/>
              <a:gd name="connsiteY11" fmla="*/ 210032 h 3729312"/>
              <a:gd name="connsiteX12" fmla="*/ 1625600 w 3810000"/>
              <a:gd name="connsiteY12" fmla="*/ 0 h 3729312"/>
              <a:gd name="connsiteX13" fmla="*/ 2407920 w 3810000"/>
              <a:gd name="connsiteY13" fmla="*/ 50005 h 3729312"/>
              <a:gd name="connsiteX14" fmla="*/ 3001978 w 3810000"/>
              <a:gd name="connsiteY14" fmla="*/ 370369 h 3729312"/>
              <a:gd name="connsiteX15" fmla="*/ 3359674 w 3810000"/>
              <a:gd name="connsiteY15" fmla="*/ 1171254 h 3729312"/>
              <a:gd name="connsiteX16" fmla="*/ 3436071 w 3810000"/>
              <a:gd name="connsiteY16" fmla="*/ 2214396 h 3729312"/>
              <a:gd name="connsiteX17" fmla="*/ 3373317 w 3810000"/>
              <a:gd name="connsiteY17" fmla="*/ 2660164 h 3729312"/>
              <a:gd name="connsiteX18" fmla="*/ 3306183 w 3810000"/>
              <a:gd name="connsiteY18" fmla="*/ 2911157 h 3729312"/>
              <a:gd name="connsiteX19" fmla="*/ 3277496 w 3810000"/>
              <a:gd name="connsiteY19" fmla="*/ 3007196 h 3729312"/>
              <a:gd name="connsiteX20" fmla="*/ 3809999 w 3810000"/>
              <a:gd name="connsiteY20" fmla="*/ 3236277 h 3729312"/>
              <a:gd name="connsiteX0" fmla="*/ 3810000 w 3810000"/>
              <a:gd name="connsiteY0" fmla="*/ 3219925 h 3729312"/>
              <a:gd name="connsiteX1" fmla="*/ 3395133 w 3810000"/>
              <a:gd name="connsiteY1" fmla="*/ 3548539 h 3729312"/>
              <a:gd name="connsiteX2" fmla="*/ 3020211 w 3810000"/>
              <a:gd name="connsiteY2" fmla="*/ 3689508 h 3729312"/>
              <a:gd name="connsiteX3" fmla="*/ 2309608 w 3810000"/>
              <a:gd name="connsiteY3" fmla="*/ 3727442 h 3729312"/>
              <a:gd name="connsiteX4" fmla="*/ 1665941 w 3810000"/>
              <a:gd name="connsiteY4" fmla="*/ 3644413 h 3729312"/>
              <a:gd name="connsiteX5" fmla="*/ 1021080 w 3810000"/>
              <a:gd name="connsiteY5" fmla="*/ 3462165 h 3729312"/>
              <a:gd name="connsiteX6" fmla="*/ 243242 w 3810000"/>
              <a:gd name="connsiteY6" fmla="*/ 2950050 h 3729312"/>
              <a:gd name="connsiteX7" fmla="*/ 30480 w 3810000"/>
              <a:gd name="connsiteY7" fmla="*/ 2153125 h 3729312"/>
              <a:gd name="connsiteX8" fmla="*/ 0 w 3810000"/>
              <a:gd name="connsiteY8" fmla="*/ 1929605 h 3729312"/>
              <a:gd name="connsiteX9" fmla="*/ 61757 w 3810000"/>
              <a:gd name="connsiteY9" fmla="*/ 1344779 h 3729312"/>
              <a:gd name="connsiteX10" fmla="*/ 275913 w 3810000"/>
              <a:gd name="connsiteY10" fmla="*/ 940921 h 3729312"/>
              <a:gd name="connsiteX11" fmla="*/ 893683 w 3810000"/>
              <a:gd name="connsiteY11" fmla="*/ 210032 h 3729312"/>
              <a:gd name="connsiteX12" fmla="*/ 1625600 w 3810000"/>
              <a:gd name="connsiteY12" fmla="*/ 0 h 3729312"/>
              <a:gd name="connsiteX13" fmla="*/ 2407920 w 3810000"/>
              <a:gd name="connsiteY13" fmla="*/ 50005 h 3729312"/>
              <a:gd name="connsiteX14" fmla="*/ 3001978 w 3810000"/>
              <a:gd name="connsiteY14" fmla="*/ 370369 h 3729312"/>
              <a:gd name="connsiteX15" fmla="*/ 3359674 w 3810000"/>
              <a:gd name="connsiteY15" fmla="*/ 1171254 h 3729312"/>
              <a:gd name="connsiteX16" fmla="*/ 3436071 w 3810000"/>
              <a:gd name="connsiteY16" fmla="*/ 2214396 h 3729312"/>
              <a:gd name="connsiteX17" fmla="*/ 3373317 w 3810000"/>
              <a:gd name="connsiteY17" fmla="*/ 2660164 h 3729312"/>
              <a:gd name="connsiteX18" fmla="*/ 3306183 w 3810000"/>
              <a:gd name="connsiteY18" fmla="*/ 2911157 h 3729312"/>
              <a:gd name="connsiteX19" fmla="*/ 3277496 w 3810000"/>
              <a:gd name="connsiteY19" fmla="*/ 3007196 h 3729312"/>
              <a:gd name="connsiteX20" fmla="*/ 3809999 w 3810000"/>
              <a:gd name="connsiteY20" fmla="*/ 3236277 h 3729312"/>
              <a:gd name="connsiteX0" fmla="*/ 3810000 w 3810000"/>
              <a:gd name="connsiteY0" fmla="*/ 3219925 h 3729312"/>
              <a:gd name="connsiteX1" fmla="*/ 3395133 w 3810000"/>
              <a:gd name="connsiteY1" fmla="*/ 3548539 h 3729312"/>
              <a:gd name="connsiteX2" fmla="*/ 3020211 w 3810000"/>
              <a:gd name="connsiteY2" fmla="*/ 3689508 h 3729312"/>
              <a:gd name="connsiteX3" fmla="*/ 2309608 w 3810000"/>
              <a:gd name="connsiteY3" fmla="*/ 3727442 h 3729312"/>
              <a:gd name="connsiteX4" fmla="*/ 1665941 w 3810000"/>
              <a:gd name="connsiteY4" fmla="*/ 3644413 h 3729312"/>
              <a:gd name="connsiteX5" fmla="*/ 1021080 w 3810000"/>
              <a:gd name="connsiteY5" fmla="*/ 3462165 h 3729312"/>
              <a:gd name="connsiteX6" fmla="*/ 243242 w 3810000"/>
              <a:gd name="connsiteY6" fmla="*/ 2950050 h 3729312"/>
              <a:gd name="connsiteX7" fmla="*/ 30480 w 3810000"/>
              <a:gd name="connsiteY7" fmla="*/ 2153125 h 3729312"/>
              <a:gd name="connsiteX8" fmla="*/ 0 w 3810000"/>
              <a:gd name="connsiteY8" fmla="*/ 1929605 h 3729312"/>
              <a:gd name="connsiteX9" fmla="*/ 61757 w 3810000"/>
              <a:gd name="connsiteY9" fmla="*/ 1344779 h 3729312"/>
              <a:gd name="connsiteX10" fmla="*/ 275913 w 3810000"/>
              <a:gd name="connsiteY10" fmla="*/ 940921 h 3729312"/>
              <a:gd name="connsiteX11" fmla="*/ 893683 w 3810000"/>
              <a:gd name="connsiteY11" fmla="*/ 210032 h 3729312"/>
              <a:gd name="connsiteX12" fmla="*/ 1625600 w 3810000"/>
              <a:gd name="connsiteY12" fmla="*/ 0 h 3729312"/>
              <a:gd name="connsiteX13" fmla="*/ 2407920 w 3810000"/>
              <a:gd name="connsiteY13" fmla="*/ 50005 h 3729312"/>
              <a:gd name="connsiteX14" fmla="*/ 3001978 w 3810000"/>
              <a:gd name="connsiteY14" fmla="*/ 370369 h 3729312"/>
              <a:gd name="connsiteX15" fmla="*/ 3359674 w 3810000"/>
              <a:gd name="connsiteY15" fmla="*/ 1171254 h 3729312"/>
              <a:gd name="connsiteX16" fmla="*/ 3436071 w 3810000"/>
              <a:gd name="connsiteY16" fmla="*/ 2214396 h 3729312"/>
              <a:gd name="connsiteX17" fmla="*/ 3373317 w 3810000"/>
              <a:gd name="connsiteY17" fmla="*/ 2660164 h 3729312"/>
              <a:gd name="connsiteX18" fmla="*/ 3306183 w 3810000"/>
              <a:gd name="connsiteY18" fmla="*/ 2911157 h 3729312"/>
              <a:gd name="connsiteX19" fmla="*/ 3277496 w 3810000"/>
              <a:gd name="connsiteY19" fmla="*/ 3007196 h 3729312"/>
              <a:gd name="connsiteX20" fmla="*/ 3809999 w 3810000"/>
              <a:gd name="connsiteY20" fmla="*/ 3236277 h 3729312"/>
              <a:gd name="connsiteX0" fmla="*/ 3810000 w 3810000"/>
              <a:gd name="connsiteY0" fmla="*/ 3219925 h 3729312"/>
              <a:gd name="connsiteX1" fmla="*/ 3395133 w 3810000"/>
              <a:gd name="connsiteY1" fmla="*/ 3548539 h 3729312"/>
              <a:gd name="connsiteX2" fmla="*/ 3020211 w 3810000"/>
              <a:gd name="connsiteY2" fmla="*/ 3689508 h 3729312"/>
              <a:gd name="connsiteX3" fmla="*/ 2309608 w 3810000"/>
              <a:gd name="connsiteY3" fmla="*/ 3727442 h 3729312"/>
              <a:gd name="connsiteX4" fmla="*/ 1665941 w 3810000"/>
              <a:gd name="connsiteY4" fmla="*/ 3644413 h 3729312"/>
              <a:gd name="connsiteX5" fmla="*/ 1021080 w 3810000"/>
              <a:gd name="connsiteY5" fmla="*/ 3462165 h 3729312"/>
              <a:gd name="connsiteX6" fmla="*/ 243242 w 3810000"/>
              <a:gd name="connsiteY6" fmla="*/ 2950050 h 3729312"/>
              <a:gd name="connsiteX7" fmla="*/ 30480 w 3810000"/>
              <a:gd name="connsiteY7" fmla="*/ 2153125 h 3729312"/>
              <a:gd name="connsiteX8" fmla="*/ 0 w 3810000"/>
              <a:gd name="connsiteY8" fmla="*/ 1929605 h 3729312"/>
              <a:gd name="connsiteX9" fmla="*/ 61757 w 3810000"/>
              <a:gd name="connsiteY9" fmla="*/ 1344779 h 3729312"/>
              <a:gd name="connsiteX10" fmla="*/ 275913 w 3810000"/>
              <a:gd name="connsiteY10" fmla="*/ 940921 h 3729312"/>
              <a:gd name="connsiteX11" fmla="*/ 893683 w 3810000"/>
              <a:gd name="connsiteY11" fmla="*/ 210032 h 3729312"/>
              <a:gd name="connsiteX12" fmla="*/ 1625600 w 3810000"/>
              <a:gd name="connsiteY12" fmla="*/ 0 h 3729312"/>
              <a:gd name="connsiteX13" fmla="*/ 2407920 w 3810000"/>
              <a:gd name="connsiteY13" fmla="*/ 50005 h 3729312"/>
              <a:gd name="connsiteX14" fmla="*/ 3001978 w 3810000"/>
              <a:gd name="connsiteY14" fmla="*/ 370369 h 3729312"/>
              <a:gd name="connsiteX15" fmla="*/ 3359674 w 3810000"/>
              <a:gd name="connsiteY15" fmla="*/ 1171254 h 3729312"/>
              <a:gd name="connsiteX16" fmla="*/ 3436071 w 3810000"/>
              <a:gd name="connsiteY16" fmla="*/ 2214396 h 3729312"/>
              <a:gd name="connsiteX17" fmla="*/ 3373317 w 3810000"/>
              <a:gd name="connsiteY17" fmla="*/ 2660164 h 3729312"/>
              <a:gd name="connsiteX18" fmla="*/ 3306183 w 3810000"/>
              <a:gd name="connsiteY18" fmla="*/ 2911157 h 3729312"/>
              <a:gd name="connsiteX19" fmla="*/ 3277496 w 3810000"/>
              <a:gd name="connsiteY19" fmla="*/ 3007196 h 3729312"/>
              <a:gd name="connsiteX20" fmla="*/ 3809999 w 3810000"/>
              <a:gd name="connsiteY20" fmla="*/ 3236277 h 3729312"/>
              <a:gd name="connsiteX0" fmla="*/ 3831600 w 3831600"/>
              <a:gd name="connsiteY0" fmla="*/ 3219925 h 3729312"/>
              <a:gd name="connsiteX1" fmla="*/ 3416733 w 3831600"/>
              <a:gd name="connsiteY1" fmla="*/ 3548539 h 3729312"/>
              <a:gd name="connsiteX2" fmla="*/ 3041811 w 3831600"/>
              <a:gd name="connsiteY2" fmla="*/ 3689508 h 3729312"/>
              <a:gd name="connsiteX3" fmla="*/ 2331208 w 3831600"/>
              <a:gd name="connsiteY3" fmla="*/ 3727442 h 3729312"/>
              <a:gd name="connsiteX4" fmla="*/ 1687541 w 3831600"/>
              <a:gd name="connsiteY4" fmla="*/ 3644413 h 3729312"/>
              <a:gd name="connsiteX5" fmla="*/ 1042680 w 3831600"/>
              <a:gd name="connsiteY5" fmla="*/ 3462165 h 3729312"/>
              <a:gd name="connsiteX6" fmla="*/ 264842 w 3831600"/>
              <a:gd name="connsiteY6" fmla="*/ 2950050 h 3729312"/>
              <a:gd name="connsiteX7" fmla="*/ 14628 w 3831600"/>
              <a:gd name="connsiteY7" fmla="*/ 2200752 h 3729312"/>
              <a:gd name="connsiteX8" fmla="*/ 21600 w 3831600"/>
              <a:gd name="connsiteY8" fmla="*/ 1929605 h 3729312"/>
              <a:gd name="connsiteX9" fmla="*/ 83357 w 3831600"/>
              <a:gd name="connsiteY9" fmla="*/ 1344779 h 3729312"/>
              <a:gd name="connsiteX10" fmla="*/ 297513 w 3831600"/>
              <a:gd name="connsiteY10" fmla="*/ 940921 h 3729312"/>
              <a:gd name="connsiteX11" fmla="*/ 915283 w 3831600"/>
              <a:gd name="connsiteY11" fmla="*/ 210032 h 3729312"/>
              <a:gd name="connsiteX12" fmla="*/ 1647200 w 3831600"/>
              <a:gd name="connsiteY12" fmla="*/ 0 h 3729312"/>
              <a:gd name="connsiteX13" fmla="*/ 2429520 w 3831600"/>
              <a:gd name="connsiteY13" fmla="*/ 50005 h 3729312"/>
              <a:gd name="connsiteX14" fmla="*/ 3023578 w 3831600"/>
              <a:gd name="connsiteY14" fmla="*/ 370369 h 3729312"/>
              <a:gd name="connsiteX15" fmla="*/ 3381274 w 3831600"/>
              <a:gd name="connsiteY15" fmla="*/ 1171254 h 3729312"/>
              <a:gd name="connsiteX16" fmla="*/ 3457671 w 3831600"/>
              <a:gd name="connsiteY16" fmla="*/ 2214396 h 3729312"/>
              <a:gd name="connsiteX17" fmla="*/ 3394917 w 3831600"/>
              <a:gd name="connsiteY17" fmla="*/ 2660164 h 3729312"/>
              <a:gd name="connsiteX18" fmla="*/ 3327783 w 3831600"/>
              <a:gd name="connsiteY18" fmla="*/ 2911157 h 3729312"/>
              <a:gd name="connsiteX19" fmla="*/ 3299096 w 3831600"/>
              <a:gd name="connsiteY19" fmla="*/ 3007196 h 3729312"/>
              <a:gd name="connsiteX20" fmla="*/ 3831599 w 3831600"/>
              <a:gd name="connsiteY20" fmla="*/ 3236277 h 3729312"/>
              <a:gd name="connsiteX0" fmla="*/ 3831600 w 3831600"/>
              <a:gd name="connsiteY0" fmla="*/ 3219925 h 3729312"/>
              <a:gd name="connsiteX1" fmla="*/ 3416733 w 3831600"/>
              <a:gd name="connsiteY1" fmla="*/ 3548539 h 3729312"/>
              <a:gd name="connsiteX2" fmla="*/ 3041811 w 3831600"/>
              <a:gd name="connsiteY2" fmla="*/ 3689508 h 3729312"/>
              <a:gd name="connsiteX3" fmla="*/ 2331208 w 3831600"/>
              <a:gd name="connsiteY3" fmla="*/ 3727442 h 3729312"/>
              <a:gd name="connsiteX4" fmla="*/ 1687541 w 3831600"/>
              <a:gd name="connsiteY4" fmla="*/ 3644413 h 3729312"/>
              <a:gd name="connsiteX5" fmla="*/ 1042680 w 3831600"/>
              <a:gd name="connsiteY5" fmla="*/ 3462165 h 3729312"/>
              <a:gd name="connsiteX6" fmla="*/ 264842 w 3831600"/>
              <a:gd name="connsiteY6" fmla="*/ 2950050 h 3729312"/>
              <a:gd name="connsiteX7" fmla="*/ 14628 w 3831600"/>
              <a:gd name="connsiteY7" fmla="*/ 2200752 h 3729312"/>
              <a:gd name="connsiteX8" fmla="*/ 21600 w 3831600"/>
              <a:gd name="connsiteY8" fmla="*/ 1929605 h 3729312"/>
              <a:gd name="connsiteX9" fmla="*/ 297513 w 3831600"/>
              <a:gd name="connsiteY9" fmla="*/ 940921 h 3729312"/>
              <a:gd name="connsiteX10" fmla="*/ 915283 w 3831600"/>
              <a:gd name="connsiteY10" fmla="*/ 210032 h 3729312"/>
              <a:gd name="connsiteX11" fmla="*/ 1647200 w 3831600"/>
              <a:gd name="connsiteY11" fmla="*/ 0 h 3729312"/>
              <a:gd name="connsiteX12" fmla="*/ 2429520 w 3831600"/>
              <a:gd name="connsiteY12" fmla="*/ 50005 h 3729312"/>
              <a:gd name="connsiteX13" fmla="*/ 3023578 w 3831600"/>
              <a:gd name="connsiteY13" fmla="*/ 370369 h 3729312"/>
              <a:gd name="connsiteX14" fmla="*/ 3381274 w 3831600"/>
              <a:gd name="connsiteY14" fmla="*/ 1171254 h 3729312"/>
              <a:gd name="connsiteX15" fmla="*/ 3457671 w 3831600"/>
              <a:gd name="connsiteY15" fmla="*/ 2214396 h 3729312"/>
              <a:gd name="connsiteX16" fmla="*/ 3394917 w 3831600"/>
              <a:gd name="connsiteY16" fmla="*/ 2660164 h 3729312"/>
              <a:gd name="connsiteX17" fmla="*/ 3327783 w 3831600"/>
              <a:gd name="connsiteY17" fmla="*/ 2911157 h 3729312"/>
              <a:gd name="connsiteX18" fmla="*/ 3299096 w 3831600"/>
              <a:gd name="connsiteY18" fmla="*/ 3007196 h 3729312"/>
              <a:gd name="connsiteX19" fmla="*/ 3831599 w 3831600"/>
              <a:gd name="connsiteY19" fmla="*/ 3236277 h 3729312"/>
              <a:gd name="connsiteX0" fmla="*/ 3831600 w 3831600"/>
              <a:gd name="connsiteY0" fmla="*/ 3219925 h 3729312"/>
              <a:gd name="connsiteX1" fmla="*/ 3416733 w 3831600"/>
              <a:gd name="connsiteY1" fmla="*/ 3548539 h 3729312"/>
              <a:gd name="connsiteX2" fmla="*/ 3041811 w 3831600"/>
              <a:gd name="connsiteY2" fmla="*/ 3689508 h 3729312"/>
              <a:gd name="connsiteX3" fmla="*/ 2331208 w 3831600"/>
              <a:gd name="connsiteY3" fmla="*/ 3727442 h 3729312"/>
              <a:gd name="connsiteX4" fmla="*/ 1687541 w 3831600"/>
              <a:gd name="connsiteY4" fmla="*/ 3644413 h 3729312"/>
              <a:gd name="connsiteX5" fmla="*/ 1042680 w 3831600"/>
              <a:gd name="connsiteY5" fmla="*/ 3462165 h 3729312"/>
              <a:gd name="connsiteX6" fmla="*/ 264842 w 3831600"/>
              <a:gd name="connsiteY6" fmla="*/ 2950050 h 3729312"/>
              <a:gd name="connsiteX7" fmla="*/ 14628 w 3831600"/>
              <a:gd name="connsiteY7" fmla="*/ 2200752 h 3729312"/>
              <a:gd name="connsiteX8" fmla="*/ 21600 w 3831600"/>
              <a:gd name="connsiteY8" fmla="*/ 1854197 h 3729312"/>
              <a:gd name="connsiteX9" fmla="*/ 297513 w 3831600"/>
              <a:gd name="connsiteY9" fmla="*/ 940921 h 3729312"/>
              <a:gd name="connsiteX10" fmla="*/ 915283 w 3831600"/>
              <a:gd name="connsiteY10" fmla="*/ 210032 h 3729312"/>
              <a:gd name="connsiteX11" fmla="*/ 1647200 w 3831600"/>
              <a:gd name="connsiteY11" fmla="*/ 0 h 3729312"/>
              <a:gd name="connsiteX12" fmla="*/ 2429520 w 3831600"/>
              <a:gd name="connsiteY12" fmla="*/ 50005 h 3729312"/>
              <a:gd name="connsiteX13" fmla="*/ 3023578 w 3831600"/>
              <a:gd name="connsiteY13" fmla="*/ 370369 h 3729312"/>
              <a:gd name="connsiteX14" fmla="*/ 3381274 w 3831600"/>
              <a:gd name="connsiteY14" fmla="*/ 1171254 h 3729312"/>
              <a:gd name="connsiteX15" fmla="*/ 3457671 w 3831600"/>
              <a:gd name="connsiteY15" fmla="*/ 2214396 h 3729312"/>
              <a:gd name="connsiteX16" fmla="*/ 3394917 w 3831600"/>
              <a:gd name="connsiteY16" fmla="*/ 2660164 h 3729312"/>
              <a:gd name="connsiteX17" fmla="*/ 3327783 w 3831600"/>
              <a:gd name="connsiteY17" fmla="*/ 2911157 h 3729312"/>
              <a:gd name="connsiteX18" fmla="*/ 3299096 w 3831600"/>
              <a:gd name="connsiteY18" fmla="*/ 3007196 h 3729312"/>
              <a:gd name="connsiteX19" fmla="*/ 3831599 w 3831600"/>
              <a:gd name="connsiteY19" fmla="*/ 3236277 h 3729312"/>
              <a:gd name="connsiteX0" fmla="*/ 3831600 w 3831600"/>
              <a:gd name="connsiteY0" fmla="*/ 3219925 h 3729312"/>
              <a:gd name="connsiteX1" fmla="*/ 3416733 w 3831600"/>
              <a:gd name="connsiteY1" fmla="*/ 3548539 h 3729312"/>
              <a:gd name="connsiteX2" fmla="*/ 3041811 w 3831600"/>
              <a:gd name="connsiteY2" fmla="*/ 3689508 h 3729312"/>
              <a:gd name="connsiteX3" fmla="*/ 2331208 w 3831600"/>
              <a:gd name="connsiteY3" fmla="*/ 3727442 h 3729312"/>
              <a:gd name="connsiteX4" fmla="*/ 1687541 w 3831600"/>
              <a:gd name="connsiteY4" fmla="*/ 3644413 h 3729312"/>
              <a:gd name="connsiteX5" fmla="*/ 1042680 w 3831600"/>
              <a:gd name="connsiteY5" fmla="*/ 3462165 h 3729312"/>
              <a:gd name="connsiteX6" fmla="*/ 264842 w 3831600"/>
              <a:gd name="connsiteY6" fmla="*/ 2950050 h 3729312"/>
              <a:gd name="connsiteX7" fmla="*/ 14628 w 3831600"/>
              <a:gd name="connsiteY7" fmla="*/ 2200752 h 3729312"/>
              <a:gd name="connsiteX8" fmla="*/ 21600 w 3831600"/>
              <a:gd name="connsiteY8" fmla="*/ 1854197 h 3729312"/>
              <a:gd name="connsiteX9" fmla="*/ 311558 w 3831600"/>
              <a:gd name="connsiteY9" fmla="*/ 841700 h 3729312"/>
              <a:gd name="connsiteX10" fmla="*/ 915283 w 3831600"/>
              <a:gd name="connsiteY10" fmla="*/ 210032 h 3729312"/>
              <a:gd name="connsiteX11" fmla="*/ 1647200 w 3831600"/>
              <a:gd name="connsiteY11" fmla="*/ 0 h 3729312"/>
              <a:gd name="connsiteX12" fmla="*/ 2429520 w 3831600"/>
              <a:gd name="connsiteY12" fmla="*/ 50005 h 3729312"/>
              <a:gd name="connsiteX13" fmla="*/ 3023578 w 3831600"/>
              <a:gd name="connsiteY13" fmla="*/ 370369 h 3729312"/>
              <a:gd name="connsiteX14" fmla="*/ 3381274 w 3831600"/>
              <a:gd name="connsiteY14" fmla="*/ 1171254 h 3729312"/>
              <a:gd name="connsiteX15" fmla="*/ 3457671 w 3831600"/>
              <a:gd name="connsiteY15" fmla="*/ 2214396 h 3729312"/>
              <a:gd name="connsiteX16" fmla="*/ 3394917 w 3831600"/>
              <a:gd name="connsiteY16" fmla="*/ 2660164 h 3729312"/>
              <a:gd name="connsiteX17" fmla="*/ 3327783 w 3831600"/>
              <a:gd name="connsiteY17" fmla="*/ 2911157 h 3729312"/>
              <a:gd name="connsiteX18" fmla="*/ 3299096 w 3831600"/>
              <a:gd name="connsiteY18" fmla="*/ 3007196 h 3729312"/>
              <a:gd name="connsiteX19" fmla="*/ 3831599 w 3831600"/>
              <a:gd name="connsiteY19" fmla="*/ 3236277 h 3729312"/>
              <a:gd name="connsiteX0" fmla="*/ 3827607 w 3827607"/>
              <a:gd name="connsiteY0" fmla="*/ 3219925 h 3729312"/>
              <a:gd name="connsiteX1" fmla="*/ 3412740 w 3827607"/>
              <a:gd name="connsiteY1" fmla="*/ 3548539 h 3729312"/>
              <a:gd name="connsiteX2" fmla="*/ 3037818 w 3827607"/>
              <a:gd name="connsiteY2" fmla="*/ 3689508 h 3729312"/>
              <a:gd name="connsiteX3" fmla="*/ 2327215 w 3827607"/>
              <a:gd name="connsiteY3" fmla="*/ 3727442 h 3729312"/>
              <a:gd name="connsiteX4" fmla="*/ 1683548 w 3827607"/>
              <a:gd name="connsiteY4" fmla="*/ 3644413 h 3729312"/>
              <a:gd name="connsiteX5" fmla="*/ 1038687 w 3827607"/>
              <a:gd name="connsiteY5" fmla="*/ 3462165 h 3729312"/>
              <a:gd name="connsiteX6" fmla="*/ 260849 w 3827607"/>
              <a:gd name="connsiteY6" fmla="*/ 2950050 h 3729312"/>
              <a:gd name="connsiteX7" fmla="*/ 10635 w 3827607"/>
              <a:gd name="connsiteY7" fmla="*/ 2200752 h 3729312"/>
              <a:gd name="connsiteX8" fmla="*/ 17607 w 3827607"/>
              <a:gd name="connsiteY8" fmla="*/ 1854197 h 3729312"/>
              <a:gd name="connsiteX9" fmla="*/ 307565 w 3827607"/>
              <a:gd name="connsiteY9" fmla="*/ 841700 h 3729312"/>
              <a:gd name="connsiteX10" fmla="*/ 911290 w 3827607"/>
              <a:gd name="connsiteY10" fmla="*/ 210032 h 3729312"/>
              <a:gd name="connsiteX11" fmla="*/ 1643207 w 3827607"/>
              <a:gd name="connsiteY11" fmla="*/ 0 h 3729312"/>
              <a:gd name="connsiteX12" fmla="*/ 2425527 w 3827607"/>
              <a:gd name="connsiteY12" fmla="*/ 50005 h 3729312"/>
              <a:gd name="connsiteX13" fmla="*/ 3019585 w 3827607"/>
              <a:gd name="connsiteY13" fmla="*/ 370369 h 3729312"/>
              <a:gd name="connsiteX14" fmla="*/ 3377281 w 3827607"/>
              <a:gd name="connsiteY14" fmla="*/ 1171254 h 3729312"/>
              <a:gd name="connsiteX15" fmla="*/ 3453678 w 3827607"/>
              <a:gd name="connsiteY15" fmla="*/ 2214396 h 3729312"/>
              <a:gd name="connsiteX16" fmla="*/ 3390924 w 3827607"/>
              <a:gd name="connsiteY16" fmla="*/ 2660164 h 3729312"/>
              <a:gd name="connsiteX17" fmla="*/ 3323790 w 3827607"/>
              <a:gd name="connsiteY17" fmla="*/ 2911157 h 3729312"/>
              <a:gd name="connsiteX18" fmla="*/ 3295103 w 3827607"/>
              <a:gd name="connsiteY18" fmla="*/ 3007196 h 3729312"/>
              <a:gd name="connsiteX19" fmla="*/ 3827606 w 3827607"/>
              <a:gd name="connsiteY19" fmla="*/ 3236277 h 3729312"/>
              <a:gd name="connsiteX0" fmla="*/ 3833194 w 3833194"/>
              <a:gd name="connsiteY0" fmla="*/ 3219925 h 3729312"/>
              <a:gd name="connsiteX1" fmla="*/ 3418327 w 3833194"/>
              <a:gd name="connsiteY1" fmla="*/ 3548539 h 3729312"/>
              <a:gd name="connsiteX2" fmla="*/ 3043405 w 3833194"/>
              <a:gd name="connsiteY2" fmla="*/ 3689508 h 3729312"/>
              <a:gd name="connsiteX3" fmla="*/ 2332802 w 3833194"/>
              <a:gd name="connsiteY3" fmla="*/ 3727442 h 3729312"/>
              <a:gd name="connsiteX4" fmla="*/ 1689135 w 3833194"/>
              <a:gd name="connsiteY4" fmla="*/ 3644413 h 3729312"/>
              <a:gd name="connsiteX5" fmla="*/ 1044274 w 3833194"/>
              <a:gd name="connsiteY5" fmla="*/ 3462165 h 3729312"/>
              <a:gd name="connsiteX6" fmla="*/ 266436 w 3833194"/>
              <a:gd name="connsiteY6" fmla="*/ 2950050 h 3729312"/>
              <a:gd name="connsiteX7" fmla="*/ 16222 w 3833194"/>
              <a:gd name="connsiteY7" fmla="*/ 2200752 h 3729312"/>
              <a:gd name="connsiteX8" fmla="*/ 23194 w 3833194"/>
              <a:gd name="connsiteY8" fmla="*/ 1854197 h 3729312"/>
              <a:gd name="connsiteX9" fmla="*/ 313152 w 3833194"/>
              <a:gd name="connsiteY9" fmla="*/ 841700 h 3729312"/>
              <a:gd name="connsiteX10" fmla="*/ 916877 w 3833194"/>
              <a:gd name="connsiteY10" fmla="*/ 210032 h 3729312"/>
              <a:gd name="connsiteX11" fmla="*/ 1648794 w 3833194"/>
              <a:gd name="connsiteY11" fmla="*/ 0 h 3729312"/>
              <a:gd name="connsiteX12" fmla="*/ 2431114 w 3833194"/>
              <a:gd name="connsiteY12" fmla="*/ 50005 h 3729312"/>
              <a:gd name="connsiteX13" fmla="*/ 3025172 w 3833194"/>
              <a:gd name="connsiteY13" fmla="*/ 370369 h 3729312"/>
              <a:gd name="connsiteX14" fmla="*/ 3382868 w 3833194"/>
              <a:gd name="connsiteY14" fmla="*/ 1171254 h 3729312"/>
              <a:gd name="connsiteX15" fmla="*/ 3459265 w 3833194"/>
              <a:gd name="connsiteY15" fmla="*/ 2214396 h 3729312"/>
              <a:gd name="connsiteX16" fmla="*/ 3396511 w 3833194"/>
              <a:gd name="connsiteY16" fmla="*/ 2660164 h 3729312"/>
              <a:gd name="connsiteX17" fmla="*/ 3329377 w 3833194"/>
              <a:gd name="connsiteY17" fmla="*/ 2911157 h 3729312"/>
              <a:gd name="connsiteX18" fmla="*/ 3300690 w 3833194"/>
              <a:gd name="connsiteY18" fmla="*/ 3007196 h 3729312"/>
              <a:gd name="connsiteX19" fmla="*/ 3833193 w 3833194"/>
              <a:gd name="connsiteY19" fmla="*/ 3236277 h 3729312"/>
              <a:gd name="connsiteX0" fmla="*/ 3835616 w 3835616"/>
              <a:gd name="connsiteY0" fmla="*/ 3219925 h 3729312"/>
              <a:gd name="connsiteX1" fmla="*/ 3420749 w 3835616"/>
              <a:gd name="connsiteY1" fmla="*/ 3548539 h 3729312"/>
              <a:gd name="connsiteX2" fmla="*/ 3045827 w 3835616"/>
              <a:gd name="connsiteY2" fmla="*/ 3689508 h 3729312"/>
              <a:gd name="connsiteX3" fmla="*/ 2335224 w 3835616"/>
              <a:gd name="connsiteY3" fmla="*/ 3727442 h 3729312"/>
              <a:gd name="connsiteX4" fmla="*/ 1691557 w 3835616"/>
              <a:gd name="connsiteY4" fmla="*/ 3644413 h 3729312"/>
              <a:gd name="connsiteX5" fmla="*/ 1046696 w 3835616"/>
              <a:gd name="connsiteY5" fmla="*/ 3462165 h 3729312"/>
              <a:gd name="connsiteX6" fmla="*/ 268858 w 3835616"/>
              <a:gd name="connsiteY6" fmla="*/ 2950050 h 3729312"/>
              <a:gd name="connsiteX7" fmla="*/ 18644 w 3835616"/>
              <a:gd name="connsiteY7" fmla="*/ 2200752 h 3729312"/>
              <a:gd name="connsiteX8" fmla="*/ 30297 w 3835616"/>
              <a:gd name="connsiteY8" fmla="*/ 1762911 h 3729312"/>
              <a:gd name="connsiteX9" fmla="*/ 315574 w 3835616"/>
              <a:gd name="connsiteY9" fmla="*/ 841700 h 3729312"/>
              <a:gd name="connsiteX10" fmla="*/ 919299 w 3835616"/>
              <a:gd name="connsiteY10" fmla="*/ 210032 h 3729312"/>
              <a:gd name="connsiteX11" fmla="*/ 1651216 w 3835616"/>
              <a:gd name="connsiteY11" fmla="*/ 0 h 3729312"/>
              <a:gd name="connsiteX12" fmla="*/ 2433536 w 3835616"/>
              <a:gd name="connsiteY12" fmla="*/ 50005 h 3729312"/>
              <a:gd name="connsiteX13" fmla="*/ 3027594 w 3835616"/>
              <a:gd name="connsiteY13" fmla="*/ 370369 h 3729312"/>
              <a:gd name="connsiteX14" fmla="*/ 3385290 w 3835616"/>
              <a:gd name="connsiteY14" fmla="*/ 1171254 h 3729312"/>
              <a:gd name="connsiteX15" fmla="*/ 3461687 w 3835616"/>
              <a:gd name="connsiteY15" fmla="*/ 2214396 h 3729312"/>
              <a:gd name="connsiteX16" fmla="*/ 3398933 w 3835616"/>
              <a:gd name="connsiteY16" fmla="*/ 2660164 h 3729312"/>
              <a:gd name="connsiteX17" fmla="*/ 3331799 w 3835616"/>
              <a:gd name="connsiteY17" fmla="*/ 2911157 h 3729312"/>
              <a:gd name="connsiteX18" fmla="*/ 3303112 w 3835616"/>
              <a:gd name="connsiteY18" fmla="*/ 3007196 h 3729312"/>
              <a:gd name="connsiteX19" fmla="*/ 3835615 w 3835616"/>
              <a:gd name="connsiteY19" fmla="*/ 3236277 h 3729312"/>
              <a:gd name="connsiteX0" fmla="*/ 3835616 w 3835616"/>
              <a:gd name="connsiteY0" fmla="*/ 3219925 h 3729312"/>
              <a:gd name="connsiteX1" fmla="*/ 3420749 w 3835616"/>
              <a:gd name="connsiteY1" fmla="*/ 3548539 h 3729312"/>
              <a:gd name="connsiteX2" fmla="*/ 3045827 w 3835616"/>
              <a:gd name="connsiteY2" fmla="*/ 3689508 h 3729312"/>
              <a:gd name="connsiteX3" fmla="*/ 2335224 w 3835616"/>
              <a:gd name="connsiteY3" fmla="*/ 3727442 h 3729312"/>
              <a:gd name="connsiteX4" fmla="*/ 1691557 w 3835616"/>
              <a:gd name="connsiteY4" fmla="*/ 3644413 h 3729312"/>
              <a:gd name="connsiteX5" fmla="*/ 1046696 w 3835616"/>
              <a:gd name="connsiteY5" fmla="*/ 3462165 h 3729312"/>
              <a:gd name="connsiteX6" fmla="*/ 268858 w 3835616"/>
              <a:gd name="connsiteY6" fmla="*/ 2950050 h 3729312"/>
              <a:gd name="connsiteX7" fmla="*/ 18644 w 3835616"/>
              <a:gd name="connsiteY7" fmla="*/ 2200752 h 3729312"/>
              <a:gd name="connsiteX8" fmla="*/ 30297 w 3835616"/>
              <a:gd name="connsiteY8" fmla="*/ 1762911 h 3729312"/>
              <a:gd name="connsiteX9" fmla="*/ 301529 w 3835616"/>
              <a:gd name="connsiteY9" fmla="*/ 901232 h 3729312"/>
              <a:gd name="connsiteX10" fmla="*/ 919299 w 3835616"/>
              <a:gd name="connsiteY10" fmla="*/ 210032 h 3729312"/>
              <a:gd name="connsiteX11" fmla="*/ 1651216 w 3835616"/>
              <a:gd name="connsiteY11" fmla="*/ 0 h 3729312"/>
              <a:gd name="connsiteX12" fmla="*/ 2433536 w 3835616"/>
              <a:gd name="connsiteY12" fmla="*/ 50005 h 3729312"/>
              <a:gd name="connsiteX13" fmla="*/ 3027594 w 3835616"/>
              <a:gd name="connsiteY13" fmla="*/ 370369 h 3729312"/>
              <a:gd name="connsiteX14" fmla="*/ 3385290 w 3835616"/>
              <a:gd name="connsiteY14" fmla="*/ 1171254 h 3729312"/>
              <a:gd name="connsiteX15" fmla="*/ 3461687 w 3835616"/>
              <a:gd name="connsiteY15" fmla="*/ 2214396 h 3729312"/>
              <a:gd name="connsiteX16" fmla="*/ 3398933 w 3835616"/>
              <a:gd name="connsiteY16" fmla="*/ 2660164 h 3729312"/>
              <a:gd name="connsiteX17" fmla="*/ 3331799 w 3835616"/>
              <a:gd name="connsiteY17" fmla="*/ 2911157 h 3729312"/>
              <a:gd name="connsiteX18" fmla="*/ 3303112 w 3835616"/>
              <a:gd name="connsiteY18" fmla="*/ 3007196 h 3729312"/>
              <a:gd name="connsiteX19" fmla="*/ 3835615 w 3835616"/>
              <a:gd name="connsiteY19" fmla="*/ 3236277 h 3729312"/>
              <a:gd name="connsiteX0" fmla="*/ 3835616 w 3835616"/>
              <a:gd name="connsiteY0" fmla="*/ 3219925 h 3729312"/>
              <a:gd name="connsiteX1" fmla="*/ 3420749 w 3835616"/>
              <a:gd name="connsiteY1" fmla="*/ 3548539 h 3729312"/>
              <a:gd name="connsiteX2" fmla="*/ 3045827 w 3835616"/>
              <a:gd name="connsiteY2" fmla="*/ 3689508 h 3729312"/>
              <a:gd name="connsiteX3" fmla="*/ 2335224 w 3835616"/>
              <a:gd name="connsiteY3" fmla="*/ 3727442 h 3729312"/>
              <a:gd name="connsiteX4" fmla="*/ 1691557 w 3835616"/>
              <a:gd name="connsiteY4" fmla="*/ 3644413 h 3729312"/>
              <a:gd name="connsiteX5" fmla="*/ 1046696 w 3835616"/>
              <a:gd name="connsiteY5" fmla="*/ 3462165 h 3729312"/>
              <a:gd name="connsiteX6" fmla="*/ 268858 w 3835616"/>
              <a:gd name="connsiteY6" fmla="*/ 2950050 h 3729312"/>
              <a:gd name="connsiteX7" fmla="*/ 18644 w 3835616"/>
              <a:gd name="connsiteY7" fmla="*/ 2200752 h 3729312"/>
              <a:gd name="connsiteX8" fmla="*/ 30297 w 3835616"/>
              <a:gd name="connsiteY8" fmla="*/ 1762911 h 3729312"/>
              <a:gd name="connsiteX9" fmla="*/ 301529 w 3835616"/>
              <a:gd name="connsiteY9" fmla="*/ 901232 h 3729312"/>
              <a:gd name="connsiteX10" fmla="*/ 717992 w 3835616"/>
              <a:gd name="connsiteY10" fmla="*/ 341005 h 3729312"/>
              <a:gd name="connsiteX11" fmla="*/ 1651216 w 3835616"/>
              <a:gd name="connsiteY11" fmla="*/ 0 h 3729312"/>
              <a:gd name="connsiteX12" fmla="*/ 2433536 w 3835616"/>
              <a:gd name="connsiteY12" fmla="*/ 50005 h 3729312"/>
              <a:gd name="connsiteX13" fmla="*/ 3027594 w 3835616"/>
              <a:gd name="connsiteY13" fmla="*/ 370369 h 3729312"/>
              <a:gd name="connsiteX14" fmla="*/ 3385290 w 3835616"/>
              <a:gd name="connsiteY14" fmla="*/ 1171254 h 3729312"/>
              <a:gd name="connsiteX15" fmla="*/ 3461687 w 3835616"/>
              <a:gd name="connsiteY15" fmla="*/ 2214396 h 3729312"/>
              <a:gd name="connsiteX16" fmla="*/ 3398933 w 3835616"/>
              <a:gd name="connsiteY16" fmla="*/ 2660164 h 3729312"/>
              <a:gd name="connsiteX17" fmla="*/ 3331799 w 3835616"/>
              <a:gd name="connsiteY17" fmla="*/ 2911157 h 3729312"/>
              <a:gd name="connsiteX18" fmla="*/ 3303112 w 3835616"/>
              <a:gd name="connsiteY18" fmla="*/ 3007196 h 3729312"/>
              <a:gd name="connsiteX19" fmla="*/ 3835615 w 3835616"/>
              <a:gd name="connsiteY19" fmla="*/ 3236277 h 3729312"/>
              <a:gd name="connsiteX0" fmla="*/ 3835616 w 3835616"/>
              <a:gd name="connsiteY0" fmla="*/ 3219925 h 3729312"/>
              <a:gd name="connsiteX1" fmla="*/ 3420749 w 3835616"/>
              <a:gd name="connsiteY1" fmla="*/ 3548539 h 3729312"/>
              <a:gd name="connsiteX2" fmla="*/ 3045827 w 3835616"/>
              <a:gd name="connsiteY2" fmla="*/ 3689508 h 3729312"/>
              <a:gd name="connsiteX3" fmla="*/ 2335224 w 3835616"/>
              <a:gd name="connsiteY3" fmla="*/ 3727442 h 3729312"/>
              <a:gd name="connsiteX4" fmla="*/ 1691557 w 3835616"/>
              <a:gd name="connsiteY4" fmla="*/ 3644413 h 3729312"/>
              <a:gd name="connsiteX5" fmla="*/ 1046696 w 3835616"/>
              <a:gd name="connsiteY5" fmla="*/ 3462165 h 3729312"/>
              <a:gd name="connsiteX6" fmla="*/ 268858 w 3835616"/>
              <a:gd name="connsiteY6" fmla="*/ 2950050 h 3729312"/>
              <a:gd name="connsiteX7" fmla="*/ 18644 w 3835616"/>
              <a:gd name="connsiteY7" fmla="*/ 2200752 h 3729312"/>
              <a:gd name="connsiteX8" fmla="*/ 30297 w 3835616"/>
              <a:gd name="connsiteY8" fmla="*/ 1762911 h 3729312"/>
              <a:gd name="connsiteX9" fmla="*/ 301529 w 3835616"/>
              <a:gd name="connsiteY9" fmla="*/ 901232 h 3729312"/>
              <a:gd name="connsiteX10" fmla="*/ 717992 w 3835616"/>
              <a:gd name="connsiteY10" fmla="*/ 341005 h 3729312"/>
              <a:gd name="connsiteX11" fmla="*/ 1651216 w 3835616"/>
              <a:gd name="connsiteY11" fmla="*/ 0 h 3729312"/>
              <a:gd name="connsiteX12" fmla="*/ 2433536 w 3835616"/>
              <a:gd name="connsiteY12" fmla="*/ 50005 h 3729312"/>
              <a:gd name="connsiteX13" fmla="*/ 3027594 w 3835616"/>
              <a:gd name="connsiteY13" fmla="*/ 370369 h 3729312"/>
              <a:gd name="connsiteX14" fmla="*/ 3385290 w 3835616"/>
              <a:gd name="connsiteY14" fmla="*/ 1171254 h 3729312"/>
              <a:gd name="connsiteX15" fmla="*/ 3461687 w 3835616"/>
              <a:gd name="connsiteY15" fmla="*/ 2214396 h 3729312"/>
              <a:gd name="connsiteX16" fmla="*/ 3398933 w 3835616"/>
              <a:gd name="connsiteY16" fmla="*/ 2660164 h 3729312"/>
              <a:gd name="connsiteX17" fmla="*/ 3331799 w 3835616"/>
              <a:gd name="connsiteY17" fmla="*/ 2911157 h 3729312"/>
              <a:gd name="connsiteX18" fmla="*/ 3303112 w 3835616"/>
              <a:gd name="connsiteY18" fmla="*/ 3007196 h 3729312"/>
              <a:gd name="connsiteX19" fmla="*/ 3835615 w 3835616"/>
              <a:gd name="connsiteY19" fmla="*/ 3236277 h 3729312"/>
              <a:gd name="connsiteX0" fmla="*/ 3835616 w 3835616"/>
              <a:gd name="connsiteY0" fmla="*/ 3219925 h 3729312"/>
              <a:gd name="connsiteX1" fmla="*/ 3420749 w 3835616"/>
              <a:gd name="connsiteY1" fmla="*/ 3548539 h 3729312"/>
              <a:gd name="connsiteX2" fmla="*/ 3045827 w 3835616"/>
              <a:gd name="connsiteY2" fmla="*/ 3689508 h 3729312"/>
              <a:gd name="connsiteX3" fmla="*/ 2335224 w 3835616"/>
              <a:gd name="connsiteY3" fmla="*/ 3727442 h 3729312"/>
              <a:gd name="connsiteX4" fmla="*/ 1691557 w 3835616"/>
              <a:gd name="connsiteY4" fmla="*/ 3644413 h 3729312"/>
              <a:gd name="connsiteX5" fmla="*/ 1046696 w 3835616"/>
              <a:gd name="connsiteY5" fmla="*/ 3462165 h 3729312"/>
              <a:gd name="connsiteX6" fmla="*/ 268858 w 3835616"/>
              <a:gd name="connsiteY6" fmla="*/ 2950050 h 3729312"/>
              <a:gd name="connsiteX7" fmla="*/ 18644 w 3835616"/>
              <a:gd name="connsiteY7" fmla="*/ 2200752 h 3729312"/>
              <a:gd name="connsiteX8" fmla="*/ 30297 w 3835616"/>
              <a:gd name="connsiteY8" fmla="*/ 1762911 h 3729312"/>
              <a:gd name="connsiteX9" fmla="*/ 301529 w 3835616"/>
              <a:gd name="connsiteY9" fmla="*/ 901232 h 3729312"/>
              <a:gd name="connsiteX10" fmla="*/ 717992 w 3835616"/>
              <a:gd name="connsiteY10" fmla="*/ 341005 h 3729312"/>
              <a:gd name="connsiteX11" fmla="*/ 1651216 w 3835616"/>
              <a:gd name="connsiteY11" fmla="*/ 0 h 3729312"/>
              <a:gd name="connsiteX12" fmla="*/ 2433536 w 3835616"/>
              <a:gd name="connsiteY12" fmla="*/ 50005 h 3729312"/>
              <a:gd name="connsiteX13" fmla="*/ 3027594 w 3835616"/>
              <a:gd name="connsiteY13" fmla="*/ 370369 h 3729312"/>
              <a:gd name="connsiteX14" fmla="*/ 3385290 w 3835616"/>
              <a:gd name="connsiteY14" fmla="*/ 1171254 h 3729312"/>
              <a:gd name="connsiteX15" fmla="*/ 3461687 w 3835616"/>
              <a:gd name="connsiteY15" fmla="*/ 2214396 h 3729312"/>
              <a:gd name="connsiteX16" fmla="*/ 3398933 w 3835616"/>
              <a:gd name="connsiteY16" fmla="*/ 2660164 h 3729312"/>
              <a:gd name="connsiteX17" fmla="*/ 3331799 w 3835616"/>
              <a:gd name="connsiteY17" fmla="*/ 2911157 h 3729312"/>
              <a:gd name="connsiteX18" fmla="*/ 3303112 w 3835616"/>
              <a:gd name="connsiteY18" fmla="*/ 3007196 h 3729312"/>
              <a:gd name="connsiteX19" fmla="*/ 3835615 w 3835616"/>
              <a:gd name="connsiteY19" fmla="*/ 3171595 h 3729312"/>
              <a:gd name="connsiteX0" fmla="*/ 3835616 w 3835616"/>
              <a:gd name="connsiteY0" fmla="*/ 3219925 h 3729312"/>
              <a:gd name="connsiteX1" fmla="*/ 3420749 w 3835616"/>
              <a:gd name="connsiteY1" fmla="*/ 3548539 h 3729312"/>
              <a:gd name="connsiteX2" fmla="*/ 3045827 w 3835616"/>
              <a:gd name="connsiteY2" fmla="*/ 3689508 h 3729312"/>
              <a:gd name="connsiteX3" fmla="*/ 2335224 w 3835616"/>
              <a:gd name="connsiteY3" fmla="*/ 3727442 h 3729312"/>
              <a:gd name="connsiteX4" fmla="*/ 1691557 w 3835616"/>
              <a:gd name="connsiteY4" fmla="*/ 3644413 h 3729312"/>
              <a:gd name="connsiteX5" fmla="*/ 1046696 w 3835616"/>
              <a:gd name="connsiteY5" fmla="*/ 3462165 h 3729312"/>
              <a:gd name="connsiteX6" fmla="*/ 268858 w 3835616"/>
              <a:gd name="connsiteY6" fmla="*/ 2950050 h 3729312"/>
              <a:gd name="connsiteX7" fmla="*/ 18644 w 3835616"/>
              <a:gd name="connsiteY7" fmla="*/ 2200752 h 3729312"/>
              <a:gd name="connsiteX8" fmla="*/ 30297 w 3835616"/>
              <a:gd name="connsiteY8" fmla="*/ 1762911 h 3729312"/>
              <a:gd name="connsiteX9" fmla="*/ 301529 w 3835616"/>
              <a:gd name="connsiteY9" fmla="*/ 901232 h 3729312"/>
              <a:gd name="connsiteX10" fmla="*/ 717992 w 3835616"/>
              <a:gd name="connsiteY10" fmla="*/ 341005 h 3729312"/>
              <a:gd name="connsiteX11" fmla="*/ 1651216 w 3835616"/>
              <a:gd name="connsiteY11" fmla="*/ 0 h 3729312"/>
              <a:gd name="connsiteX12" fmla="*/ 2433536 w 3835616"/>
              <a:gd name="connsiteY12" fmla="*/ 50005 h 3729312"/>
              <a:gd name="connsiteX13" fmla="*/ 3027594 w 3835616"/>
              <a:gd name="connsiteY13" fmla="*/ 370369 h 3729312"/>
              <a:gd name="connsiteX14" fmla="*/ 3385290 w 3835616"/>
              <a:gd name="connsiteY14" fmla="*/ 1171254 h 3729312"/>
              <a:gd name="connsiteX15" fmla="*/ 3461687 w 3835616"/>
              <a:gd name="connsiteY15" fmla="*/ 2214396 h 3729312"/>
              <a:gd name="connsiteX16" fmla="*/ 3398933 w 3835616"/>
              <a:gd name="connsiteY16" fmla="*/ 2660164 h 3729312"/>
              <a:gd name="connsiteX17" fmla="*/ 3331799 w 3835616"/>
              <a:gd name="connsiteY17" fmla="*/ 2911157 h 3729312"/>
              <a:gd name="connsiteX18" fmla="*/ 3303112 w 3835616"/>
              <a:gd name="connsiteY18" fmla="*/ 3007196 h 3729312"/>
              <a:gd name="connsiteX19" fmla="*/ 3829746 w 3835616"/>
              <a:gd name="connsiteY19" fmla="*/ 3216376 h 3729312"/>
              <a:gd name="connsiteX0" fmla="*/ 3835616 w 3841659"/>
              <a:gd name="connsiteY0" fmla="*/ 3219925 h 3729312"/>
              <a:gd name="connsiteX1" fmla="*/ 3420749 w 3841659"/>
              <a:gd name="connsiteY1" fmla="*/ 3548539 h 3729312"/>
              <a:gd name="connsiteX2" fmla="*/ 3045827 w 3841659"/>
              <a:gd name="connsiteY2" fmla="*/ 3689508 h 3729312"/>
              <a:gd name="connsiteX3" fmla="*/ 2335224 w 3841659"/>
              <a:gd name="connsiteY3" fmla="*/ 3727442 h 3729312"/>
              <a:gd name="connsiteX4" fmla="*/ 1691557 w 3841659"/>
              <a:gd name="connsiteY4" fmla="*/ 3644413 h 3729312"/>
              <a:gd name="connsiteX5" fmla="*/ 1046696 w 3841659"/>
              <a:gd name="connsiteY5" fmla="*/ 3462165 h 3729312"/>
              <a:gd name="connsiteX6" fmla="*/ 268858 w 3841659"/>
              <a:gd name="connsiteY6" fmla="*/ 2950050 h 3729312"/>
              <a:gd name="connsiteX7" fmla="*/ 18644 w 3841659"/>
              <a:gd name="connsiteY7" fmla="*/ 2200752 h 3729312"/>
              <a:gd name="connsiteX8" fmla="*/ 30297 w 3841659"/>
              <a:gd name="connsiteY8" fmla="*/ 1762911 h 3729312"/>
              <a:gd name="connsiteX9" fmla="*/ 301529 w 3841659"/>
              <a:gd name="connsiteY9" fmla="*/ 901232 h 3729312"/>
              <a:gd name="connsiteX10" fmla="*/ 717992 w 3841659"/>
              <a:gd name="connsiteY10" fmla="*/ 341005 h 3729312"/>
              <a:gd name="connsiteX11" fmla="*/ 1651216 w 3841659"/>
              <a:gd name="connsiteY11" fmla="*/ 0 h 3729312"/>
              <a:gd name="connsiteX12" fmla="*/ 2433536 w 3841659"/>
              <a:gd name="connsiteY12" fmla="*/ 50005 h 3729312"/>
              <a:gd name="connsiteX13" fmla="*/ 3027594 w 3841659"/>
              <a:gd name="connsiteY13" fmla="*/ 370369 h 3729312"/>
              <a:gd name="connsiteX14" fmla="*/ 3385290 w 3841659"/>
              <a:gd name="connsiteY14" fmla="*/ 1171254 h 3729312"/>
              <a:gd name="connsiteX15" fmla="*/ 3461687 w 3841659"/>
              <a:gd name="connsiteY15" fmla="*/ 2214396 h 3729312"/>
              <a:gd name="connsiteX16" fmla="*/ 3398933 w 3841659"/>
              <a:gd name="connsiteY16" fmla="*/ 2660164 h 3729312"/>
              <a:gd name="connsiteX17" fmla="*/ 3331799 w 3841659"/>
              <a:gd name="connsiteY17" fmla="*/ 2911157 h 3729312"/>
              <a:gd name="connsiteX18" fmla="*/ 3303112 w 3841659"/>
              <a:gd name="connsiteY18" fmla="*/ 3007196 h 3729312"/>
              <a:gd name="connsiteX19" fmla="*/ 3841659 w 3841659"/>
              <a:gd name="connsiteY19" fmla="*/ 3223109 h 3729312"/>
              <a:gd name="connsiteX0" fmla="*/ 3835616 w 3835616"/>
              <a:gd name="connsiteY0" fmla="*/ 3219925 h 3729312"/>
              <a:gd name="connsiteX1" fmla="*/ 3420749 w 3835616"/>
              <a:gd name="connsiteY1" fmla="*/ 3548539 h 3729312"/>
              <a:gd name="connsiteX2" fmla="*/ 3045827 w 3835616"/>
              <a:gd name="connsiteY2" fmla="*/ 3689508 h 3729312"/>
              <a:gd name="connsiteX3" fmla="*/ 2335224 w 3835616"/>
              <a:gd name="connsiteY3" fmla="*/ 3727442 h 3729312"/>
              <a:gd name="connsiteX4" fmla="*/ 1691557 w 3835616"/>
              <a:gd name="connsiteY4" fmla="*/ 3644413 h 3729312"/>
              <a:gd name="connsiteX5" fmla="*/ 1046696 w 3835616"/>
              <a:gd name="connsiteY5" fmla="*/ 3462165 h 3729312"/>
              <a:gd name="connsiteX6" fmla="*/ 268858 w 3835616"/>
              <a:gd name="connsiteY6" fmla="*/ 2950050 h 3729312"/>
              <a:gd name="connsiteX7" fmla="*/ 18644 w 3835616"/>
              <a:gd name="connsiteY7" fmla="*/ 2200752 h 3729312"/>
              <a:gd name="connsiteX8" fmla="*/ 30297 w 3835616"/>
              <a:gd name="connsiteY8" fmla="*/ 1762911 h 3729312"/>
              <a:gd name="connsiteX9" fmla="*/ 301529 w 3835616"/>
              <a:gd name="connsiteY9" fmla="*/ 901232 h 3729312"/>
              <a:gd name="connsiteX10" fmla="*/ 717992 w 3835616"/>
              <a:gd name="connsiteY10" fmla="*/ 341005 h 3729312"/>
              <a:gd name="connsiteX11" fmla="*/ 1651216 w 3835616"/>
              <a:gd name="connsiteY11" fmla="*/ 0 h 3729312"/>
              <a:gd name="connsiteX12" fmla="*/ 2433536 w 3835616"/>
              <a:gd name="connsiteY12" fmla="*/ 50005 h 3729312"/>
              <a:gd name="connsiteX13" fmla="*/ 3027594 w 3835616"/>
              <a:gd name="connsiteY13" fmla="*/ 370369 h 3729312"/>
              <a:gd name="connsiteX14" fmla="*/ 3385290 w 3835616"/>
              <a:gd name="connsiteY14" fmla="*/ 1171254 h 3729312"/>
              <a:gd name="connsiteX15" fmla="*/ 3461687 w 3835616"/>
              <a:gd name="connsiteY15" fmla="*/ 2214396 h 3729312"/>
              <a:gd name="connsiteX16" fmla="*/ 3398933 w 3835616"/>
              <a:gd name="connsiteY16" fmla="*/ 2660164 h 3729312"/>
              <a:gd name="connsiteX17" fmla="*/ 3331799 w 3835616"/>
              <a:gd name="connsiteY17" fmla="*/ 2911157 h 3729312"/>
              <a:gd name="connsiteX18" fmla="*/ 3303112 w 3835616"/>
              <a:gd name="connsiteY18" fmla="*/ 3007196 h 3729312"/>
              <a:gd name="connsiteX19" fmla="*/ 3762243 w 3835616"/>
              <a:gd name="connsiteY19" fmla="*/ 3112020 h 3729312"/>
              <a:gd name="connsiteX0" fmla="*/ 3835616 w 3841661"/>
              <a:gd name="connsiteY0" fmla="*/ 3219925 h 3729312"/>
              <a:gd name="connsiteX1" fmla="*/ 3420749 w 3841661"/>
              <a:gd name="connsiteY1" fmla="*/ 3548539 h 3729312"/>
              <a:gd name="connsiteX2" fmla="*/ 3045827 w 3841661"/>
              <a:gd name="connsiteY2" fmla="*/ 3689508 h 3729312"/>
              <a:gd name="connsiteX3" fmla="*/ 2335224 w 3841661"/>
              <a:gd name="connsiteY3" fmla="*/ 3727442 h 3729312"/>
              <a:gd name="connsiteX4" fmla="*/ 1691557 w 3841661"/>
              <a:gd name="connsiteY4" fmla="*/ 3644413 h 3729312"/>
              <a:gd name="connsiteX5" fmla="*/ 1046696 w 3841661"/>
              <a:gd name="connsiteY5" fmla="*/ 3462165 h 3729312"/>
              <a:gd name="connsiteX6" fmla="*/ 268858 w 3841661"/>
              <a:gd name="connsiteY6" fmla="*/ 2950050 h 3729312"/>
              <a:gd name="connsiteX7" fmla="*/ 18644 w 3841661"/>
              <a:gd name="connsiteY7" fmla="*/ 2200752 h 3729312"/>
              <a:gd name="connsiteX8" fmla="*/ 30297 w 3841661"/>
              <a:gd name="connsiteY8" fmla="*/ 1762911 h 3729312"/>
              <a:gd name="connsiteX9" fmla="*/ 301529 w 3841661"/>
              <a:gd name="connsiteY9" fmla="*/ 901232 h 3729312"/>
              <a:gd name="connsiteX10" fmla="*/ 717992 w 3841661"/>
              <a:gd name="connsiteY10" fmla="*/ 341005 h 3729312"/>
              <a:gd name="connsiteX11" fmla="*/ 1651216 w 3841661"/>
              <a:gd name="connsiteY11" fmla="*/ 0 h 3729312"/>
              <a:gd name="connsiteX12" fmla="*/ 2433536 w 3841661"/>
              <a:gd name="connsiteY12" fmla="*/ 50005 h 3729312"/>
              <a:gd name="connsiteX13" fmla="*/ 3027594 w 3841661"/>
              <a:gd name="connsiteY13" fmla="*/ 370369 h 3729312"/>
              <a:gd name="connsiteX14" fmla="*/ 3385290 w 3841661"/>
              <a:gd name="connsiteY14" fmla="*/ 1171254 h 3729312"/>
              <a:gd name="connsiteX15" fmla="*/ 3461687 w 3841661"/>
              <a:gd name="connsiteY15" fmla="*/ 2214396 h 3729312"/>
              <a:gd name="connsiteX16" fmla="*/ 3398933 w 3841661"/>
              <a:gd name="connsiteY16" fmla="*/ 2660164 h 3729312"/>
              <a:gd name="connsiteX17" fmla="*/ 3331799 w 3841661"/>
              <a:gd name="connsiteY17" fmla="*/ 2911157 h 3729312"/>
              <a:gd name="connsiteX18" fmla="*/ 3303112 w 3841661"/>
              <a:gd name="connsiteY18" fmla="*/ 3007196 h 3729312"/>
              <a:gd name="connsiteX19" fmla="*/ 3841661 w 3841661"/>
              <a:gd name="connsiteY19" fmla="*/ 3216378 h 3729312"/>
              <a:gd name="connsiteX0" fmla="*/ 3835616 w 3841661"/>
              <a:gd name="connsiteY0" fmla="*/ 3219925 h 3729312"/>
              <a:gd name="connsiteX1" fmla="*/ 3420749 w 3841661"/>
              <a:gd name="connsiteY1" fmla="*/ 3548539 h 3729312"/>
              <a:gd name="connsiteX2" fmla="*/ 3045827 w 3841661"/>
              <a:gd name="connsiteY2" fmla="*/ 3689508 h 3729312"/>
              <a:gd name="connsiteX3" fmla="*/ 2335224 w 3841661"/>
              <a:gd name="connsiteY3" fmla="*/ 3727442 h 3729312"/>
              <a:gd name="connsiteX4" fmla="*/ 1691557 w 3841661"/>
              <a:gd name="connsiteY4" fmla="*/ 3644413 h 3729312"/>
              <a:gd name="connsiteX5" fmla="*/ 1046696 w 3841661"/>
              <a:gd name="connsiteY5" fmla="*/ 3462165 h 3729312"/>
              <a:gd name="connsiteX6" fmla="*/ 268858 w 3841661"/>
              <a:gd name="connsiteY6" fmla="*/ 2950050 h 3729312"/>
              <a:gd name="connsiteX7" fmla="*/ 18644 w 3841661"/>
              <a:gd name="connsiteY7" fmla="*/ 2200752 h 3729312"/>
              <a:gd name="connsiteX8" fmla="*/ 30297 w 3841661"/>
              <a:gd name="connsiteY8" fmla="*/ 1762911 h 3729312"/>
              <a:gd name="connsiteX9" fmla="*/ 301529 w 3841661"/>
              <a:gd name="connsiteY9" fmla="*/ 901232 h 3729312"/>
              <a:gd name="connsiteX10" fmla="*/ 717992 w 3841661"/>
              <a:gd name="connsiteY10" fmla="*/ 341005 h 3729312"/>
              <a:gd name="connsiteX11" fmla="*/ 1651216 w 3841661"/>
              <a:gd name="connsiteY11" fmla="*/ 0 h 3729312"/>
              <a:gd name="connsiteX12" fmla="*/ 2433536 w 3841661"/>
              <a:gd name="connsiteY12" fmla="*/ 50005 h 3729312"/>
              <a:gd name="connsiteX13" fmla="*/ 3027594 w 3841661"/>
              <a:gd name="connsiteY13" fmla="*/ 370369 h 3729312"/>
              <a:gd name="connsiteX14" fmla="*/ 3385290 w 3841661"/>
              <a:gd name="connsiteY14" fmla="*/ 1171254 h 3729312"/>
              <a:gd name="connsiteX15" fmla="*/ 3461687 w 3841661"/>
              <a:gd name="connsiteY15" fmla="*/ 2214396 h 3729312"/>
              <a:gd name="connsiteX16" fmla="*/ 3398933 w 3841661"/>
              <a:gd name="connsiteY16" fmla="*/ 2660164 h 3729312"/>
              <a:gd name="connsiteX17" fmla="*/ 3331799 w 3841661"/>
              <a:gd name="connsiteY17" fmla="*/ 2911157 h 3729312"/>
              <a:gd name="connsiteX18" fmla="*/ 3303112 w 3841661"/>
              <a:gd name="connsiteY18" fmla="*/ 3007196 h 3729312"/>
              <a:gd name="connsiteX19" fmla="*/ 3841661 w 3841661"/>
              <a:gd name="connsiteY19" fmla="*/ 3216378 h 3729312"/>
              <a:gd name="connsiteX0" fmla="*/ 3835616 w 3841661"/>
              <a:gd name="connsiteY0" fmla="*/ 3219925 h 3729312"/>
              <a:gd name="connsiteX1" fmla="*/ 3420749 w 3841661"/>
              <a:gd name="connsiteY1" fmla="*/ 3548539 h 3729312"/>
              <a:gd name="connsiteX2" fmla="*/ 3045827 w 3841661"/>
              <a:gd name="connsiteY2" fmla="*/ 3689508 h 3729312"/>
              <a:gd name="connsiteX3" fmla="*/ 2335224 w 3841661"/>
              <a:gd name="connsiteY3" fmla="*/ 3727442 h 3729312"/>
              <a:gd name="connsiteX4" fmla="*/ 1691557 w 3841661"/>
              <a:gd name="connsiteY4" fmla="*/ 3644413 h 3729312"/>
              <a:gd name="connsiteX5" fmla="*/ 1046696 w 3841661"/>
              <a:gd name="connsiteY5" fmla="*/ 3462165 h 3729312"/>
              <a:gd name="connsiteX6" fmla="*/ 268858 w 3841661"/>
              <a:gd name="connsiteY6" fmla="*/ 2950050 h 3729312"/>
              <a:gd name="connsiteX7" fmla="*/ 18644 w 3841661"/>
              <a:gd name="connsiteY7" fmla="*/ 2200752 h 3729312"/>
              <a:gd name="connsiteX8" fmla="*/ 30297 w 3841661"/>
              <a:gd name="connsiteY8" fmla="*/ 1762911 h 3729312"/>
              <a:gd name="connsiteX9" fmla="*/ 301529 w 3841661"/>
              <a:gd name="connsiteY9" fmla="*/ 901232 h 3729312"/>
              <a:gd name="connsiteX10" fmla="*/ 717992 w 3841661"/>
              <a:gd name="connsiteY10" fmla="*/ 341005 h 3729312"/>
              <a:gd name="connsiteX11" fmla="*/ 1651216 w 3841661"/>
              <a:gd name="connsiteY11" fmla="*/ 0 h 3729312"/>
              <a:gd name="connsiteX12" fmla="*/ 2433536 w 3841661"/>
              <a:gd name="connsiteY12" fmla="*/ 50005 h 3729312"/>
              <a:gd name="connsiteX13" fmla="*/ 3027594 w 3841661"/>
              <a:gd name="connsiteY13" fmla="*/ 370369 h 3729312"/>
              <a:gd name="connsiteX14" fmla="*/ 3385290 w 3841661"/>
              <a:gd name="connsiteY14" fmla="*/ 1171254 h 3729312"/>
              <a:gd name="connsiteX15" fmla="*/ 3461687 w 3841661"/>
              <a:gd name="connsiteY15" fmla="*/ 2214396 h 3729312"/>
              <a:gd name="connsiteX16" fmla="*/ 3398933 w 3841661"/>
              <a:gd name="connsiteY16" fmla="*/ 2660164 h 3729312"/>
              <a:gd name="connsiteX17" fmla="*/ 3331799 w 3841661"/>
              <a:gd name="connsiteY17" fmla="*/ 2911157 h 3729312"/>
              <a:gd name="connsiteX18" fmla="*/ 3322966 w 3841661"/>
              <a:gd name="connsiteY18" fmla="*/ 3024028 h 3729312"/>
              <a:gd name="connsiteX19" fmla="*/ 3841661 w 3841661"/>
              <a:gd name="connsiteY19" fmla="*/ 3216378 h 3729312"/>
              <a:gd name="connsiteX0" fmla="*/ 3835616 w 3841661"/>
              <a:gd name="connsiteY0" fmla="*/ 3219925 h 3729312"/>
              <a:gd name="connsiteX1" fmla="*/ 3420749 w 3841661"/>
              <a:gd name="connsiteY1" fmla="*/ 3548539 h 3729312"/>
              <a:gd name="connsiteX2" fmla="*/ 3045827 w 3841661"/>
              <a:gd name="connsiteY2" fmla="*/ 3689508 h 3729312"/>
              <a:gd name="connsiteX3" fmla="*/ 2335224 w 3841661"/>
              <a:gd name="connsiteY3" fmla="*/ 3727442 h 3729312"/>
              <a:gd name="connsiteX4" fmla="*/ 1691557 w 3841661"/>
              <a:gd name="connsiteY4" fmla="*/ 3644413 h 3729312"/>
              <a:gd name="connsiteX5" fmla="*/ 1046696 w 3841661"/>
              <a:gd name="connsiteY5" fmla="*/ 3462165 h 3729312"/>
              <a:gd name="connsiteX6" fmla="*/ 268858 w 3841661"/>
              <a:gd name="connsiteY6" fmla="*/ 2950050 h 3729312"/>
              <a:gd name="connsiteX7" fmla="*/ 18644 w 3841661"/>
              <a:gd name="connsiteY7" fmla="*/ 2200752 h 3729312"/>
              <a:gd name="connsiteX8" fmla="*/ 30297 w 3841661"/>
              <a:gd name="connsiteY8" fmla="*/ 1762911 h 3729312"/>
              <a:gd name="connsiteX9" fmla="*/ 301529 w 3841661"/>
              <a:gd name="connsiteY9" fmla="*/ 901232 h 3729312"/>
              <a:gd name="connsiteX10" fmla="*/ 717992 w 3841661"/>
              <a:gd name="connsiteY10" fmla="*/ 341005 h 3729312"/>
              <a:gd name="connsiteX11" fmla="*/ 1651216 w 3841661"/>
              <a:gd name="connsiteY11" fmla="*/ 0 h 3729312"/>
              <a:gd name="connsiteX12" fmla="*/ 2433536 w 3841661"/>
              <a:gd name="connsiteY12" fmla="*/ 50005 h 3729312"/>
              <a:gd name="connsiteX13" fmla="*/ 3027594 w 3841661"/>
              <a:gd name="connsiteY13" fmla="*/ 370369 h 3729312"/>
              <a:gd name="connsiteX14" fmla="*/ 3385290 w 3841661"/>
              <a:gd name="connsiteY14" fmla="*/ 1171254 h 3729312"/>
              <a:gd name="connsiteX15" fmla="*/ 3461687 w 3841661"/>
              <a:gd name="connsiteY15" fmla="*/ 2214396 h 3729312"/>
              <a:gd name="connsiteX16" fmla="*/ 3398933 w 3841661"/>
              <a:gd name="connsiteY16" fmla="*/ 2660164 h 3729312"/>
              <a:gd name="connsiteX17" fmla="*/ 3331799 w 3841661"/>
              <a:gd name="connsiteY17" fmla="*/ 2911157 h 3729312"/>
              <a:gd name="connsiteX18" fmla="*/ 3322966 w 3841661"/>
              <a:gd name="connsiteY18" fmla="*/ 3024028 h 3729312"/>
              <a:gd name="connsiteX19" fmla="*/ 3841661 w 3841661"/>
              <a:gd name="connsiteY19" fmla="*/ 3216378 h 3729312"/>
              <a:gd name="connsiteX0" fmla="*/ 3835616 w 3841661"/>
              <a:gd name="connsiteY0" fmla="*/ 3219925 h 3729312"/>
              <a:gd name="connsiteX1" fmla="*/ 3420749 w 3841661"/>
              <a:gd name="connsiteY1" fmla="*/ 3548539 h 3729312"/>
              <a:gd name="connsiteX2" fmla="*/ 3045827 w 3841661"/>
              <a:gd name="connsiteY2" fmla="*/ 3689508 h 3729312"/>
              <a:gd name="connsiteX3" fmla="*/ 2335224 w 3841661"/>
              <a:gd name="connsiteY3" fmla="*/ 3727442 h 3729312"/>
              <a:gd name="connsiteX4" fmla="*/ 1691557 w 3841661"/>
              <a:gd name="connsiteY4" fmla="*/ 3644413 h 3729312"/>
              <a:gd name="connsiteX5" fmla="*/ 1046696 w 3841661"/>
              <a:gd name="connsiteY5" fmla="*/ 3462165 h 3729312"/>
              <a:gd name="connsiteX6" fmla="*/ 268858 w 3841661"/>
              <a:gd name="connsiteY6" fmla="*/ 2950050 h 3729312"/>
              <a:gd name="connsiteX7" fmla="*/ 18644 w 3841661"/>
              <a:gd name="connsiteY7" fmla="*/ 2200752 h 3729312"/>
              <a:gd name="connsiteX8" fmla="*/ 30297 w 3841661"/>
              <a:gd name="connsiteY8" fmla="*/ 1762911 h 3729312"/>
              <a:gd name="connsiteX9" fmla="*/ 301529 w 3841661"/>
              <a:gd name="connsiteY9" fmla="*/ 901232 h 3729312"/>
              <a:gd name="connsiteX10" fmla="*/ 717992 w 3841661"/>
              <a:gd name="connsiteY10" fmla="*/ 341005 h 3729312"/>
              <a:gd name="connsiteX11" fmla="*/ 1651216 w 3841661"/>
              <a:gd name="connsiteY11" fmla="*/ 0 h 3729312"/>
              <a:gd name="connsiteX12" fmla="*/ 2433536 w 3841661"/>
              <a:gd name="connsiteY12" fmla="*/ 50005 h 3729312"/>
              <a:gd name="connsiteX13" fmla="*/ 3027594 w 3841661"/>
              <a:gd name="connsiteY13" fmla="*/ 370369 h 3729312"/>
              <a:gd name="connsiteX14" fmla="*/ 3385290 w 3841661"/>
              <a:gd name="connsiteY14" fmla="*/ 1171254 h 3729312"/>
              <a:gd name="connsiteX15" fmla="*/ 3461687 w 3841661"/>
              <a:gd name="connsiteY15" fmla="*/ 2214396 h 3729312"/>
              <a:gd name="connsiteX16" fmla="*/ 3398933 w 3841661"/>
              <a:gd name="connsiteY16" fmla="*/ 2660164 h 3729312"/>
              <a:gd name="connsiteX17" fmla="*/ 3331799 w 3841661"/>
              <a:gd name="connsiteY17" fmla="*/ 2911157 h 3729312"/>
              <a:gd name="connsiteX18" fmla="*/ 3322966 w 3841661"/>
              <a:gd name="connsiteY18" fmla="*/ 3024028 h 3729312"/>
              <a:gd name="connsiteX19" fmla="*/ 3841661 w 3841661"/>
              <a:gd name="connsiteY19" fmla="*/ 3216378 h 3729312"/>
              <a:gd name="connsiteX0" fmla="*/ 3835616 w 3841661"/>
              <a:gd name="connsiteY0" fmla="*/ 3219925 h 3729312"/>
              <a:gd name="connsiteX1" fmla="*/ 3420749 w 3841661"/>
              <a:gd name="connsiteY1" fmla="*/ 3548539 h 3729312"/>
              <a:gd name="connsiteX2" fmla="*/ 3045827 w 3841661"/>
              <a:gd name="connsiteY2" fmla="*/ 3689508 h 3729312"/>
              <a:gd name="connsiteX3" fmla="*/ 2335224 w 3841661"/>
              <a:gd name="connsiteY3" fmla="*/ 3727442 h 3729312"/>
              <a:gd name="connsiteX4" fmla="*/ 1691557 w 3841661"/>
              <a:gd name="connsiteY4" fmla="*/ 3644413 h 3729312"/>
              <a:gd name="connsiteX5" fmla="*/ 1046696 w 3841661"/>
              <a:gd name="connsiteY5" fmla="*/ 3462165 h 3729312"/>
              <a:gd name="connsiteX6" fmla="*/ 268858 w 3841661"/>
              <a:gd name="connsiteY6" fmla="*/ 2950050 h 3729312"/>
              <a:gd name="connsiteX7" fmla="*/ 18644 w 3841661"/>
              <a:gd name="connsiteY7" fmla="*/ 2200752 h 3729312"/>
              <a:gd name="connsiteX8" fmla="*/ 30297 w 3841661"/>
              <a:gd name="connsiteY8" fmla="*/ 1762911 h 3729312"/>
              <a:gd name="connsiteX9" fmla="*/ 301529 w 3841661"/>
              <a:gd name="connsiteY9" fmla="*/ 901232 h 3729312"/>
              <a:gd name="connsiteX10" fmla="*/ 717992 w 3841661"/>
              <a:gd name="connsiteY10" fmla="*/ 341005 h 3729312"/>
              <a:gd name="connsiteX11" fmla="*/ 1651216 w 3841661"/>
              <a:gd name="connsiteY11" fmla="*/ 0 h 3729312"/>
              <a:gd name="connsiteX12" fmla="*/ 2433536 w 3841661"/>
              <a:gd name="connsiteY12" fmla="*/ 50005 h 3729312"/>
              <a:gd name="connsiteX13" fmla="*/ 3027594 w 3841661"/>
              <a:gd name="connsiteY13" fmla="*/ 370369 h 3729312"/>
              <a:gd name="connsiteX14" fmla="*/ 3385290 w 3841661"/>
              <a:gd name="connsiteY14" fmla="*/ 1171254 h 3729312"/>
              <a:gd name="connsiteX15" fmla="*/ 3461687 w 3841661"/>
              <a:gd name="connsiteY15" fmla="*/ 2214396 h 3729312"/>
              <a:gd name="connsiteX16" fmla="*/ 3398933 w 3841661"/>
              <a:gd name="connsiteY16" fmla="*/ 2660164 h 3729312"/>
              <a:gd name="connsiteX17" fmla="*/ 3331799 w 3841661"/>
              <a:gd name="connsiteY17" fmla="*/ 2911157 h 3729312"/>
              <a:gd name="connsiteX18" fmla="*/ 3841661 w 3841661"/>
              <a:gd name="connsiteY18" fmla="*/ 3216378 h 3729312"/>
              <a:gd name="connsiteX0" fmla="*/ 3835616 w 3841661"/>
              <a:gd name="connsiteY0" fmla="*/ 3219925 h 3729312"/>
              <a:gd name="connsiteX1" fmla="*/ 3420749 w 3841661"/>
              <a:gd name="connsiteY1" fmla="*/ 3548539 h 3729312"/>
              <a:gd name="connsiteX2" fmla="*/ 3045827 w 3841661"/>
              <a:gd name="connsiteY2" fmla="*/ 3689508 h 3729312"/>
              <a:gd name="connsiteX3" fmla="*/ 2335224 w 3841661"/>
              <a:gd name="connsiteY3" fmla="*/ 3727442 h 3729312"/>
              <a:gd name="connsiteX4" fmla="*/ 1691557 w 3841661"/>
              <a:gd name="connsiteY4" fmla="*/ 3644413 h 3729312"/>
              <a:gd name="connsiteX5" fmla="*/ 1046696 w 3841661"/>
              <a:gd name="connsiteY5" fmla="*/ 3462165 h 3729312"/>
              <a:gd name="connsiteX6" fmla="*/ 268858 w 3841661"/>
              <a:gd name="connsiteY6" fmla="*/ 2950050 h 3729312"/>
              <a:gd name="connsiteX7" fmla="*/ 18644 w 3841661"/>
              <a:gd name="connsiteY7" fmla="*/ 2200752 h 3729312"/>
              <a:gd name="connsiteX8" fmla="*/ 30297 w 3841661"/>
              <a:gd name="connsiteY8" fmla="*/ 1762911 h 3729312"/>
              <a:gd name="connsiteX9" fmla="*/ 301529 w 3841661"/>
              <a:gd name="connsiteY9" fmla="*/ 901232 h 3729312"/>
              <a:gd name="connsiteX10" fmla="*/ 717992 w 3841661"/>
              <a:gd name="connsiteY10" fmla="*/ 341005 h 3729312"/>
              <a:gd name="connsiteX11" fmla="*/ 1651216 w 3841661"/>
              <a:gd name="connsiteY11" fmla="*/ 0 h 3729312"/>
              <a:gd name="connsiteX12" fmla="*/ 2433536 w 3841661"/>
              <a:gd name="connsiteY12" fmla="*/ 50005 h 3729312"/>
              <a:gd name="connsiteX13" fmla="*/ 3027594 w 3841661"/>
              <a:gd name="connsiteY13" fmla="*/ 370369 h 3729312"/>
              <a:gd name="connsiteX14" fmla="*/ 3385290 w 3841661"/>
              <a:gd name="connsiteY14" fmla="*/ 1171254 h 3729312"/>
              <a:gd name="connsiteX15" fmla="*/ 3461687 w 3841661"/>
              <a:gd name="connsiteY15" fmla="*/ 2214396 h 3729312"/>
              <a:gd name="connsiteX16" fmla="*/ 3398933 w 3841661"/>
              <a:gd name="connsiteY16" fmla="*/ 2660164 h 3729312"/>
              <a:gd name="connsiteX17" fmla="*/ 3331799 w 3841661"/>
              <a:gd name="connsiteY17" fmla="*/ 2911157 h 3729312"/>
              <a:gd name="connsiteX18" fmla="*/ 3841661 w 3841661"/>
              <a:gd name="connsiteY18" fmla="*/ 3216378 h 3729312"/>
              <a:gd name="connsiteX0" fmla="*/ 3835616 w 3841661"/>
              <a:gd name="connsiteY0" fmla="*/ 3219925 h 3729312"/>
              <a:gd name="connsiteX1" fmla="*/ 3420749 w 3841661"/>
              <a:gd name="connsiteY1" fmla="*/ 3548539 h 3729312"/>
              <a:gd name="connsiteX2" fmla="*/ 3045827 w 3841661"/>
              <a:gd name="connsiteY2" fmla="*/ 3689508 h 3729312"/>
              <a:gd name="connsiteX3" fmla="*/ 2335224 w 3841661"/>
              <a:gd name="connsiteY3" fmla="*/ 3727442 h 3729312"/>
              <a:gd name="connsiteX4" fmla="*/ 1691557 w 3841661"/>
              <a:gd name="connsiteY4" fmla="*/ 3644413 h 3729312"/>
              <a:gd name="connsiteX5" fmla="*/ 1046696 w 3841661"/>
              <a:gd name="connsiteY5" fmla="*/ 3462165 h 3729312"/>
              <a:gd name="connsiteX6" fmla="*/ 268858 w 3841661"/>
              <a:gd name="connsiteY6" fmla="*/ 2950050 h 3729312"/>
              <a:gd name="connsiteX7" fmla="*/ 18644 w 3841661"/>
              <a:gd name="connsiteY7" fmla="*/ 2200752 h 3729312"/>
              <a:gd name="connsiteX8" fmla="*/ 30297 w 3841661"/>
              <a:gd name="connsiteY8" fmla="*/ 1762911 h 3729312"/>
              <a:gd name="connsiteX9" fmla="*/ 301529 w 3841661"/>
              <a:gd name="connsiteY9" fmla="*/ 901232 h 3729312"/>
              <a:gd name="connsiteX10" fmla="*/ 717992 w 3841661"/>
              <a:gd name="connsiteY10" fmla="*/ 341005 h 3729312"/>
              <a:gd name="connsiteX11" fmla="*/ 1651216 w 3841661"/>
              <a:gd name="connsiteY11" fmla="*/ 0 h 3729312"/>
              <a:gd name="connsiteX12" fmla="*/ 2433536 w 3841661"/>
              <a:gd name="connsiteY12" fmla="*/ 50005 h 3729312"/>
              <a:gd name="connsiteX13" fmla="*/ 3027594 w 3841661"/>
              <a:gd name="connsiteY13" fmla="*/ 370369 h 3729312"/>
              <a:gd name="connsiteX14" fmla="*/ 3385290 w 3841661"/>
              <a:gd name="connsiteY14" fmla="*/ 1171254 h 3729312"/>
              <a:gd name="connsiteX15" fmla="*/ 3461687 w 3841661"/>
              <a:gd name="connsiteY15" fmla="*/ 2214396 h 3729312"/>
              <a:gd name="connsiteX16" fmla="*/ 3398933 w 3841661"/>
              <a:gd name="connsiteY16" fmla="*/ 2660164 h 3729312"/>
              <a:gd name="connsiteX17" fmla="*/ 3331799 w 3841661"/>
              <a:gd name="connsiteY17" fmla="*/ 2911157 h 3729312"/>
              <a:gd name="connsiteX18" fmla="*/ 3841661 w 3841661"/>
              <a:gd name="connsiteY18" fmla="*/ 3216378 h 3729312"/>
              <a:gd name="connsiteX0" fmla="*/ 3835616 w 3865486"/>
              <a:gd name="connsiteY0" fmla="*/ 3219925 h 3729312"/>
              <a:gd name="connsiteX1" fmla="*/ 3420749 w 3865486"/>
              <a:gd name="connsiteY1" fmla="*/ 3548539 h 3729312"/>
              <a:gd name="connsiteX2" fmla="*/ 3045827 w 3865486"/>
              <a:gd name="connsiteY2" fmla="*/ 3689508 h 3729312"/>
              <a:gd name="connsiteX3" fmla="*/ 2335224 w 3865486"/>
              <a:gd name="connsiteY3" fmla="*/ 3727442 h 3729312"/>
              <a:gd name="connsiteX4" fmla="*/ 1691557 w 3865486"/>
              <a:gd name="connsiteY4" fmla="*/ 3644413 h 3729312"/>
              <a:gd name="connsiteX5" fmla="*/ 1046696 w 3865486"/>
              <a:gd name="connsiteY5" fmla="*/ 3462165 h 3729312"/>
              <a:gd name="connsiteX6" fmla="*/ 268858 w 3865486"/>
              <a:gd name="connsiteY6" fmla="*/ 2950050 h 3729312"/>
              <a:gd name="connsiteX7" fmla="*/ 18644 w 3865486"/>
              <a:gd name="connsiteY7" fmla="*/ 2200752 h 3729312"/>
              <a:gd name="connsiteX8" fmla="*/ 30297 w 3865486"/>
              <a:gd name="connsiteY8" fmla="*/ 1762911 h 3729312"/>
              <a:gd name="connsiteX9" fmla="*/ 301529 w 3865486"/>
              <a:gd name="connsiteY9" fmla="*/ 901232 h 3729312"/>
              <a:gd name="connsiteX10" fmla="*/ 717992 w 3865486"/>
              <a:gd name="connsiteY10" fmla="*/ 341005 h 3729312"/>
              <a:gd name="connsiteX11" fmla="*/ 1651216 w 3865486"/>
              <a:gd name="connsiteY11" fmla="*/ 0 h 3729312"/>
              <a:gd name="connsiteX12" fmla="*/ 2433536 w 3865486"/>
              <a:gd name="connsiteY12" fmla="*/ 50005 h 3729312"/>
              <a:gd name="connsiteX13" fmla="*/ 3027594 w 3865486"/>
              <a:gd name="connsiteY13" fmla="*/ 370369 h 3729312"/>
              <a:gd name="connsiteX14" fmla="*/ 3385290 w 3865486"/>
              <a:gd name="connsiteY14" fmla="*/ 1171254 h 3729312"/>
              <a:gd name="connsiteX15" fmla="*/ 3461687 w 3865486"/>
              <a:gd name="connsiteY15" fmla="*/ 2214396 h 3729312"/>
              <a:gd name="connsiteX16" fmla="*/ 3398933 w 3865486"/>
              <a:gd name="connsiteY16" fmla="*/ 2660164 h 3729312"/>
              <a:gd name="connsiteX17" fmla="*/ 3331799 w 3865486"/>
              <a:gd name="connsiteY17" fmla="*/ 2911157 h 3729312"/>
              <a:gd name="connsiteX18" fmla="*/ 3865486 w 3865486"/>
              <a:gd name="connsiteY18" fmla="*/ 3138952 h 3729312"/>
              <a:gd name="connsiteX0" fmla="*/ 3835616 w 3837690"/>
              <a:gd name="connsiteY0" fmla="*/ 3219925 h 3729312"/>
              <a:gd name="connsiteX1" fmla="*/ 3420749 w 3837690"/>
              <a:gd name="connsiteY1" fmla="*/ 3548539 h 3729312"/>
              <a:gd name="connsiteX2" fmla="*/ 3045827 w 3837690"/>
              <a:gd name="connsiteY2" fmla="*/ 3689508 h 3729312"/>
              <a:gd name="connsiteX3" fmla="*/ 2335224 w 3837690"/>
              <a:gd name="connsiteY3" fmla="*/ 3727442 h 3729312"/>
              <a:gd name="connsiteX4" fmla="*/ 1691557 w 3837690"/>
              <a:gd name="connsiteY4" fmla="*/ 3644413 h 3729312"/>
              <a:gd name="connsiteX5" fmla="*/ 1046696 w 3837690"/>
              <a:gd name="connsiteY5" fmla="*/ 3462165 h 3729312"/>
              <a:gd name="connsiteX6" fmla="*/ 268858 w 3837690"/>
              <a:gd name="connsiteY6" fmla="*/ 2950050 h 3729312"/>
              <a:gd name="connsiteX7" fmla="*/ 18644 w 3837690"/>
              <a:gd name="connsiteY7" fmla="*/ 2200752 h 3729312"/>
              <a:gd name="connsiteX8" fmla="*/ 30297 w 3837690"/>
              <a:gd name="connsiteY8" fmla="*/ 1762911 h 3729312"/>
              <a:gd name="connsiteX9" fmla="*/ 301529 w 3837690"/>
              <a:gd name="connsiteY9" fmla="*/ 901232 h 3729312"/>
              <a:gd name="connsiteX10" fmla="*/ 717992 w 3837690"/>
              <a:gd name="connsiteY10" fmla="*/ 341005 h 3729312"/>
              <a:gd name="connsiteX11" fmla="*/ 1651216 w 3837690"/>
              <a:gd name="connsiteY11" fmla="*/ 0 h 3729312"/>
              <a:gd name="connsiteX12" fmla="*/ 2433536 w 3837690"/>
              <a:gd name="connsiteY12" fmla="*/ 50005 h 3729312"/>
              <a:gd name="connsiteX13" fmla="*/ 3027594 w 3837690"/>
              <a:gd name="connsiteY13" fmla="*/ 370369 h 3729312"/>
              <a:gd name="connsiteX14" fmla="*/ 3385290 w 3837690"/>
              <a:gd name="connsiteY14" fmla="*/ 1171254 h 3729312"/>
              <a:gd name="connsiteX15" fmla="*/ 3461687 w 3837690"/>
              <a:gd name="connsiteY15" fmla="*/ 2214396 h 3729312"/>
              <a:gd name="connsiteX16" fmla="*/ 3398933 w 3837690"/>
              <a:gd name="connsiteY16" fmla="*/ 2660164 h 3729312"/>
              <a:gd name="connsiteX17" fmla="*/ 3331799 w 3837690"/>
              <a:gd name="connsiteY17" fmla="*/ 2911157 h 3729312"/>
              <a:gd name="connsiteX18" fmla="*/ 3837690 w 3837690"/>
              <a:gd name="connsiteY18" fmla="*/ 3213012 h 3729312"/>
              <a:gd name="connsiteX0" fmla="*/ 3835616 w 3837690"/>
              <a:gd name="connsiteY0" fmla="*/ 3219925 h 3729312"/>
              <a:gd name="connsiteX1" fmla="*/ 3420749 w 3837690"/>
              <a:gd name="connsiteY1" fmla="*/ 3548539 h 3729312"/>
              <a:gd name="connsiteX2" fmla="*/ 3045827 w 3837690"/>
              <a:gd name="connsiteY2" fmla="*/ 3689508 h 3729312"/>
              <a:gd name="connsiteX3" fmla="*/ 2335224 w 3837690"/>
              <a:gd name="connsiteY3" fmla="*/ 3727442 h 3729312"/>
              <a:gd name="connsiteX4" fmla="*/ 1691557 w 3837690"/>
              <a:gd name="connsiteY4" fmla="*/ 3644413 h 3729312"/>
              <a:gd name="connsiteX5" fmla="*/ 1046696 w 3837690"/>
              <a:gd name="connsiteY5" fmla="*/ 3462165 h 3729312"/>
              <a:gd name="connsiteX6" fmla="*/ 268858 w 3837690"/>
              <a:gd name="connsiteY6" fmla="*/ 2950050 h 3729312"/>
              <a:gd name="connsiteX7" fmla="*/ 18644 w 3837690"/>
              <a:gd name="connsiteY7" fmla="*/ 2200752 h 3729312"/>
              <a:gd name="connsiteX8" fmla="*/ 30297 w 3837690"/>
              <a:gd name="connsiteY8" fmla="*/ 1762911 h 3729312"/>
              <a:gd name="connsiteX9" fmla="*/ 301529 w 3837690"/>
              <a:gd name="connsiteY9" fmla="*/ 901232 h 3729312"/>
              <a:gd name="connsiteX10" fmla="*/ 717992 w 3837690"/>
              <a:gd name="connsiteY10" fmla="*/ 341005 h 3729312"/>
              <a:gd name="connsiteX11" fmla="*/ 1651216 w 3837690"/>
              <a:gd name="connsiteY11" fmla="*/ 0 h 3729312"/>
              <a:gd name="connsiteX12" fmla="*/ 2433536 w 3837690"/>
              <a:gd name="connsiteY12" fmla="*/ 50005 h 3729312"/>
              <a:gd name="connsiteX13" fmla="*/ 3027594 w 3837690"/>
              <a:gd name="connsiteY13" fmla="*/ 370369 h 3729312"/>
              <a:gd name="connsiteX14" fmla="*/ 3385290 w 3837690"/>
              <a:gd name="connsiteY14" fmla="*/ 1171254 h 3729312"/>
              <a:gd name="connsiteX15" fmla="*/ 3461687 w 3837690"/>
              <a:gd name="connsiteY15" fmla="*/ 2214396 h 3729312"/>
              <a:gd name="connsiteX16" fmla="*/ 3398933 w 3837690"/>
              <a:gd name="connsiteY16" fmla="*/ 2660164 h 3729312"/>
              <a:gd name="connsiteX17" fmla="*/ 3331799 w 3837690"/>
              <a:gd name="connsiteY17" fmla="*/ 2911157 h 3729312"/>
              <a:gd name="connsiteX18" fmla="*/ 3837690 w 3837690"/>
              <a:gd name="connsiteY18" fmla="*/ 3213012 h 3729312"/>
              <a:gd name="connsiteX0" fmla="*/ 3835616 w 3837690"/>
              <a:gd name="connsiteY0" fmla="*/ 3219925 h 3729312"/>
              <a:gd name="connsiteX1" fmla="*/ 3420749 w 3837690"/>
              <a:gd name="connsiteY1" fmla="*/ 3548539 h 3729312"/>
              <a:gd name="connsiteX2" fmla="*/ 3045827 w 3837690"/>
              <a:gd name="connsiteY2" fmla="*/ 3689508 h 3729312"/>
              <a:gd name="connsiteX3" fmla="*/ 2335224 w 3837690"/>
              <a:gd name="connsiteY3" fmla="*/ 3727442 h 3729312"/>
              <a:gd name="connsiteX4" fmla="*/ 1691557 w 3837690"/>
              <a:gd name="connsiteY4" fmla="*/ 3644413 h 3729312"/>
              <a:gd name="connsiteX5" fmla="*/ 1046696 w 3837690"/>
              <a:gd name="connsiteY5" fmla="*/ 3462165 h 3729312"/>
              <a:gd name="connsiteX6" fmla="*/ 268858 w 3837690"/>
              <a:gd name="connsiteY6" fmla="*/ 2950050 h 3729312"/>
              <a:gd name="connsiteX7" fmla="*/ 18644 w 3837690"/>
              <a:gd name="connsiteY7" fmla="*/ 2200752 h 3729312"/>
              <a:gd name="connsiteX8" fmla="*/ 30297 w 3837690"/>
              <a:gd name="connsiteY8" fmla="*/ 1762911 h 3729312"/>
              <a:gd name="connsiteX9" fmla="*/ 301529 w 3837690"/>
              <a:gd name="connsiteY9" fmla="*/ 901232 h 3729312"/>
              <a:gd name="connsiteX10" fmla="*/ 717992 w 3837690"/>
              <a:gd name="connsiteY10" fmla="*/ 341005 h 3729312"/>
              <a:gd name="connsiteX11" fmla="*/ 1651216 w 3837690"/>
              <a:gd name="connsiteY11" fmla="*/ 0 h 3729312"/>
              <a:gd name="connsiteX12" fmla="*/ 2433536 w 3837690"/>
              <a:gd name="connsiteY12" fmla="*/ 50005 h 3729312"/>
              <a:gd name="connsiteX13" fmla="*/ 3027594 w 3837690"/>
              <a:gd name="connsiteY13" fmla="*/ 370369 h 3729312"/>
              <a:gd name="connsiteX14" fmla="*/ 3385290 w 3837690"/>
              <a:gd name="connsiteY14" fmla="*/ 1171254 h 3729312"/>
              <a:gd name="connsiteX15" fmla="*/ 3461687 w 3837690"/>
              <a:gd name="connsiteY15" fmla="*/ 2214396 h 3729312"/>
              <a:gd name="connsiteX16" fmla="*/ 3398933 w 3837690"/>
              <a:gd name="connsiteY16" fmla="*/ 2660164 h 3729312"/>
              <a:gd name="connsiteX17" fmla="*/ 3331799 w 3837690"/>
              <a:gd name="connsiteY17" fmla="*/ 2911157 h 3729312"/>
              <a:gd name="connsiteX18" fmla="*/ 3837690 w 3837690"/>
              <a:gd name="connsiteY18" fmla="*/ 3213012 h 3729312"/>
              <a:gd name="connsiteX0" fmla="*/ 3835616 w 3837690"/>
              <a:gd name="connsiteY0" fmla="*/ 3219925 h 3729312"/>
              <a:gd name="connsiteX1" fmla="*/ 3420749 w 3837690"/>
              <a:gd name="connsiteY1" fmla="*/ 3548539 h 3729312"/>
              <a:gd name="connsiteX2" fmla="*/ 3045827 w 3837690"/>
              <a:gd name="connsiteY2" fmla="*/ 3689508 h 3729312"/>
              <a:gd name="connsiteX3" fmla="*/ 2335224 w 3837690"/>
              <a:gd name="connsiteY3" fmla="*/ 3727442 h 3729312"/>
              <a:gd name="connsiteX4" fmla="*/ 1691557 w 3837690"/>
              <a:gd name="connsiteY4" fmla="*/ 3644413 h 3729312"/>
              <a:gd name="connsiteX5" fmla="*/ 1046696 w 3837690"/>
              <a:gd name="connsiteY5" fmla="*/ 3462165 h 3729312"/>
              <a:gd name="connsiteX6" fmla="*/ 268858 w 3837690"/>
              <a:gd name="connsiteY6" fmla="*/ 2950050 h 3729312"/>
              <a:gd name="connsiteX7" fmla="*/ 18644 w 3837690"/>
              <a:gd name="connsiteY7" fmla="*/ 2200752 h 3729312"/>
              <a:gd name="connsiteX8" fmla="*/ 30297 w 3837690"/>
              <a:gd name="connsiteY8" fmla="*/ 1762911 h 3729312"/>
              <a:gd name="connsiteX9" fmla="*/ 301529 w 3837690"/>
              <a:gd name="connsiteY9" fmla="*/ 901232 h 3729312"/>
              <a:gd name="connsiteX10" fmla="*/ 717992 w 3837690"/>
              <a:gd name="connsiteY10" fmla="*/ 341005 h 3729312"/>
              <a:gd name="connsiteX11" fmla="*/ 1651216 w 3837690"/>
              <a:gd name="connsiteY11" fmla="*/ 0 h 3729312"/>
              <a:gd name="connsiteX12" fmla="*/ 2433536 w 3837690"/>
              <a:gd name="connsiteY12" fmla="*/ 50005 h 3729312"/>
              <a:gd name="connsiteX13" fmla="*/ 3027594 w 3837690"/>
              <a:gd name="connsiteY13" fmla="*/ 370369 h 3729312"/>
              <a:gd name="connsiteX14" fmla="*/ 3385290 w 3837690"/>
              <a:gd name="connsiteY14" fmla="*/ 1171254 h 3729312"/>
              <a:gd name="connsiteX15" fmla="*/ 3461687 w 3837690"/>
              <a:gd name="connsiteY15" fmla="*/ 2214396 h 3729312"/>
              <a:gd name="connsiteX16" fmla="*/ 3398933 w 3837690"/>
              <a:gd name="connsiteY16" fmla="*/ 2660164 h 3729312"/>
              <a:gd name="connsiteX17" fmla="*/ 3292091 w 3837690"/>
              <a:gd name="connsiteY17" fmla="*/ 2978484 h 3729312"/>
              <a:gd name="connsiteX18" fmla="*/ 3837690 w 3837690"/>
              <a:gd name="connsiteY18" fmla="*/ 3213012 h 3729312"/>
              <a:gd name="connsiteX0" fmla="*/ 3835616 w 3837690"/>
              <a:gd name="connsiteY0" fmla="*/ 3219925 h 3729312"/>
              <a:gd name="connsiteX1" fmla="*/ 3420749 w 3837690"/>
              <a:gd name="connsiteY1" fmla="*/ 3548539 h 3729312"/>
              <a:gd name="connsiteX2" fmla="*/ 3045827 w 3837690"/>
              <a:gd name="connsiteY2" fmla="*/ 3689508 h 3729312"/>
              <a:gd name="connsiteX3" fmla="*/ 2335224 w 3837690"/>
              <a:gd name="connsiteY3" fmla="*/ 3727442 h 3729312"/>
              <a:gd name="connsiteX4" fmla="*/ 1691557 w 3837690"/>
              <a:gd name="connsiteY4" fmla="*/ 3644413 h 3729312"/>
              <a:gd name="connsiteX5" fmla="*/ 1046696 w 3837690"/>
              <a:gd name="connsiteY5" fmla="*/ 3462165 h 3729312"/>
              <a:gd name="connsiteX6" fmla="*/ 268858 w 3837690"/>
              <a:gd name="connsiteY6" fmla="*/ 2950050 h 3729312"/>
              <a:gd name="connsiteX7" fmla="*/ 18644 w 3837690"/>
              <a:gd name="connsiteY7" fmla="*/ 2200752 h 3729312"/>
              <a:gd name="connsiteX8" fmla="*/ 30297 w 3837690"/>
              <a:gd name="connsiteY8" fmla="*/ 1762911 h 3729312"/>
              <a:gd name="connsiteX9" fmla="*/ 301529 w 3837690"/>
              <a:gd name="connsiteY9" fmla="*/ 901232 h 3729312"/>
              <a:gd name="connsiteX10" fmla="*/ 717992 w 3837690"/>
              <a:gd name="connsiteY10" fmla="*/ 341005 h 3729312"/>
              <a:gd name="connsiteX11" fmla="*/ 1651216 w 3837690"/>
              <a:gd name="connsiteY11" fmla="*/ 0 h 3729312"/>
              <a:gd name="connsiteX12" fmla="*/ 2433536 w 3837690"/>
              <a:gd name="connsiteY12" fmla="*/ 50005 h 3729312"/>
              <a:gd name="connsiteX13" fmla="*/ 3027594 w 3837690"/>
              <a:gd name="connsiteY13" fmla="*/ 370369 h 3729312"/>
              <a:gd name="connsiteX14" fmla="*/ 3385290 w 3837690"/>
              <a:gd name="connsiteY14" fmla="*/ 1171254 h 3729312"/>
              <a:gd name="connsiteX15" fmla="*/ 3461687 w 3837690"/>
              <a:gd name="connsiteY15" fmla="*/ 2214396 h 3729312"/>
              <a:gd name="connsiteX16" fmla="*/ 3398933 w 3837690"/>
              <a:gd name="connsiteY16" fmla="*/ 2660164 h 3729312"/>
              <a:gd name="connsiteX17" fmla="*/ 3292091 w 3837690"/>
              <a:gd name="connsiteY17" fmla="*/ 2978484 h 3729312"/>
              <a:gd name="connsiteX18" fmla="*/ 3837690 w 3837690"/>
              <a:gd name="connsiteY18" fmla="*/ 3213012 h 3729312"/>
              <a:gd name="connsiteX0" fmla="*/ 3835616 w 3837690"/>
              <a:gd name="connsiteY0" fmla="*/ 3219925 h 3729312"/>
              <a:gd name="connsiteX1" fmla="*/ 3420749 w 3837690"/>
              <a:gd name="connsiteY1" fmla="*/ 3548539 h 3729312"/>
              <a:gd name="connsiteX2" fmla="*/ 3045827 w 3837690"/>
              <a:gd name="connsiteY2" fmla="*/ 3689508 h 3729312"/>
              <a:gd name="connsiteX3" fmla="*/ 2335224 w 3837690"/>
              <a:gd name="connsiteY3" fmla="*/ 3727442 h 3729312"/>
              <a:gd name="connsiteX4" fmla="*/ 1691557 w 3837690"/>
              <a:gd name="connsiteY4" fmla="*/ 3644413 h 3729312"/>
              <a:gd name="connsiteX5" fmla="*/ 1046696 w 3837690"/>
              <a:gd name="connsiteY5" fmla="*/ 3462165 h 3729312"/>
              <a:gd name="connsiteX6" fmla="*/ 268858 w 3837690"/>
              <a:gd name="connsiteY6" fmla="*/ 2950050 h 3729312"/>
              <a:gd name="connsiteX7" fmla="*/ 18644 w 3837690"/>
              <a:gd name="connsiteY7" fmla="*/ 2200752 h 3729312"/>
              <a:gd name="connsiteX8" fmla="*/ 30297 w 3837690"/>
              <a:gd name="connsiteY8" fmla="*/ 1762911 h 3729312"/>
              <a:gd name="connsiteX9" fmla="*/ 301529 w 3837690"/>
              <a:gd name="connsiteY9" fmla="*/ 901232 h 3729312"/>
              <a:gd name="connsiteX10" fmla="*/ 717992 w 3837690"/>
              <a:gd name="connsiteY10" fmla="*/ 341005 h 3729312"/>
              <a:gd name="connsiteX11" fmla="*/ 1651216 w 3837690"/>
              <a:gd name="connsiteY11" fmla="*/ 0 h 3729312"/>
              <a:gd name="connsiteX12" fmla="*/ 2433536 w 3837690"/>
              <a:gd name="connsiteY12" fmla="*/ 50005 h 3729312"/>
              <a:gd name="connsiteX13" fmla="*/ 3027594 w 3837690"/>
              <a:gd name="connsiteY13" fmla="*/ 370369 h 3729312"/>
              <a:gd name="connsiteX14" fmla="*/ 3385290 w 3837690"/>
              <a:gd name="connsiteY14" fmla="*/ 1171254 h 3729312"/>
              <a:gd name="connsiteX15" fmla="*/ 3461687 w 3837690"/>
              <a:gd name="connsiteY15" fmla="*/ 2214396 h 3729312"/>
              <a:gd name="connsiteX16" fmla="*/ 3430700 w 3837690"/>
              <a:gd name="connsiteY16" fmla="*/ 2656798 h 3729312"/>
              <a:gd name="connsiteX17" fmla="*/ 3292091 w 3837690"/>
              <a:gd name="connsiteY17" fmla="*/ 2978484 h 3729312"/>
              <a:gd name="connsiteX18" fmla="*/ 3837690 w 3837690"/>
              <a:gd name="connsiteY18" fmla="*/ 3213012 h 3729312"/>
              <a:gd name="connsiteX0" fmla="*/ 3835616 w 3837690"/>
              <a:gd name="connsiteY0" fmla="*/ 3219925 h 3729312"/>
              <a:gd name="connsiteX1" fmla="*/ 3420749 w 3837690"/>
              <a:gd name="connsiteY1" fmla="*/ 3548539 h 3729312"/>
              <a:gd name="connsiteX2" fmla="*/ 3045827 w 3837690"/>
              <a:gd name="connsiteY2" fmla="*/ 3689508 h 3729312"/>
              <a:gd name="connsiteX3" fmla="*/ 2335224 w 3837690"/>
              <a:gd name="connsiteY3" fmla="*/ 3727442 h 3729312"/>
              <a:gd name="connsiteX4" fmla="*/ 1691557 w 3837690"/>
              <a:gd name="connsiteY4" fmla="*/ 3644413 h 3729312"/>
              <a:gd name="connsiteX5" fmla="*/ 1046696 w 3837690"/>
              <a:gd name="connsiteY5" fmla="*/ 3462165 h 3729312"/>
              <a:gd name="connsiteX6" fmla="*/ 268858 w 3837690"/>
              <a:gd name="connsiteY6" fmla="*/ 2950050 h 3729312"/>
              <a:gd name="connsiteX7" fmla="*/ 18644 w 3837690"/>
              <a:gd name="connsiteY7" fmla="*/ 2200752 h 3729312"/>
              <a:gd name="connsiteX8" fmla="*/ 30297 w 3837690"/>
              <a:gd name="connsiteY8" fmla="*/ 1762911 h 3729312"/>
              <a:gd name="connsiteX9" fmla="*/ 301529 w 3837690"/>
              <a:gd name="connsiteY9" fmla="*/ 901232 h 3729312"/>
              <a:gd name="connsiteX10" fmla="*/ 717992 w 3837690"/>
              <a:gd name="connsiteY10" fmla="*/ 341005 h 3729312"/>
              <a:gd name="connsiteX11" fmla="*/ 1651216 w 3837690"/>
              <a:gd name="connsiteY11" fmla="*/ 0 h 3729312"/>
              <a:gd name="connsiteX12" fmla="*/ 2433536 w 3837690"/>
              <a:gd name="connsiteY12" fmla="*/ 50005 h 3729312"/>
              <a:gd name="connsiteX13" fmla="*/ 3027594 w 3837690"/>
              <a:gd name="connsiteY13" fmla="*/ 370369 h 3729312"/>
              <a:gd name="connsiteX14" fmla="*/ 3385290 w 3837690"/>
              <a:gd name="connsiteY14" fmla="*/ 1171254 h 3729312"/>
              <a:gd name="connsiteX15" fmla="*/ 3461687 w 3837690"/>
              <a:gd name="connsiteY15" fmla="*/ 2214396 h 3729312"/>
              <a:gd name="connsiteX16" fmla="*/ 3430700 w 3837690"/>
              <a:gd name="connsiteY16" fmla="*/ 2656798 h 3729312"/>
              <a:gd name="connsiteX17" fmla="*/ 3292091 w 3837690"/>
              <a:gd name="connsiteY17" fmla="*/ 2978484 h 3729312"/>
              <a:gd name="connsiteX18" fmla="*/ 3837690 w 3837690"/>
              <a:gd name="connsiteY18" fmla="*/ 3213012 h 3729312"/>
              <a:gd name="connsiteX0" fmla="*/ 3835616 w 3837690"/>
              <a:gd name="connsiteY0" fmla="*/ 3219925 h 3729576"/>
              <a:gd name="connsiteX1" fmla="*/ 3416779 w 3837690"/>
              <a:gd name="connsiteY1" fmla="*/ 3528340 h 3729576"/>
              <a:gd name="connsiteX2" fmla="*/ 3045827 w 3837690"/>
              <a:gd name="connsiteY2" fmla="*/ 3689508 h 3729576"/>
              <a:gd name="connsiteX3" fmla="*/ 2335224 w 3837690"/>
              <a:gd name="connsiteY3" fmla="*/ 3727442 h 3729576"/>
              <a:gd name="connsiteX4" fmla="*/ 1691557 w 3837690"/>
              <a:gd name="connsiteY4" fmla="*/ 3644413 h 3729576"/>
              <a:gd name="connsiteX5" fmla="*/ 1046696 w 3837690"/>
              <a:gd name="connsiteY5" fmla="*/ 3462165 h 3729576"/>
              <a:gd name="connsiteX6" fmla="*/ 268858 w 3837690"/>
              <a:gd name="connsiteY6" fmla="*/ 2950050 h 3729576"/>
              <a:gd name="connsiteX7" fmla="*/ 18644 w 3837690"/>
              <a:gd name="connsiteY7" fmla="*/ 2200752 h 3729576"/>
              <a:gd name="connsiteX8" fmla="*/ 30297 w 3837690"/>
              <a:gd name="connsiteY8" fmla="*/ 1762911 h 3729576"/>
              <a:gd name="connsiteX9" fmla="*/ 301529 w 3837690"/>
              <a:gd name="connsiteY9" fmla="*/ 901232 h 3729576"/>
              <a:gd name="connsiteX10" fmla="*/ 717992 w 3837690"/>
              <a:gd name="connsiteY10" fmla="*/ 341005 h 3729576"/>
              <a:gd name="connsiteX11" fmla="*/ 1651216 w 3837690"/>
              <a:gd name="connsiteY11" fmla="*/ 0 h 3729576"/>
              <a:gd name="connsiteX12" fmla="*/ 2433536 w 3837690"/>
              <a:gd name="connsiteY12" fmla="*/ 50005 h 3729576"/>
              <a:gd name="connsiteX13" fmla="*/ 3027594 w 3837690"/>
              <a:gd name="connsiteY13" fmla="*/ 370369 h 3729576"/>
              <a:gd name="connsiteX14" fmla="*/ 3385290 w 3837690"/>
              <a:gd name="connsiteY14" fmla="*/ 1171254 h 3729576"/>
              <a:gd name="connsiteX15" fmla="*/ 3461687 w 3837690"/>
              <a:gd name="connsiteY15" fmla="*/ 2214396 h 3729576"/>
              <a:gd name="connsiteX16" fmla="*/ 3430700 w 3837690"/>
              <a:gd name="connsiteY16" fmla="*/ 2656798 h 3729576"/>
              <a:gd name="connsiteX17" fmla="*/ 3292091 w 3837690"/>
              <a:gd name="connsiteY17" fmla="*/ 2978484 h 3729576"/>
              <a:gd name="connsiteX18" fmla="*/ 3837690 w 3837690"/>
              <a:gd name="connsiteY18" fmla="*/ 3213012 h 3729576"/>
              <a:gd name="connsiteX0" fmla="*/ 3835616 w 3837690"/>
              <a:gd name="connsiteY0" fmla="*/ 3219925 h 3727718"/>
              <a:gd name="connsiteX1" fmla="*/ 3416779 w 3837690"/>
              <a:gd name="connsiteY1" fmla="*/ 3528340 h 3727718"/>
              <a:gd name="connsiteX2" fmla="*/ 2986264 w 3837690"/>
              <a:gd name="connsiteY2" fmla="*/ 3665944 h 3727718"/>
              <a:gd name="connsiteX3" fmla="*/ 2335224 w 3837690"/>
              <a:gd name="connsiteY3" fmla="*/ 3727442 h 3727718"/>
              <a:gd name="connsiteX4" fmla="*/ 1691557 w 3837690"/>
              <a:gd name="connsiteY4" fmla="*/ 3644413 h 3727718"/>
              <a:gd name="connsiteX5" fmla="*/ 1046696 w 3837690"/>
              <a:gd name="connsiteY5" fmla="*/ 3462165 h 3727718"/>
              <a:gd name="connsiteX6" fmla="*/ 268858 w 3837690"/>
              <a:gd name="connsiteY6" fmla="*/ 2950050 h 3727718"/>
              <a:gd name="connsiteX7" fmla="*/ 18644 w 3837690"/>
              <a:gd name="connsiteY7" fmla="*/ 2200752 h 3727718"/>
              <a:gd name="connsiteX8" fmla="*/ 30297 w 3837690"/>
              <a:gd name="connsiteY8" fmla="*/ 1762911 h 3727718"/>
              <a:gd name="connsiteX9" fmla="*/ 301529 w 3837690"/>
              <a:gd name="connsiteY9" fmla="*/ 901232 h 3727718"/>
              <a:gd name="connsiteX10" fmla="*/ 717992 w 3837690"/>
              <a:gd name="connsiteY10" fmla="*/ 341005 h 3727718"/>
              <a:gd name="connsiteX11" fmla="*/ 1651216 w 3837690"/>
              <a:gd name="connsiteY11" fmla="*/ 0 h 3727718"/>
              <a:gd name="connsiteX12" fmla="*/ 2433536 w 3837690"/>
              <a:gd name="connsiteY12" fmla="*/ 50005 h 3727718"/>
              <a:gd name="connsiteX13" fmla="*/ 3027594 w 3837690"/>
              <a:gd name="connsiteY13" fmla="*/ 370369 h 3727718"/>
              <a:gd name="connsiteX14" fmla="*/ 3385290 w 3837690"/>
              <a:gd name="connsiteY14" fmla="*/ 1171254 h 3727718"/>
              <a:gd name="connsiteX15" fmla="*/ 3461687 w 3837690"/>
              <a:gd name="connsiteY15" fmla="*/ 2214396 h 3727718"/>
              <a:gd name="connsiteX16" fmla="*/ 3430700 w 3837690"/>
              <a:gd name="connsiteY16" fmla="*/ 2656798 h 3727718"/>
              <a:gd name="connsiteX17" fmla="*/ 3292091 w 3837690"/>
              <a:gd name="connsiteY17" fmla="*/ 2978484 h 3727718"/>
              <a:gd name="connsiteX18" fmla="*/ 3837690 w 3837690"/>
              <a:gd name="connsiteY18" fmla="*/ 3213012 h 3727718"/>
              <a:gd name="connsiteX0" fmla="*/ 3835616 w 3837690"/>
              <a:gd name="connsiteY0" fmla="*/ 3219925 h 3727718"/>
              <a:gd name="connsiteX1" fmla="*/ 3416779 w 3837690"/>
              <a:gd name="connsiteY1" fmla="*/ 3528340 h 3727718"/>
              <a:gd name="connsiteX2" fmla="*/ 2986264 w 3837690"/>
              <a:gd name="connsiteY2" fmla="*/ 3665944 h 3727718"/>
              <a:gd name="connsiteX3" fmla="*/ 2335224 w 3837690"/>
              <a:gd name="connsiteY3" fmla="*/ 3727442 h 3727718"/>
              <a:gd name="connsiteX4" fmla="*/ 1691557 w 3837690"/>
              <a:gd name="connsiteY4" fmla="*/ 3644413 h 3727718"/>
              <a:gd name="connsiteX5" fmla="*/ 1046696 w 3837690"/>
              <a:gd name="connsiteY5" fmla="*/ 3462165 h 3727718"/>
              <a:gd name="connsiteX6" fmla="*/ 268858 w 3837690"/>
              <a:gd name="connsiteY6" fmla="*/ 2950050 h 3727718"/>
              <a:gd name="connsiteX7" fmla="*/ 18644 w 3837690"/>
              <a:gd name="connsiteY7" fmla="*/ 2200752 h 3727718"/>
              <a:gd name="connsiteX8" fmla="*/ 30297 w 3837690"/>
              <a:gd name="connsiteY8" fmla="*/ 1762911 h 3727718"/>
              <a:gd name="connsiteX9" fmla="*/ 301529 w 3837690"/>
              <a:gd name="connsiteY9" fmla="*/ 901232 h 3727718"/>
              <a:gd name="connsiteX10" fmla="*/ 717992 w 3837690"/>
              <a:gd name="connsiteY10" fmla="*/ 341005 h 3727718"/>
              <a:gd name="connsiteX11" fmla="*/ 1651216 w 3837690"/>
              <a:gd name="connsiteY11" fmla="*/ 0 h 3727718"/>
              <a:gd name="connsiteX12" fmla="*/ 2433536 w 3837690"/>
              <a:gd name="connsiteY12" fmla="*/ 50005 h 3727718"/>
              <a:gd name="connsiteX13" fmla="*/ 3027594 w 3837690"/>
              <a:gd name="connsiteY13" fmla="*/ 370369 h 3727718"/>
              <a:gd name="connsiteX14" fmla="*/ 3385290 w 3837690"/>
              <a:gd name="connsiteY14" fmla="*/ 1171254 h 3727718"/>
              <a:gd name="connsiteX15" fmla="*/ 3461687 w 3837690"/>
              <a:gd name="connsiteY15" fmla="*/ 2214396 h 3727718"/>
              <a:gd name="connsiteX16" fmla="*/ 3430700 w 3837690"/>
              <a:gd name="connsiteY16" fmla="*/ 2656798 h 3727718"/>
              <a:gd name="connsiteX17" fmla="*/ 3292091 w 3837690"/>
              <a:gd name="connsiteY17" fmla="*/ 2978484 h 3727718"/>
              <a:gd name="connsiteX18" fmla="*/ 3837690 w 3837690"/>
              <a:gd name="connsiteY18" fmla="*/ 3223110 h 3727718"/>
              <a:gd name="connsiteX0" fmla="*/ 3835616 w 3837690"/>
              <a:gd name="connsiteY0" fmla="*/ 3219925 h 3729804"/>
              <a:gd name="connsiteX1" fmla="*/ 3416779 w 3837690"/>
              <a:gd name="connsiteY1" fmla="*/ 3528340 h 3729804"/>
              <a:gd name="connsiteX2" fmla="*/ 2964477 w 3837690"/>
              <a:gd name="connsiteY2" fmla="*/ 3558897 h 3729804"/>
              <a:gd name="connsiteX3" fmla="*/ 2335224 w 3837690"/>
              <a:gd name="connsiteY3" fmla="*/ 3727442 h 3729804"/>
              <a:gd name="connsiteX4" fmla="*/ 1691557 w 3837690"/>
              <a:gd name="connsiteY4" fmla="*/ 3644413 h 3729804"/>
              <a:gd name="connsiteX5" fmla="*/ 1046696 w 3837690"/>
              <a:gd name="connsiteY5" fmla="*/ 3462165 h 3729804"/>
              <a:gd name="connsiteX6" fmla="*/ 268858 w 3837690"/>
              <a:gd name="connsiteY6" fmla="*/ 2950050 h 3729804"/>
              <a:gd name="connsiteX7" fmla="*/ 18644 w 3837690"/>
              <a:gd name="connsiteY7" fmla="*/ 2200752 h 3729804"/>
              <a:gd name="connsiteX8" fmla="*/ 30297 w 3837690"/>
              <a:gd name="connsiteY8" fmla="*/ 1762911 h 3729804"/>
              <a:gd name="connsiteX9" fmla="*/ 301529 w 3837690"/>
              <a:gd name="connsiteY9" fmla="*/ 901232 h 3729804"/>
              <a:gd name="connsiteX10" fmla="*/ 717992 w 3837690"/>
              <a:gd name="connsiteY10" fmla="*/ 341005 h 3729804"/>
              <a:gd name="connsiteX11" fmla="*/ 1651216 w 3837690"/>
              <a:gd name="connsiteY11" fmla="*/ 0 h 3729804"/>
              <a:gd name="connsiteX12" fmla="*/ 2433536 w 3837690"/>
              <a:gd name="connsiteY12" fmla="*/ 50005 h 3729804"/>
              <a:gd name="connsiteX13" fmla="*/ 3027594 w 3837690"/>
              <a:gd name="connsiteY13" fmla="*/ 370369 h 3729804"/>
              <a:gd name="connsiteX14" fmla="*/ 3385290 w 3837690"/>
              <a:gd name="connsiteY14" fmla="*/ 1171254 h 3729804"/>
              <a:gd name="connsiteX15" fmla="*/ 3461687 w 3837690"/>
              <a:gd name="connsiteY15" fmla="*/ 2214396 h 3729804"/>
              <a:gd name="connsiteX16" fmla="*/ 3430700 w 3837690"/>
              <a:gd name="connsiteY16" fmla="*/ 2656798 h 3729804"/>
              <a:gd name="connsiteX17" fmla="*/ 3292091 w 3837690"/>
              <a:gd name="connsiteY17" fmla="*/ 2978484 h 3729804"/>
              <a:gd name="connsiteX18" fmla="*/ 3837690 w 3837690"/>
              <a:gd name="connsiteY18" fmla="*/ 3223110 h 3729804"/>
              <a:gd name="connsiteX0" fmla="*/ 3835616 w 3837690"/>
              <a:gd name="connsiteY0" fmla="*/ 3219925 h 3728640"/>
              <a:gd name="connsiteX1" fmla="*/ 3416779 w 3837690"/>
              <a:gd name="connsiteY1" fmla="*/ 3528340 h 3728640"/>
              <a:gd name="connsiteX2" fmla="*/ 2964477 w 3837690"/>
              <a:gd name="connsiteY2" fmla="*/ 3558897 h 3728640"/>
              <a:gd name="connsiteX3" fmla="*/ 2335224 w 3837690"/>
              <a:gd name="connsiteY3" fmla="*/ 3727442 h 3728640"/>
              <a:gd name="connsiteX4" fmla="*/ 1046696 w 3837690"/>
              <a:gd name="connsiteY4" fmla="*/ 3462165 h 3728640"/>
              <a:gd name="connsiteX5" fmla="*/ 268858 w 3837690"/>
              <a:gd name="connsiteY5" fmla="*/ 2950050 h 3728640"/>
              <a:gd name="connsiteX6" fmla="*/ 18644 w 3837690"/>
              <a:gd name="connsiteY6" fmla="*/ 2200752 h 3728640"/>
              <a:gd name="connsiteX7" fmla="*/ 30297 w 3837690"/>
              <a:gd name="connsiteY7" fmla="*/ 1762911 h 3728640"/>
              <a:gd name="connsiteX8" fmla="*/ 301529 w 3837690"/>
              <a:gd name="connsiteY8" fmla="*/ 901232 h 3728640"/>
              <a:gd name="connsiteX9" fmla="*/ 717992 w 3837690"/>
              <a:gd name="connsiteY9" fmla="*/ 341005 h 3728640"/>
              <a:gd name="connsiteX10" fmla="*/ 1651216 w 3837690"/>
              <a:gd name="connsiteY10" fmla="*/ 0 h 3728640"/>
              <a:gd name="connsiteX11" fmla="*/ 2433536 w 3837690"/>
              <a:gd name="connsiteY11" fmla="*/ 50005 h 3728640"/>
              <a:gd name="connsiteX12" fmla="*/ 3027594 w 3837690"/>
              <a:gd name="connsiteY12" fmla="*/ 370369 h 3728640"/>
              <a:gd name="connsiteX13" fmla="*/ 3385290 w 3837690"/>
              <a:gd name="connsiteY13" fmla="*/ 1171254 h 3728640"/>
              <a:gd name="connsiteX14" fmla="*/ 3461687 w 3837690"/>
              <a:gd name="connsiteY14" fmla="*/ 2214396 h 3728640"/>
              <a:gd name="connsiteX15" fmla="*/ 3430700 w 3837690"/>
              <a:gd name="connsiteY15" fmla="*/ 2656798 h 3728640"/>
              <a:gd name="connsiteX16" fmla="*/ 3292091 w 3837690"/>
              <a:gd name="connsiteY16" fmla="*/ 2978484 h 3728640"/>
              <a:gd name="connsiteX17" fmla="*/ 3837690 w 3837690"/>
              <a:gd name="connsiteY17" fmla="*/ 3223110 h 3728640"/>
              <a:gd name="connsiteX0" fmla="*/ 3835616 w 3837690"/>
              <a:gd name="connsiteY0" fmla="*/ 3219925 h 3728656"/>
              <a:gd name="connsiteX1" fmla="*/ 3417487 w 3837690"/>
              <a:gd name="connsiteY1" fmla="*/ 3513956 h 3728656"/>
              <a:gd name="connsiteX2" fmla="*/ 2964477 w 3837690"/>
              <a:gd name="connsiteY2" fmla="*/ 3558897 h 3728656"/>
              <a:gd name="connsiteX3" fmla="*/ 2335224 w 3837690"/>
              <a:gd name="connsiteY3" fmla="*/ 3727442 h 3728656"/>
              <a:gd name="connsiteX4" fmla="*/ 1046696 w 3837690"/>
              <a:gd name="connsiteY4" fmla="*/ 3462165 h 3728656"/>
              <a:gd name="connsiteX5" fmla="*/ 268858 w 3837690"/>
              <a:gd name="connsiteY5" fmla="*/ 2950050 h 3728656"/>
              <a:gd name="connsiteX6" fmla="*/ 18644 w 3837690"/>
              <a:gd name="connsiteY6" fmla="*/ 2200752 h 3728656"/>
              <a:gd name="connsiteX7" fmla="*/ 30297 w 3837690"/>
              <a:gd name="connsiteY7" fmla="*/ 1762911 h 3728656"/>
              <a:gd name="connsiteX8" fmla="*/ 301529 w 3837690"/>
              <a:gd name="connsiteY8" fmla="*/ 901232 h 3728656"/>
              <a:gd name="connsiteX9" fmla="*/ 717992 w 3837690"/>
              <a:gd name="connsiteY9" fmla="*/ 341005 h 3728656"/>
              <a:gd name="connsiteX10" fmla="*/ 1651216 w 3837690"/>
              <a:gd name="connsiteY10" fmla="*/ 0 h 3728656"/>
              <a:gd name="connsiteX11" fmla="*/ 2433536 w 3837690"/>
              <a:gd name="connsiteY11" fmla="*/ 50005 h 3728656"/>
              <a:gd name="connsiteX12" fmla="*/ 3027594 w 3837690"/>
              <a:gd name="connsiteY12" fmla="*/ 370369 h 3728656"/>
              <a:gd name="connsiteX13" fmla="*/ 3385290 w 3837690"/>
              <a:gd name="connsiteY13" fmla="*/ 1171254 h 3728656"/>
              <a:gd name="connsiteX14" fmla="*/ 3461687 w 3837690"/>
              <a:gd name="connsiteY14" fmla="*/ 2214396 h 3728656"/>
              <a:gd name="connsiteX15" fmla="*/ 3430700 w 3837690"/>
              <a:gd name="connsiteY15" fmla="*/ 2656798 h 3728656"/>
              <a:gd name="connsiteX16" fmla="*/ 3292091 w 3837690"/>
              <a:gd name="connsiteY16" fmla="*/ 2978484 h 3728656"/>
              <a:gd name="connsiteX17" fmla="*/ 3837690 w 3837690"/>
              <a:gd name="connsiteY17" fmla="*/ 3223110 h 3728656"/>
              <a:gd name="connsiteX0" fmla="*/ 3835616 w 3835616"/>
              <a:gd name="connsiteY0" fmla="*/ 3219925 h 3728656"/>
              <a:gd name="connsiteX1" fmla="*/ 3417487 w 3835616"/>
              <a:gd name="connsiteY1" fmla="*/ 3513956 h 3728656"/>
              <a:gd name="connsiteX2" fmla="*/ 2964477 w 3835616"/>
              <a:gd name="connsiteY2" fmla="*/ 3558897 h 3728656"/>
              <a:gd name="connsiteX3" fmla="*/ 2335224 w 3835616"/>
              <a:gd name="connsiteY3" fmla="*/ 3727442 h 3728656"/>
              <a:gd name="connsiteX4" fmla="*/ 1046696 w 3835616"/>
              <a:gd name="connsiteY4" fmla="*/ 3462165 h 3728656"/>
              <a:gd name="connsiteX5" fmla="*/ 268858 w 3835616"/>
              <a:gd name="connsiteY5" fmla="*/ 2950050 h 3728656"/>
              <a:gd name="connsiteX6" fmla="*/ 18644 w 3835616"/>
              <a:gd name="connsiteY6" fmla="*/ 2200752 h 3728656"/>
              <a:gd name="connsiteX7" fmla="*/ 30297 w 3835616"/>
              <a:gd name="connsiteY7" fmla="*/ 1762911 h 3728656"/>
              <a:gd name="connsiteX8" fmla="*/ 301529 w 3835616"/>
              <a:gd name="connsiteY8" fmla="*/ 901232 h 3728656"/>
              <a:gd name="connsiteX9" fmla="*/ 717992 w 3835616"/>
              <a:gd name="connsiteY9" fmla="*/ 341005 h 3728656"/>
              <a:gd name="connsiteX10" fmla="*/ 1651216 w 3835616"/>
              <a:gd name="connsiteY10" fmla="*/ 0 h 3728656"/>
              <a:gd name="connsiteX11" fmla="*/ 2433536 w 3835616"/>
              <a:gd name="connsiteY11" fmla="*/ 50005 h 3728656"/>
              <a:gd name="connsiteX12" fmla="*/ 3027594 w 3835616"/>
              <a:gd name="connsiteY12" fmla="*/ 370369 h 3728656"/>
              <a:gd name="connsiteX13" fmla="*/ 3385290 w 3835616"/>
              <a:gd name="connsiteY13" fmla="*/ 1171254 h 3728656"/>
              <a:gd name="connsiteX14" fmla="*/ 3461687 w 3835616"/>
              <a:gd name="connsiteY14" fmla="*/ 2214396 h 3728656"/>
              <a:gd name="connsiteX15" fmla="*/ 3430700 w 3835616"/>
              <a:gd name="connsiteY15" fmla="*/ 2656798 h 3728656"/>
              <a:gd name="connsiteX16" fmla="*/ 3292091 w 3835616"/>
              <a:gd name="connsiteY16" fmla="*/ 2978484 h 3728656"/>
              <a:gd name="connsiteX17" fmla="*/ 3751780 w 3835616"/>
              <a:gd name="connsiteY17" fmla="*/ 3256428 h 3728656"/>
              <a:gd name="connsiteX0" fmla="*/ 3835616 w 3835616"/>
              <a:gd name="connsiteY0" fmla="*/ 3219925 h 3729924"/>
              <a:gd name="connsiteX1" fmla="*/ 3417487 w 3835616"/>
              <a:gd name="connsiteY1" fmla="*/ 3513956 h 3729924"/>
              <a:gd name="connsiteX2" fmla="*/ 2964477 w 3835616"/>
              <a:gd name="connsiteY2" fmla="*/ 3558897 h 3729924"/>
              <a:gd name="connsiteX3" fmla="*/ 2222800 w 3835616"/>
              <a:gd name="connsiteY3" fmla="*/ 3728717 h 3729924"/>
              <a:gd name="connsiteX4" fmla="*/ 1046696 w 3835616"/>
              <a:gd name="connsiteY4" fmla="*/ 3462165 h 3729924"/>
              <a:gd name="connsiteX5" fmla="*/ 268858 w 3835616"/>
              <a:gd name="connsiteY5" fmla="*/ 2950050 h 3729924"/>
              <a:gd name="connsiteX6" fmla="*/ 18644 w 3835616"/>
              <a:gd name="connsiteY6" fmla="*/ 2200752 h 3729924"/>
              <a:gd name="connsiteX7" fmla="*/ 30297 w 3835616"/>
              <a:gd name="connsiteY7" fmla="*/ 1762911 h 3729924"/>
              <a:gd name="connsiteX8" fmla="*/ 301529 w 3835616"/>
              <a:gd name="connsiteY8" fmla="*/ 901232 h 3729924"/>
              <a:gd name="connsiteX9" fmla="*/ 717992 w 3835616"/>
              <a:gd name="connsiteY9" fmla="*/ 341005 h 3729924"/>
              <a:gd name="connsiteX10" fmla="*/ 1651216 w 3835616"/>
              <a:gd name="connsiteY10" fmla="*/ 0 h 3729924"/>
              <a:gd name="connsiteX11" fmla="*/ 2433536 w 3835616"/>
              <a:gd name="connsiteY11" fmla="*/ 50005 h 3729924"/>
              <a:gd name="connsiteX12" fmla="*/ 3027594 w 3835616"/>
              <a:gd name="connsiteY12" fmla="*/ 370369 h 3729924"/>
              <a:gd name="connsiteX13" fmla="*/ 3385290 w 3835616"/>
              <a:gd name="connsiteY13" fmla="*/ 1171254 h 3729924"/>
              <a:gd name="connsiteX14" fmla="*/ 3461687 w 3835616"/>
              <a:gd name="connsiteY14" fmla="*/ 2214396 h 3729924"/>
              <a:gd name="connsiteX15" fmla="*/ 3430700 w 3835616"/>
              <a:gd name="connsiteY15" fmla="*/ 2656798 h 3729924"/>
              <a:gd name="connsiteX16" fmla="*/ 3292091 w 3835616"/>
              <a:gd name="connsiteY16" fmla="*/ 2978484 h 3729924"/>
              <a:gd name="connsiteX17" fmla="*/ 3751780 w 3835616"/>
              <a:gd name="connsiteY17" fmla="*/ 3256428 h 3729924"/>
              <a:gd name="connsiteX0" fmla="*/ 3835616 w 3835616"/>
              <a:gd name="connsiteY0" fmla="*/ 3219925 h 3731978"/>
              <a:gd name="connsiteX1" fmla="*/ 3417487 w 3835616"/>
              <a:gd name="connsiteY1" fmla="*/ 3513956 h 3731978"/>
              <a:gd name="connsiteX2" fmla="*/ 2964477 w 3835616"/>
              <a:gd name="connsiteY2" fmla="*/ 3558897 h 3731978"/>
              <a:gd name="connsiteX3" fmla="*/ 2222800 w 3835616"/>
              <a:gd name="connsiteY3" fmla="*/ 3728717 h 3731978"/>
              <a:gd name="connsiteX4" fmla="*/ 1046696 w 3835616"/>
              <a:gd name="connsiteY4" fmla="*/ 3462165 h 3731978"/>
              <a:gd name="connsiteX5" fmla="*/ 268858 w 3835616"/>
              <a:gd name="connsiteY5" fmla="*/ 2950050 h 3731978"/>
              <a:gd name="connsiteX6" fmla="*/ 18644 w 3835616"/>
              <a:gd name="connsiteY6" fmla="*/ 2200752 h 3731978"/>
              <a:gd name="connsiteX7" fmla="*/ 30297 w 3835616"/>
              <a:gd name="connsiteY7" fmla="*/ 1762911 h 3731978"/>
              <a:gd name="connsiteX8" fmla="*/ 301529 w 3835616"/>
              <a:gd name="connsiteY8" fmla="*/ 901232 h 3731978"/>
              <a:gd name="connsiteX9" fmla="*/ 717992 w 3835616"/>
              <a:gd name="connsiteY9" fmla="*/ 341005 h 3731978"/>
              <a:gd name="connsiteX10" fmla="*/ 1651216 w 3835616"/>
              <a:gd name="connsiteY10" fmla="*/ 0 h 3731978"/>
              <a:gd name="connsiteX11" fmla="*/ 2433536 w 3835616"/>
              <a:gd name="connsiteY11" fmla="*/ 50005 h 3731978"/>
              <a:gd name="connsiteX12" fmla="*/ 3027594 w 3835616"/>
              <a:gd name="connsiteY12" fmla="*/ 370369 h 3731978"/>
              <a:gd name="connsiteX13" fmla="*/ 3385290 w 3835616"/>
              <a:gd name="connsiteY13" fmla="*/ 1171254 h 3731978"/>
              <a:gd name="connsiteX14" fmla="*/ 3461687 w 3835616"/>
              <a:gd name="connsiteY14" fmla="*/ 2214396 h 3731978"/>
              <a:gd name="connsiteX15" fmla="*/ 3430700 w 3835616"/>
              <a:gd name="connsiteY15" fmla="*/ 2656798 h 3731978"/>
              <a:gd name="connsiteX16" fmla="*/ 3292091 w 3835616"/>
              <a:gd name="connsiteY16" fmla="*/ 2978484 h 3731978"/>
              <a:gd name="connsiteX17" fmla="*/ 3751780 w 3835616"/>
              <a:gd name="connsiteY17" fmla="*/ 3256428 h 3731978"/>
              <a:gd name="connsiteX0" fmla="*/ 3835616 w 3835616"/>
              <a:gd name="connsiteY0" fmla="*/ 3219925 h 3731979"/>
              <a:gd name="connsiteX1" fmla="*/ 3417487 w 3835616"/>
              <a:gd name="connsiteY1" fmla="*/ 3513956 h 3731979"/>
              <a:gd name="connsiteX2" fmla="*/ 2964477 w 3835616"/>
              <a:gd name="connsiteY2" fmla="*/ 3558897 h 3731979"/>
              <a:gd name="connsiteX3" fmla="*/ 2222800 w 3835616"/>
              <a:gd name="connsiteY3" fmla="*/ 3728717 h 3731979"/>
              <a:gd name="connsiteX4" fmla="*/ 1046696 w 3835616"/>
              <a:gd name="connsiteY4" fmla="*/ 3462165 h 3731979"/>
              <a:gd name="connsiteX5" fmla="*/ 268858 w 3835616"/>
              <a:gd name="connsiteY5" fmla="*/ 2950050 h 3731979"/>
              <a:gd name="connsiteX6" fmla="*/ 18644 w 3835616"/>
              <a:gd name="connsiteY6" fmla="*/ 2200752 h 3731979"/>
              <a:gd name="connsiteX7" fmla="*/ 30297 w 3835616"/>
              <a:gd name="connsiteY7" fmla="*/ 1762911 h 3731979"/>
              <a:gd name="connsiteX8" fmla="*/ 717992 w 3835616"/>
              <a:gd name="connsiteY8" fmla="*/ 341005 h 3731979"/>
              <a:gd name="connsiteX9" fmla="*/ 1651216 w 3835616"/>
              <a:gd name="connsiteY9" fmla="*/ 0 h 3731979"/>
              <a:gd name="connsiteX10" fmla="*/ 2433536 w 3835616"/>
              <a:gd name="connsiteY10" fmla="*/ 50005 h 3731979"/>
              <a:gd name="connsiteX11" fmla="*/ 3027594 w 3835616"/>
              <a:gd name="connsiteY11" fmla="*/ 370369 h 3731979"/>
              <a:gd name="connsiteX12" fmla="*/ 3385290 w 3835616"/>
              <a:gd name="connsiteY12" fmla="*/ 1171254 h 3731979"/>
              <a:gd name="connsiteX13" fmla="*/ 3461687 w 3835616"/>
              <a:gd name="connsiteY13" fmla="*/ 2214396 h 3731979"/>
              <a:gd name="connsiteX14" fmla="*/ 3430700 w 3835616"/>
              <a:gd name="connsiteY14" fmla="*/ 2656798 h 3731979"/>
              <a:gd name="connsiteX15" fmla="*/ 3292091 w 3835616"/>
              <a:gd name="connsiteY15" fmla="*/ 2978484 h 3731979"/>
              <a:gd name="connsiteX16" fmla="*/ 3751780 w 3835616"/>
              <a:gd name="connsiteY16" fmla="*/ 3256428 h 3731979"/>
              <a:gd name="connsiteX0" fmla="*/ 3835616 w 3835616"/>
              <a:gd name="connsiteY0" fmla="*/ 3219925 h 3731979"/>
              <a:gd name="connsiteX1" fmla="*/ 3417487 w 3835616"/>
              <a:gd name="connsiteY1" fmla="*/ 3513956 h 3731979"/>
              <a:gd name="connsiteX2" fmla="*/ 2964477 w 3835616"/>
              <a:gd name="connsiteY2" fmla="*/ 3558897 h 3731979"/>
              <a:gd name="connsiteX3" fmla="*/ 2222800 w 3835616"/>
              <a:gd name="connsiteY3" fmla="*/ 3728717 h 3731979"/>
              <a:gd name="connsiteX4" fmla="*/ 1046696 w 3835616"/>
              <a:gd name="connsiteY4" fmla="*/ 3462165 h 3731979"/>
              <a:gd name="connsiteX5" fmla="*/ 268858 w 3835616"/>
              <a:gd name="connsiteY5" fmla="*/ 2950050 h 3731979"/>
              <a:gd name="connsiteX6" fmla="*/ 18644 w 3835616"/>
              <a:gd name="connsiteY6" fmla="*/ 2200752 h 3731979"/>
              <a:gd name="connsiteX7" fmla="*/ 30297 w 3835616"/>
              <a:gd name="connsiteY7" fmla="*/ 1762911 h 3731979"/>
              <a:gd name="connsiteX8" fmla="*/ 542523 w 3835616"/>
              <a:gd name="connsiteY8" fmla="*/ 291475 h 3731979"/>
              <a:gd name="connsiteX9" fmla="*/ 1651216 w 3835616"/>
              <a:gd name="connsiteY9" fmla="*/ 0 h 3731979"/>
              <a:gd name="connsiteX10" fmla="*/ 2433536 w 3835616"/>
              <a:gd name="connsiteY10" fmla="*/ 50005 h 3731979"/>
              <a:gd name="connsiteX11" fmla="*/ 3027594 w 3835616"/>
              <a:gd name="connsiteY11" fmla="*/ 370369 h 3731979"/>
              <a:gd name="connsiteX12" fmla="*/ 3385290 w 3835616"/>
              <a:gd name="connsiteY12" fmla="*/ 1171254 h 3731979"/>
              <a:gd name="connsiteX13" fmla="*/ 3461687 w 3835616"/>
              <a:gd name="connsiteY13" fmla="*/ 2214396 h 3731979"/>
              <a:gd name="connsiteX14" fmla="*/ 3430700 w 3835616"/>
              <a:gd name="connsiteY14" fmla="*/ 2656798 h 3731979"/>
              <a:gd name="connsiteX15" fmla="*/ 3292091 w 3835616"/>
              <a:gd name="connsiteY15" fmla="*/ 2978484 h 3731979"/>
              <a:gd name="connsiteX16" fmla="*/ 3751780 w 3835616"/>
              <a:gd name="connsiteY16" fmla="*/ 3256428 h 3731979"/>
              <a:gd name="connsiteX0" fmla="*/ 3833553 w 3833553"/>
              <a:gd name="connsiteY0" fmla="*/ 3219925 h 3731979"/>
              <a:gd name="connsiteX1" fmla="*/ 3415424 w 3833553"/>
              <a:gd name="connsiteY1" fmla="*/ 3513956 h 3731979"/>
              <a:gd name="connsiteX2" fmla="*/ 2962414 w 3833553"/>
              <a:gd name="connsiteY2" fmla="*/ 3558897 h 3731979"/>
              <a:gd name="connsiteX3" fmla="*/ 2220737 w 3833553"/>
              <a:gd name="connsiteY3" fmla="*/ 3728717 h 3731979"/>
              <a:gd name="connsiteX4" fmla="*/ 1044633 w 3833553"/>
              <a:gd name="connsiteY4" fmla="*/ 3462165 h 3731979"/>
              <a:gd name="connsiteX5" fmla="*/ 266795 w 3833553"/>
              <a:gd name="connsiteY5" fmla="*/ 2950050 h 3731979"/>
              <a:gd name="connsiteX6" fmla="*/ 16581 w 3833553"/>
              <a:gd name="connsiteY6" fmla="*/ 2200752 h 3731979"/>
              <a:gd name="connsiteX7" fmla="*/ 34598 w 3833553"/>
              <a:gd name="connsiteY7" fmla="*/ 1633447 h 3731979"/>
              <a:gd name="connsiteX8" fmla="*/ 540460 w 3833553"/>
              <a:gd name="connsiteY8" fmla="*/ 291475 h 3731979"/>
              <a:gd name="connsiteX9" fmla="*/ 1649153 w 3833553"/>
              <a:gd name="connsiteY9" fmla="*/ 0 h 3731979"/>
              <a:gd name="connsiteX10" fmla="*/ 2431473 w 3833553"/>
              <a:gd name="connsiteY10" fmla="*/ 50005 h 3731979"/>
              <a:gd name="connsiteX11" fmla="*/ 3025531 w 3833553"/>
              <a:gd name="connsiteY11" fmla="*/ 370369 h 3731979"/>
              <a:gd name="connsiteX12" fmla="*/ 3383227 w 3833553"/>
              <a:gd name="connsiteY12" fmla="*/ 1171254 h 3731979"/>
              <a:gd name="connsiteX13" fmla="*/ 3459624 w 3833553"/>
              <a:gd name="connsiteY13" fmla="*/ 2214396 h 3731979"/>
              <a:gd name="connsiteX14" fmla="*/ 3428637 w 3833553"/>
              <a:gd name="connsiteY14" fmla="*/ 2656798 h 3731979"/>
              <a:gd name="connsiteX15" fmla="*/ 3290028 w 3833553"/>
              <a:gd name="connsiteY15" fmla="*/ 2978484 h 3731979"/>
              <a:gd name="connsiteX16" fmla="*/ 3749717 w 3833553"/>
              <a:gd name="connsiteY16" fmla="*/ 3256428 h 3731979"/>
              <a:gd name="connsiteX0" fmla="*/ 3833553 w 3833553"/>
              <a:gd name="connsiteY0" fmla="*/ 3219925 h 3731979"/>
              <a:gd name="connsiteX1" fmla="*/ 3415424 w 3833553"/>
              <a:gd name="connsiteY1" fmla="*/ 3513956 h 3731979"/>
              <a:gd name="connsiteX2" fmla="*/ 2962414 w 3833553"/>
              <a:gd name="connsiteY2" fmla="*/ 3558897 h 3731979"/>
              <a:gd name="connsiteX3" fmla="*/ 2220737 w 3833553"/>
              <a:gd name="connsiteY3" fmla="*/ 3728717 h 3731979"/>
              <a:gd name="connsiteX4" fmla="*/ 1044633 w 3833553"/>
              <a:gd name="connsiteY4" fmla="*/ 3462165 h 3731979"/>
              <a:gd name="connsiteX5" fmla="*/ 266795 w 3833553"/>
              <a:gd name="connsiteY5" fmla="*/ 2950050 h 3731979"/>
              <a:gd name="connsiteX6" fmla="*/ 16581 w 3833553"/>
              <a:gd name="connsiteY6" fmla="*/ 2200752 h 3731979"/>
              <a:gd name="connsiteX7" fmla="*/ 34598 w 3833553"/>
              <a:gd name="connsiteY7" fmla="*/ 1633447 h 3731979"/>
              <a:gd name="connsiteX8" fmla="*/ 540460 w 3833553"/>
              <a:gd name="connsiteY8" fmla="*/ 291475 h 3731979"/>
              <a:gd name="connsiteX9" fmla="*/ 1649153 w 3833553"/>
              <a:gd name="connsiteY9" fmla="*/ 0 h 3731979"/>
              <a:gd name="connsiteX10" fmla="*/ 2431473 w 3833553"/>
              <a:gd name="connsiteY10" fmla="*/ 50005 h 3731979"/>
              <a:gd name="connsiteX11" fmla="*/ 3025531 w 3833553"/>
              <a:gd name="connsiteY11" fmla="*/ 370369 h 3731979"/>
              <a:gd name="connsiteX12" fmla="*/ 3383227 w 3833553"/>
              <a:gd name="connsiteY12" fmla="*/ 1171254 h 3731979"/>
              <a:gd name="connsiteX13" fmla="*/ 3459624 w 3833553"/>
              <a:gd name="connsiteY13" fmla="*/ 2214396 h 3731979"/>
              <a:gd name="connsiteX14" fmla="*/ 3428637 w 3833553"/>
              <a:gd name="connsiteY14" fmla="*/ 2656798 h 3731979"/>
              <a:gd name="connsiteX15" fmla="*/ 3290028 w 3833553"/>
              <a:gd name="connsiteY15" fmla="*/ 2978484 h 3731979"/>
              <a:gd name="connsiteX16" fmla="*/ 3749717 w 3833553"/>
              <a:gd name="connsiteY16" fmla="*/ 3256428 h 3731979"/>
              <a:gd name="connsiteX0" fmla="*/ 3833188 w 3833188"/>
              <a:gd name="connsiteY0" fmla="*/ 3219925 h 3731979"/>
              <a:gd name="connsiteX1" fmla="*/ 3415059 w 3833188"/>
              <a:gd name="connsiteY1" fmla="*/ 3513956 h 3731979"/>
              <a:gd name="connsiteX2" fmla="*/ 2962049 w 3833188"/>
              <a:gd name="connsiteY2" fmla="*/ 3558897 h 3731979"/>
              <a:gd name="connsiteX3" fmla="*/ 2220372 w 3833188"/>
              <a:gd name="connsiteY3" fmla="*/ 3728717 h 3731979"/>
              <a:gd name="connsiteX4" fmla="*/ 1044268 w 3833188"/>
              <a:gd name="connsiteY4" fmla="*/ 3462165 h 3731979"/>
              <a:gd name="connsiteX5" fmla="*/ 261479 w 3833188"/>
              <a:gd name="connsiteY5" fmla="*/ 3050740 h 3731979"/>
              <a:gd name="connsiteX6" fmla="*/ 16216 w 3833188"/>
              <a:gd name="connsiteY6" fmla="*/ 2200752 h 3731979"/>
              <a:gd name="connsiteX7" fmla="*/ 34233 w 3833188"/>
              <a:gd name="connsiteY7" fmla="*/ 1633447 h 3731979"/>
              <a:gd name="connsiteX8" fmla="*/ 540095 w 3833188"/>
              <a:gd name="connsiteY8" fmla="*/ 291475 h 3731979"/>
              <a:gd name="connsiteX9" fmla="*/ 1648788 w 3833188"/>
              <a:gd name="connsiteY9" fmla="*/ 0 h 3731979"/>
              <a:gd name="connsiteX10" fmla="*/ 2431108 w 3833188"/>
              <a:gd name="connsiteY10" fmla="*/ 50005 h 3731979"/>
              <a:gd name="connsiteX11" fmla="*/ 3025166 w 3833188"/>
              <a:gd name="connsiteY11" fmla="*/ 370369 h 3731979"/>
              <a:gd name="connsiteX12" fmla="*/ 3382862 w 3833188"/>
              <a:gd name="connsiteY12" fmla="*/ 1171254 h 3731979"/>
              <a:gd name="connsiteX13" fmla="*/ 3459259 w 3833188"/>
              <a:gd name="connsiteY13" fmla="*/ 2214396 h 3731979"/>
              <a:gd name="connsiteX14" fmla="*/ 3428272 w 3833188"/>
              <a:gd name="connsiteY14" fmla="*/ 2656798 h 3731979"/>
              <a:gd name="connsiteX15" fmla="*/ 3289663 w 3833188"/>
              <a:gd name="connsiteY15" fmla="*/ 2978484 h 3731979"/>
              <a:gd name="connsiteX16" fmla="*/ 3749352 w 3833188"/>
              <a:gd name="connsiteY16" fmla="*/ 3256428 h 3731979"/>
              <a:gd name="connsiteX0" fmla="*/ 3833188 w 3833188"/>
              <a:gd name="connsiteY0" fmla="*/ 3219925 h 3729118"/>
              <a:gd name="connsiteX1" fmla="*/ 3415059 w 3833188"/>
              <a:gd name="connsiteY1" fmla="*/ 3513956 h 3729118"/>
              <a:gd name="connsiteX2" fmla="*/ 2962049 w 3833188"/>
              <a:gd name="connsiteY2" fmla="*/ 3558897 h 3729118"/>
              <a:gd name="connsiteX3" fmla="*/ 2220372 w 3833188"/>
              <a:gd name="connsiteY3" fmla="*/ 3728717 h 3729118"/>
              <a:gd name="connsiteX4" fmla="*/ 1042147 w 3833188"/>
              <a:gd name="connsiteY4" fmla="*/ 3505319 h 3729118"/>
              <a:gd name="connsiteX5" fmla="*/ 261479 w 3833188"/>
              <a:gd name="connsiteY5" fmla="*/ 3050740 h 3729118"/>
              <a:gd name="connsiteX6" fmla="*/ 16216 w 3833188"/>
              <a:gd name="connsiteY6" fmla="*/ 2200752 h 3729118"/>
              <a:gd name="connsiteX7" fmla="*/ 34233 w 3833188"/>
              <a:gd name="connsiteY7" fmla="*/ 1633447 h 3729118"/>
              <a:gd name="connsiteX8" fmla="*/ 540095 w 3833188"/>
              <a:gd name="connsiteY8" fmla="*/ 291475 h 3729118"/>
              <a:gd name="connsiteX9" fmla="*/ 1648788 w 3833188"/>
              <a:gd name="connsiteY9" fmla="*/ 0 h 3729118"/>
              <a:gd name="connsiteX10" fmla="*/ 2431108 w 3833188"/>
              <a:gd name="connsiteY10" fmla="*/ 50005 h 3729118"/>
              <a:gd name="connsiteX11" fmla="*/ 3025166 w 3833188"/>
              <a:gd name="connsiteY11" fmla="*/ 370369 h 3729118"/>
              <a:gd name="connsiteX12" fmla="*/ 3382862 w 3833188"/>
              <a:gd name="connsiteY12" fmla="*/ 1171254 h 3729118"/>
              <a:gd name="connsiteX13" fmla="*/ 3459259 w 3833188"/>
              <a:gd name="connsiteY13" fmla="*/ 2214396 h 3729118"/>
              <a:gd name="connsiteX14" fmla="*/ 3428272 w 3833188"/>
              <a:gd name="connsiteY14" fmla="*/ 2656798 h 3729118"/>
              <a:gd name="connsiteX15" fmla="*/ 3289663 w 3833188"/>
              <a:gd name="connsiteY15" fmla="*/ 2978484 h 3729118"/>
              <a:gd name="connsiteX16" fmla="*/ 3749352 w 3833188"/>
              <a:gd name="connsiteY16" fmla="*/ 3256428 h 3729118"/>
              <a:gd name="connsiteX0" fmla="*/ 3755903 w 3755903"/>
              <a:gd name="connsiteY0" fmla="*/ 3264410 h 3729117"/>
              <a:gd name="connsiteX1" fmla="*/ 3415059 w 3755903"/>
              <a:gd name="connsiteY1" fmla="*/ 3513956 h 3729117"/>
              <a:gd name="connsiteX2" fmla="*/ 2962049 w 3755903"/>
              <a:gd name="connsiteY2" fmla="*/ 3558897 h 3729117"/>
              <a:gd name="connsiteX3" fmla="*/ 2220372 w 3755903"/>
              <a:gd name="connsiteY3" fmla="*/ 3728717 h 3729117"/>
              <a:gd name="connsiteX4" fmla="*/ 1042147 w 3755903"/>
              <a:gd name="connsiteY4" fmla="*/ 3505319 h 3729117"/>
              <a:gd name="connsiteX5" fmla="*/ 261479 w 3755903"/>
              <a:gd name="connsiteY5" fmla="*/ 3050740 h 3729117"/>
              <a:gd name="connsiteX6" fmla="*/ 16216 w 3755903"/>
              <a:gd name="connsiteY6" fmla="*/ 2200752 h 3729117"/>
              <a:gd name="connsiteX7" fmla="*/ 34233 w 3755903"/>
              <a:gd name="connsiteY7" fmla="*/ 1633447 h 3729117"/>
              <a:gd name="connsiteX8" fmla="*/ 540095 w 3755903"/>
              <a:gd name="connsiteY8" fmla="*/ 291475 h 3729117"/>
              <a:gd name="connsiteX9" fmla="*/ 1648788 w 3755903"/>
              <a:gd name="connsiteY9" fmla="*/ 0 h 3729117"/>
              <a:gd name="connsiteX10" fmla="*/ 2431108 w 3755903"/>
              <a:gd name="connsiteY10" fmla="*/ 50005 h 3729117"/>
              <a:gd name="connsiteX11" fmla="*/ 3025166 w 3755903"/>
              <a:gd name="connsiteY11" fmla="*/ 370369 h 3729117"/>
              <a:gd name="connsiteX12" fmla="*/ 3382862 w 3755903"/>
              <a:gd name="connsiteY12" fmla="*/ 1171254 h 3729117"/>
              <a:gd name="connsiteX13" fmla="*/ 3459259 w 3755903"/>
              <a:gd name="connsiteY13" fmla="*/ 2214396 h 3729117"/>
              <a:gd name="connsiteX14" fmla="*/ 3428272 w 3755903"/>
              <a:gd name="connsiteY14" fmla="*/ 2656798 h 3729117"/>
              <a:gd name="connsiteX15" fmla="*/ 3289663 w 3755903"/>
              <a:gd name="connsiteY15" fmla="*/ 2978484 h 3729117"/>
              <a:gd name="connsiteX16" fmla="*/ 3749352 w 3755903"/>
              <a:gd name="connsiteY16" fmla="*/ 3256428 h 3729117"/>
              <a:gd name="connsiteX0" fmla="*/ 3755903 w 3755903"/>
              <a:gd name="connsiteY0" fmla="*/ 3264410 h 3729114"/>
              <a:gd name="connsiteX1" fmla="*/ 3391649 w 3755903"/>
              <a:gd name="connsiteY1" fmla="*/ 3520134 h 3729114"/>
              <a:gd name="connsiteX2" fmla="*/ 2962049 w 3755903"/>
              <a:gd name="connsiteY2" fmla="*/ 3558897 h 3729114"/>
              <a:gd name="connsiteX3" fmla="*/ 2220372 w 3755903"/>
              <a:gd name="connsiteY3" fmla="*/ 3728717 h 3729114"/>
              <a:gd name="connsiteX4" fmla="*/ 1042147 w 3755903"/>
              <a:gd name="connsiteY4" fmla="*/ 3505319 h 3729114"/>
              <a:gd name="connsiteX5" fmla="*/ 261479 w 3755903"/>
              <a:gd name="connsiteY5" fmla="*/ 3050740 h 3729114"/>
              <a:gd name="connsiteX6" fmla="*/ 16216 w 3755903"/>
              <a:gd name="connsiteY6" fmla="*/ 2200752 h 3729114"/>
              <a:gd name="connsiteX7" fmla="*/ 34233 w 3755903"/>
              <a:gd name="connsiteY7" fmla="*/ 1633447 h 3729114"/>
              <a:gd name="connsiteX8" fmla="*/ 540095 w 3755903"/>
              <a:gd name="connsiteY8" fmla="*/ 291475 h 3729114"/>
              <a:gd name="connsiteX9" fmla="*/ 1648788 w 3755903"/>
              <a:gd name="connsiteY9" fmla="*/ 0 h 3729114"/>
              <a:gd name="connsiteX10" fmla="*/ 2431108 w 3755903"/>
              <a:gd name="connsiteY10" fmla="*/ 50005 h 3729114"/>
              <a:gd name="connsiteX11" fmla="*/ 3025166 w 3755903"/>
              <a:gd name="connsiteY11" fmla="*/ 370369 h 3729114"/>
              <a:gd name="connsiteX12" fmla="*/ 3382862 w 3755903"/>
              <a:gd name="connsiteY12" fmla="*/ 1171254 h 3729114"/>
              <a:gd name="connsiteX13" fmla="*/ 3459259 w 3755903"/>
              <a:gd name="connsiteY13" fmla="*/ 2214396 h 3729114"/>
              <a:gd name="connsiteX14" fmla="*/ 3428272 w 3755903"/>
              <a:gd name="connsiteY14" fmla="*/ 2656798 h 3729114"/>
              <a:gd name="connsiteX15" fmla="*/ 3289663 w 3755903"/>
              <a:gd name="connsiteY15" fmla="*/ 2978484 h 3729114"/>
              <a:gd name="connsiteX16" fmla="*/ 3749352 w 3755903"/>
              <a:gd name="connsiteY16" fmla="*/ 3256428 h 3729114"/>
              <a:gd name="connsiteX0" fmla="*/ 3755903 w 3755903"/>
              <a:gd name="connsiteY0" fmla="*/ 3264410 h 3729114"/>
              <a:gd name="connsiteX1" fmla="*/ 3391649 w 3755903"/>
              <a:gd name="connsiteY1" fmla="*/ 3520134 h 3729114"/>
              <a:gd name="connsiteX2" fmla="*/ 2962049 w 3755903"/>
              <a:gd name="connsiteY2" fmla="*/ 3558897 h 3729114"/>
              <a:gd name="connsiteX3" fmla="*/ 2220372 w 3755903"/>
              <a:gd name="connsiteY3" fmla="*/ 3728717 h 3729114"/>
              <a:gd name="connsiteX4" fmla="*/ 1042147 w 3755903"/>
              <a:gd name="connsiteY4" fmla="*/ 3505319 h 3729114"/>
              <a:gd name="connsiteX5" fmla="*/ 261479 w 3755903"/>
              <a:gd name="connsiteY5" fmla="*/ 3050740 h 3729114"/>
              <a:gd name="connsiteX6" fmla="*/ 16216 w 3755903"/>
              <a:gd name="connsiteY6" fmla="*/ 2200752 h 3729114"/>
              <a:gd name="connsiteX7" fmla="*/ 34233 w 3755903"/>
              <a:gd name="connsiteY7" fmla="*/ 1633447 h 3729114"/>
              <a:gd name="connsiteX8" fmla="*/ 540095 w 3755903"/>
              <a:gd name="connsiteY8" fmla="*/ 291475 h 3729114"/>
              <a:gd name="connsiteX9" fmla="*/ 1648788 w 3755903"/>
              <a:gd name="connsiteY9" fmla="*/ 0 h 3729114"/>
              <a:gd name="connsiteX10" fmla="*/ 2431108 w 3755903"/>
              <a:gd name="connsiteY10" fmla="*/ 50005 h 3729114"/>
              <a:gd name="connsiteX11" fmla="*/ 3025166 w 3755903"/>
              <a:gd name="connsiteY11" fmla="*/ 370369 h 3729114"/>
              <a:gd name="connsiteX12" fmla="*/ 3382862 w 3755903"/>
              <a:gd name="connsiteY12" fmla="*/ 1171254 h 3729114"/>
              <a:gd name="connsiteX13" fmla="*/ 3459259 w 3755903"/>
              <a:gd name="connsiteY13" fmla="*/ 2214396 h 3729114"/>
              <a:gd name="connsiteX14" fmla="*/ 3422529 w 3755903"/>
              <a:gd name="connsiteY14" fmla="*/ 2656123 h 3729114"/>
              <a:gd name="connsiteX15" fmla="*/ 3289663 w 3755903"/>
              <a:gd name="connsiteY15" fmla="*/ 2978484 h 3729114"/>
              <a:gd name="connsiteX16" fmla="*/ 3749352 w 3755903"/>
              <a:gd name="connsiteY16" fmla="*/ 3256428 h 3729114"/>
              <a:gd name="connsiteX0" fmla="*/ 3755903 w 3755903"/>
              <a:gd name="connsiteY0" fmla="*/ 3264410 h 3729114"/>
              <a:gd name="connsiteX1" fmla="*/ 3391649 w 3755903"/>
              <a:gd name="connsiteY1" fmla="*/ 3520134 h 3729114"/>
              <a:gd name="connsiteX2" fmla="*/ 2962049 w 3755903"/>
              <a:gd name="connsiteY2" fmla="*/ 3558897 h 3729114"/>
              <a:gd name="connsiteX3" fmla="*/ 2220372 w 3755903"/>
              <a:gd name="connsiteY3" fmla="*/ 3728717 h 3729114"/>
              <a:gd name="connsiteX4" fmla="*/ 1042147 w 3755903"/>
              <a:gd name="connsiteY4" fmla="*/ 3505319 h 3729114"/>
              <a:gd name="connsiteX5" fmla="*/ 261479 w 3755903"/>
              <a:gd name="connsiteY5" fmla="*/ 3050740 h 3729114"/>
              <a:gd name="connsiteX6" fmla="*/ 16216 w 3755903"/>
              <a:gd name="connsiteY6" fmla="*/ 2200752 h 3729114"/>
              <a:gd name="connsiteX7" fmla="*/ 34233 w 3755903"/>
              <a:gd name="connsiteY7" fmla="*/ 1633447 h 3729114"/>
              <a:gd name="connsiteX8" fmla="*/ 540095 w 3755903"/>
              <a:gd name="connsiteY8" fmla="*/ 291475 h 3729114"/>
              <a:gd name="connsiteX9" fmla="*/ 1648788 w 3755903"/>
              <a:gd name="connsiteY9" fmla="*/ 0 h 3729114"/>
              <a:gd name="connsiteX10" fmla="*/ 2431108 w 3755903"/>
              <a:gd name="connsiteY10" fmla="*/ 50005 h 3729114"/>
              <a:gd name="connsiteX11" fmla="*/ 3025166 w 3755903"/>
              <a:gd name="connsiteY11" fmla="*/ 370369 h 3729114"/>
              <a:gd name="connsiteX12" fmla="*/ 3382862 w 3755903"/>
              <a:gd name="connsiteY12" fmla="*/ 1171254 h 3729114"/>
              <a:gd name="connsiteX13" fmla="*/ 3422529 w 3755903"/>
              <a:gd name="connsiteY13" fmla="*/ 2656123 h 3729114"/>
              <a:gd name="connsiteX14" fmla="*/ 3289663 w 3755903"/>
              <a:gd name="connsiteY14" fmla="*/ 2978484 h 3729114"/>
              <a:gd name="connsiteX15" fmla="*/ 3749352 w 3755903"/>
              <a:gd name="connsiteY15" fmla="*/ 3256428 h 3729114"/>
              <a:gd name="connsiteX0" fmla="*/ 3755903 w 3755903"/>
              <a:gd name="connsiteY0" fmla="*/ 3264410 h 3729114"/>
              <a:gd name="connsiteX1" fmla="*/ 3391649 w 3755903"/>
              <a:gd name="connsiteY1" fmla="*/ 3520134 h 3729114"/>
              <a:gd name="connsiteX2" fmla="*/ 2962049 w 3755903"/>
              <a:gd name="connsiteY2" fmla="*/ 3558897 h 3729114"/>
              <a:gd name="connsiteX3" fmla="*/ 2220372 w 3755903"/>
              <a:gd name="connsiteY3" fmla="*/ 3728717 h 3729114"/>
              <a:gd name="connsiteX4" fmla="*/ 1042147 w 3755903"/>
              <a:gd name="connsiteY4" fmla="*/ 3505319 h 3729114"/>
              <a:gd name="connsiteX5" fmla="*/ 261479 w 3755903"/>
              <a:gd name="connsiteY5" fmla="*/ 3050740 h 3729114"/>
              <a:gd name="connsiteX6" fmla="*/ 16216 w 3755903"/>
              <a:gd name="connsiteY6" fmla="*/ 2200752 h 3729114"/>
              <a:gd name="connsiteX7" fmla="*/ 34233 w 3755903"/>
              <a:gd name="connsiteY7" fmla="*/ 1633447 h 3729114"/>
              <a:gd name="connsiteX8" fmla="*/ 540095 w 3755903"/>
              <a:gd name="connsiteY8" fmla="*/ 291475 h 3729114"/>
              <a:gd name="connsiteX9" fmla="*/ 1648788 w 3755903"/>
              <a:gd name="connsiteY9" fmla="*/ 0 h 3729114"/>
              <a:gd name="connsiteX10" fmla="*/ 2431108 w 3755903"/>
              <a:gd name="connsiteY10" fmla="*/ 50005 h 3729114"/>
              <a:gd name="connsiteX11" fmla="*/ 3025166 w 3755903"/>
              <a:gd name="connsiteY11" fmla="*/ 370369 h 3729114"/>
              <a:gd name="connsiteX12" fmla="*/ 3382862 w 3755903"/>
              <a:gd name="connsiteY12" fmla="*/ 1171254 h 3729114"/>
              <a:gd name="connsiteX13" fmla="*/ 3430454 w 3755903"/>
              <a:gd name="connsiteY13" fmla="*/ 2612424 h 3729114"/>
              <a:gd name="connsiteX14" fmla="*/ 3289663 w 3755903"/>
              <a:gd name="connsiteY14" fmla="*/ 2978484 h 3729114"/>
              <a:gd name="connsiteX15" fmla="*/ 3749352 w 3755903"/>
              <a:gd name="connsiteY15" fmla="*/ 3256428 h 3729114"/>
              <a:gd name="connsiteX0" fmla="*/ 3755903 w 3755903"/>
              <a:gd name="connsiteY0" fmla="*/ 3264410 h 3729114"/>
              <a:gd name="connsiteX1" fmla="*/ 3391649 w 3755903"/>
              <a:gd name="connsiteY1" fmla="*/ 3520134 h 3729114"/>
              <a:gd name="connsiteX2" fmla="*/ 2962049 w 3755903"/>
              <a:gd name="connsiteY2" fmla="*/ 3558897 h 3729114"/>
              <a:gd name="connsiteX3" fmla="*/ 2220372 w 3755903"/>
              <a:gd name="connsiteY3" fmla="*/ 3728717 h 3729114"/>
              <a:gd name="connsiteX4" fmla="*/ 1042147 w 3755903"/>
              <a:gd name="connsiteY4" fmla="*/ 3505319 h 3729114"/>
              <a:gd name="connsiteX5" fmla="*/ 261479 w 3755903"/>
              <a:gd name="connsiteY5" fmla="*/ 3050740 h 3729114"/>
              <a:gd name="connsiteX6" fmla="*/ 16216 w 3755903"/>
              <a:gd name="connsiteY6" fmla="*/ 2200752 h 3729114"/>
              <a:gd name="connsiteX7" fmla="*/ 34233 w 3755903"/>
              <a:gd name="connsiteY7" fmla="*/ 1633447 h 3729114"/>
              <a:gd name="connsiteX8" fmla="*/ 540095 w 3755903"/>
              <a:gd name="connsiteY8" fmla="*/ 291475 h 3729114"/>
              <a:gd name="connsiteX9" fmla="*/ 1648788 w 3755903"/>
              <a:gd name="connsiteY9" fmla="*/ 0 h 3729114"/>
              <a:gd name="connsiteX10" fmla="*/ 2431108 w 3755903"/>
              <a:gd name="connsiteY10" fmla="*/ 50005 h 3729114"/>
              <a:gd name="connsiteX11" fmla="*/ 3025166 w 3755903"/>
              <a:gd name="connsiteY11" fmla="*/ 370369 h 3729114"/>
              <a:gd name="connsiteX12" fmla="*/ 3382862 w 3755903"/>
              <a:gd name="connsiteY12" fmla="*/ 1171254 h 3729114"/>
              <a:gd name="connsiteX13" fmla="*/ 3430454 w 3755903"/>
              <a:gd name="connsiteY13" fmla="*/ 2612424 h 3729114"/>
              <a:gd name="connsiteX14" fmla="*/ 3289663 w 3755903"/>
              <a:gd name="connsiteY14" fmla="*/ 2978484 h 3729114"/>
              <a:gd name="connsiteX15" fmla="*/ 3749352 w 3755903"/>
              <a:gd name="connsiteY15" fmla="*/ 3256428 h 3729114"/>
              <a:gd name="connsiteX0" fmla="*/ 3755903 w 3755903"/>
              <a:gd name="connsiteY0" fmla="*/ 3264410 h 3728881"/>
              <a:gd name="connsiteX1" fmla="*/ 3391649 w 3755903"/>
              <a:gd name="connsiteY1" fmla="*/ 3520134 h 3728881"/>
              <a:gd name="connsiteX2" fmla="*/ 2962922 w 3755903"/>
              <a:gd name="connsiteY2" fmla="*/ 3541149 h 3728881"/>
              <a:gd name="connsiteX3" fmla="*/ 2220372 w 3755903"/>
              <a:gd name="connsiteY3" fmla="*/ 3728717 h 3728881"/>
              <a:gd name="connsiteX4" fmla="*/ 1042147 w 3755903"/>
              <a:gd name="connsiteY4" fmla="*/ 3505319 h 3728881"/>
              <a:gd name="connsiteX5" fmla="*/ 261479 w 3755903"/>
              <a:gd name="connsiteY5" fmla="*/ 3050740 h 3728881"/>
              <a:gd name="connsiteX6" fmla="*/ 16216 w 3755903"/>
              <a:gd name="connsiteY6" fmla="*/ 2200752 h 3728881"/>
              <a:gd name="connsiteX7" fmla="*/ 34233 w 3755903"/>
              <a:gd name="connsiteY7" fmla="*/ 1633447 h 3728881"/>
              <a:gd name="connsiteX8" fmla="*/ 540095 w 3755903"/>
              <a:gd name="connsiteY8" fmla="*/ 291475 h 3728881"/>
              <a:gd name="connsiteX9" fmla="*/ 1648788 w 3755903"/>
              <a:gd name="connsiteY9" fmla="*/ 0 h 3728881"/>
              <a:gd name="connsiteX10" fmla="*/ 2431108 w 3755903"/>
              <a:gd name="connsiteY10" fmla="*/ 50005 h 3728881"/>
              <a:gd name="connsiteX11" fmla="*/ 3025166 w 3755903"/>
              <a:gd name="connsiteY11" fmla="*/ 370369 h 3728881"/>
              <a:gd name="connsiteX12" fmla="*/ 3382862 w 3755903"/>
              <a:gd name="connsiteY12" fmla="*/ 1171254 h 3728881"/>
              <a:gd name="connsiteX13" fmla="*/ 3430454 w 3755903"/>
              <a:gd name="connsiteY13" fmla="*/ 2612424 h 3728881"/>
              <a:gd name="connsiteX14" fmla="*/ 3289663 w 3755903"/>
              <a:gd name="connsiteY14" fmla="*/ 2978484 h 3728881"/>
              <a:gd name="connsiteX15" fmla="*/ 3749352 w 3755903"/>
              <a:gd name="connsiteY15" fmla="*/ 3256428 h 3728881"/>
              <a:gd name="connsiteX0" fmla="*/ 3755903 w 3755903"/>
              <a:gd name="connsiteY0" fmla="*/ 3264410 h 3728816"/>
              <a:gd name="connsiteX1" fmla="*/ 3391649 w 3755903"/>
              <a:gd name="connsiteY1" fmla="*/ 3520134 h 3728816"/>
              <a:gd name="connsiteX2" fmla="*/ 2962922 w 3755903"/>
              <a:gd name="connsiteY2" fmla="*/ 3541149 h 3728816"/>
              <a:gd name="connsiteX3" fmla="*/ 2220372 w 3755903"/>
              <a:gd name="connsiteY3" fmla="*/ 3728717 h 3728816"/>
              <a:gd name="connsiteX4" fmla="*/ 1039530 w 3755903"/>
              <a:gd name="connsiteY4" fmla="*/ 3558566 h 3728816"/>
              <a:gd name="connsiteX5" fmla="*/ 261479 w 3755903"/>
              <a:gd name="connsiteY5" fmla="*/ 3050740 h 3728816"/>
              <a:gd name="connsiteX6" fmla="*/ 16216 w 3755903"/>
              <a:gd name="connsiteY6" fmla="*/ 2200752 h 3728816"/>
              <a:gd name="connsiteX7" fmla="*/ 34233 w 3755903"/>
              <a:gd name="connsiteY7" fmla="*/ 1633447 h 3728816"/>
              <a:gd name="connsiteX8" fmla="*/ 540095 w 3755903"/>
              <a:gd name="connsiteY8" fmla="*/ 291475 h 3728816"/>
              <a:gd name="connsiteX9" fmla="*/ 1648788 w 3755903"/>
              <a:gd name="connsiteY9" fmla="*/ 0 h 3728816"/>
              <a:gd name="connsiteX10" fmla="*/ 2431108 w 3755903"/>
              <a:gd name="connsiteY10" fmla="*/ 50005 h 3728816"/>
              <a:gd name="connsiteX11" fmla="*/ 3025166 w 3755903"/>
              <a:gd name="connsiteY11" fmla="*/ 370369 h 3728816"/>
              <a:gd name="connsiteX12" fmla="*/ 3382862 w 3755903"/>
              <a:gd name="connsiteY12" fmla="*/ 1171254 h 3728816"/>
              <a:gd name="connsiteX13" fmla="*/ 3430454 w 3755903"/>
              <a:gd name="connsiteY13" fmla="*/ 2612424 h 3728816"/>
              <a:gd name="connsiteX14" fmla="*/ 3289663 w 3755903"/>
              <a:gd name="connsiteY14" fmla="*/ 2978484 h 3728816"/>
              <a:gd name="connsiteX15" fmla="*/ 3749352 w 3755903"/>
              <a:gd name="connsiteY15" fmla="*/ 3256428 h 3728816"/>
              <a:gd name="connsiteX0" fmla="*/ 3750266 w 3750266"/>
              <a:gd name="connsiteY0" fmla="*/ 3264410 h 3728817"/>
              <a:gd name="connsiteX1" fmla="*/ 3386012 w 3750266"/>
              <a:gd name="connsiteY1" fmla="*/ 3520134 h 3728817"/>
              <a:gd name="connsiteX2" fmla="*/ 2957285 w 3750266"/>
              <a:gd name="connsiteY2" fmla="*/ 3541149 h 3728817"/>
              <a:gd name="connsiteX3" fmla="*/ 2214735 w 3750266"/>
              <a:gd name="connsiteY3" fmla="*/ 3728717 h 3728817"/>
              <a:gd name="connsiteX4" fmla="*/ 1033893 w 3750266"/>
              <a:gd name="connsiteY4" fmla="*/ 3558566 h 3728817"/>
              <a:gd name="connsiteX5" fmla="*/ 255842 w 3750266"/>
              <a:gd name="connsiteY5" fmla="*/ 3050740 h 3728817"/>
              <a:gd name="connsiteX6" fmla="*/ 18139 w 3750266"/>
              <a:gd name="connsiteY6" fmla="*/ 2281973 h 3728817"/>
              <a:gd name="connsiteX7" fmla="*/ 28596 w 3750266"/>
              <a:gd name="connsiteY7" fmla="*/ 1633447 h 3728817"/>
              <a:gd name="connsiteX8" fmla="*/ 534458 w 3750266"/>
              <a:gd name="connsiteY8" fmla="*/ 291475 h 3728817"/>
              <a:gd name="connsiteX9" fmla="*/ 1643151 w 3750266"/>
              <a:gd name="connsiteY9" fmla="*/ 0 h 3728817"/>
              <a:gd name="connsiteX10" fmla="*/ 2425471 w 3750266"/>
              <a:gd name="connsiteY10" fmla="*/ 50005 h 3728817"/>
              <a:gd name="connsiteX11" fmla="*/ 3019529 w 3750266"/>
              <a:gd name="connsiteY11" fmla="*/ 370369 h 3728817"/>
              <a:gd name="connsiteX12" fmla="*/ 3377225 w 3750266"/>
              <a:gd name="connsiteY12" fmla="*/ 1171254 h 3728817"/>
              <a:gd name="connsiteX13" fmla="*/ 3424817 w 3750266"/>
              <a:gd name="connsiteY13" fmla="*/ 2612424 h 3728817"/>
              <a:gd name="connsiteX14" fmla="*/ 3284026 w 3750266"/>
              <a:gd name="connsiteY14" fmla="*/ 2978484 h 3728817"/>
              <a:gd name="connsiteX15" fmla="*/ 3743715 w 3750266"/>
              <a:gd name="connsiteY15" fmla="*/ 3256428 h 3728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750266" h="3728817">
                <a:moveTo>
                  <a:pt x="3750266" y="3264410"/>
                </a:moveTo>
                <a:cubicBezTo>
                  <a:pt x="3737566" y="3279227"/>
                  <a:pt x="3518175" y="3474011"/>
                  <a:pt x="3386012" y="3520134"/>
                </a:cubicBezTo>
                <a:cubicBezTo>
                  <a:pt x="3253849" y="3566257"/>
                  <a:pt x="3152498" y="3506385"/>
                  <a:pt x="2957285" y="3541149"/>
                </a:cubicBezTo>
                <a:cubicBezTo>
                  <a:pt x="2762072" y="3575913"/>
                  <a:pt x="2535300" y="3725814"/>
                  <a:pt x="2214735" y="3728717"/>
                </a:cubicBezTo>
                <a:cubicBezTo>
                  <a:pt x="1894170" y="3731620"/>
                  <a:pt x="1360375" y="3671562"/>
                  <a:pt x="1033893" y="3558566"/>
                </a:cubicBezTo>
                <a:cubicBezTo>
                  <a:pt x="707411" y="3445570"/>
                  <a:pt x="425134" y="3263505"/>
                  <a:pt x="255842" y="3050740"/>
                </a:cubicBezTo>
                <a:cubicBezTo>
                  <a:pt x="86550" y="2837975"/>
                  <a:pt x="56013" y="2518188"/>
                  <a:pt x="18139" y="2281973"/>
                </a:cubicBezTo>
                <a:cubicBezTo>
                  <a:pt x="-19735" y="2045758"/>
                  <a:pt x="10668" y="1759550"/>
                  <a:pt x="28596" y="1633447"/>
                </a:cubicBezTo>
                <a:cubicBezTo>
                  <a:pt x="109920" y="1087868"/>
                  <a:pt x="265366" y="563716"/>
                  <a:pt x="534458" y="291475"/>
                </a:cubicBezTo>
                <a:cubicBezTo>
                  <a:pt x="803551" y="19234"/>
                  <a:pt x="1289344" y="6827"/>
                  <a:pt x="1643151" y="0"/>
                </a:cubicBezTo>
                <a:cubicBezTo>
                  <a:pt x="1856511" y="5080"/>
                  <a:pt x="2196075" y="-11723"/>
                  <a:pt x="2425471" y="50005"/>
                </a:cubicBezTo>
                <a:cubicBezTo>
                  <a:pt x="2654867" y="111733"/>
                  <a:pt x="2860903" y="183494"/>
                  <a:pt x="3019529" y="370369"/>
                </a:cubicBezTo>
                <a:cubicBezTo>
                  <a:pt x="3178155" y="557244"/>
                  <a:pt x="3309677" y="797578"/>
                  <a:pt x="3377225" y="1171254"/>
                </a:cubicBezTo>
                <a:cubicBezTo>
                  <a:pt x="3444773" y="1544930"/>
                  <a:pt x="3548826" y="1984764"/>
                  <a:pt x="3424817" y="2612424"/>
                </a:cubicBezTo>
                <a:cubicBezTo>
                  <a:pt x="3389203" y="2718531"/>
                  <a:pt x="3367291" y="2865644"/>
                  <a:pt x="3284026" y="2978484"/>
                </a:cubicBezTo>
                <a:cubicBezTo>
                  <a:pt x="3298252" y="3020691"/>
                  <a:pt x="3403215" y="3263535"/>
                  <a:pt x="3743715" y="3256428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2613E4-C0E2-4A7B-7465-26A060121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601" y="750899"/>
            <a:ext cx="3288851" cy="2046090"/>
          </a:xfrm>
        </p:spPr>
        <p:txBody>
          <a:bodyPr>
            <a:normAutofit/>
          </a:bodyPr>
          <a:lstStyle/>
          <a:p>
            <a:pPr algn="ctr"/>
            <a:r>
              <a:rPr lang="en-US" sz="4400"/>
              <a:t>Coping skills that might be helpful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DB54B-0BD6-275C-CD5B-48E1DE72D1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367" y="3501876"/>
            <a:ext cx="3338285" cy="2940165"/>
          </a:xfrm>
        </p:spPr>
        <p:txBody>
          <a:bodyPr anchor="ctr">
            <a:normAutofit fontScale="92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Deep breathing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Mindfulness/Meditation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Progressive Muscle Relaxation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Grounding/Yoga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So many more!</a:t>
            </a:r>
          </a:p>
          <a:p>
            <a:pPr algn="ctr"/>
            <a:endParaRPr lang="en-US" dirty="0"/>
          </a:p>
        </p:txBody>
      </p:sp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5201E8D-C534-68DA-9DAA-75B73FBDC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991" y="5199866"/>
            <a:ext cx="2868613" cy="143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5638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0EB24-A6E6-0A2D-E1E8-1B1E8E9D7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some ways you have tried to cope?</a:t>
            </a:r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B4AE8F2-A2D5-DC8A-27A6-3820662215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991" y="5199866"/>
            <a:ext cx="2868613" cy="1434307"/>
          </a:xfrm>
          <a:prstGeom prst="rect">
            <a:avLst/>
          </a:prstGeom>
        </p:spPr>
      </p:pic>
      <p:pic>
        <p:nvPicPr>
          <p:cNvPr id="11" name="Content Placeholder 10" descr="Little boy painting">
            <a:extLst>
              <a:ext uri="{FF2B5EF4-FFF2-40B4-BE49-F238E27FC236}">
                <a16:creationId xmlns:a16="http://schemas.microsoft.com/office/drawing/2014/main" id="{3F07E089-1061-F6E3-13BC-401A38C7E2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282" y="2210202"/>
            <a:ext cx="4661435" cy="3110716"/>
          </a:xfrm>
        </p:spPr>
      </p:pic>
    </p:spTree>
    <p:extLst>
      <p:ext uri="{BB962C8B-B14F-4D97-AF65-F5344CB8AC3E}">
        <p14:creationId xmlns:p14="http://schemas.microsoft.com/office/powerpoint/2010/main" val="3655213328"/>
      </p:ext>
    </p:extLst>
  </p:cSld>
  <p:clrMapOvr>
    <a:masterClrMapping/>
  </p:clrMapOvr>
</p:sld>
</file>

<file path=ppt/theme/theme1.xml><?xml version="1.0" encoding="utf-8"?>
<a:theme xmlns:a="http://schemas.openxmlformats.org/drawingml/2006/main" name="ChitchatVTI">
  <a:themeElements>
    <a:clrScheme name="AnalogousFromRegularSeedLeftStep">
      <a:dk1>
        <a:srgbClr val="000000"/>
      </a:dk1>
      <a:lt1>
        <a:srgbClr val="FFFFFF"/>
      </a:lt1>
      <a:dk2>
        <a:srgbClr val="243241"/>
      </a:dk2>
      <a:lt2>
        <a:srgbClr val="E8E8E2"/>
      </a:lt2>
      <a:accent1>
        <a:srgbClr val="4D54C3"/>
      </a:accent1>
      <a:accent2>
        <a:srgbClr val="3B74B1"/>
      </a:accent2>
      <a:accent3>
        <a:srgbClr val="4BB3BF"/>
      </a:accent3>
      <a:accent4>
        <a:srgbClr val="3BB18C"/>
      </a:accent4>
      <a:accent5>
        <a:srgbClr val="49B967"/>
      </a:accent5>
      <a:accent6>
        <a:srgbClr val="4CB13B"/>
      </a:accent6>
      <a:hlink>
        <a:srgbClr val="8D872F"/>
      </a:hlink>
      <a:folHlink>
        <a:srgbClr val="7F7F7F"/>
      </a:folHlink>
    </a:clrScheme>
    <a:fontScheme name="The Hand">
      <a:majorFont>
        <a:latin typeface="The Serif Hand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itchatVTI" id="{08BB1610-1071-4750-BA6F-EA15E875FFCD}" vid="{D7BDF053-2181-45AE-9365-FFAA906CB43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207</Words>
  <Application>Microsoft Office PowerPoint</Application>
  <PresentationFormat>Widescreen</PresentationFormat>
  <Paragraphs>35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The Hand</vt:lpstr>
      <vt:lpstr>The Serif Hand</vt:lpstr>
      <vt:lpstr>ChitchatVTI</vt:lpstr>
      <vt:lpstr>Trauma Symptoms &amp; How to Cope</vt:lpstr>
      <vt:lpstr>What are common Symptoms of Trauma?</vt:lpstr>
      <vt:lpstr>What is Re-experiencing?</vt:lpstr>
      <vt:lpstr>What is avoidance?</vt:lpstr>
      <vt:lpstr>What Kind of Feelings?</vt:lpstr>
      <vt:lpstr>What Kind of Negative Thoughts?</vt:lpstr>
      <vt:lpstr>What is increased Activation?</vt:lpstr>
      <vt:lpstr>Coping skills that might be helpful</vt:lpstr>
      <vt:lpstr>What are some ways you have tried to cope?</vt:lpstr>
      <vt:lpstr>Let’s try a skill today!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Trauma and It’s Impact</dc:title>
  <dc:creator>Eneida Vilella</dc:creator>
  <cp:lastModifiedBy>Eneida Vilella</cp:lastModifiedBy>
  <cp:revision>6</cp:revision>
  <dcterms:created xsi:type="dcterms:W3CDTF">2022-12-19T16:55:10Z</dcterms:created>
  <dcterms:modified xsi:type="dcterms:W3CDTF">2023-01-19T20:10:44Z</dcterms:modified>
</cp:coreProperties>
</file>