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6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1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5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1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3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1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9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3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cDKyRpW-Yuc?feature=oembed" TargetMode="External"/><Relationship Id="rId1" Type="http://schemas.openxmlformats.org/officeDocument/2006/relationships/video" Target="https://www.youtube.com/embed/oeusbGFWPtY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59FA55D-DBF3-44BD-8BAA-FC35FD1C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rown teddy bear covering its eyes">
            <a:extLst>
              <a:ext uri="{FF2B5EF4-FFF2-40B4-BE49-F238E27FC236}">
                <a16:creationId xmlns:a16="http://schemas.microsoft.com/office/drawing/2014/main" id="{0D96DF86-49EF-1F4D-8C68-05CF59E3F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1D34478-6122-494B-BC0B-DB060394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31648" y="357256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CA847-5268-3781-F769-1CB1D381E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8766" y="732550"/>
            <a:ext cx="4186940" cy="1643447"/>
          </a:xfrm>
        </p:spPr>
        <p:txBody>
          <a:bodyPr anchor="b">
            <a:normAutofit/>
          </a:bodyPr>
          <a:lstStyle/>
          <a:p>
            <a:r>
              <a:rPr lang="es-ES" dirty="0"/>
              <a:t>Síntomas del Trauma y Cómo Afrontarlos</a:t>
            </a:r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87AACE3-D796-459A-88F7-2091CC177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70915">
            <a:off x="6793370" y="351450"/>
            <a:ext cx="4927301" cy="3146160"/>
          </a:xfrm>
          <a:custGeom>
            <a:avLst/>
            <a:gdLst>
              <a:gd name="connsiteX0" fmla="*/ 931249 w 1207078"/>
              <a:gd name="connsiteY0" fmla="*/ 1013346 h 1013355"/>
              <a:gd name="connsiteX1" fmla="*/ 814282 w 1207078"/>
              <a:gd name="connsiteY1" fmla="*/ 829037 h 1013355"/>
              <a:gd name="connsiteX2" fmla="*/ 241924 w 1207078"/>
              <a:gd name="connsiteY2" fmla="*/ 819512 h 1013355"/>
              <a:gd name="connsiteX3" fmla="*/ 79999 w 1207078"/>
              <a:gd name="connsiteY3" fmla="*/ 258680 h 1013355"/>
              <a:gd name="connsiteX4" fmla="*/ 834855 w 1207078"/>
              <a:gd name="connsiteY4" fmla="*/ 11030 h 1013355"/>
              <a:gd name="connsiteX5" fmla="*/ 1206997 w 1207078"/>
              <a:gd name="connsiteY5" fmla="*/ 356597 h 1013355"/>
              <a:gd name="connsiteX6" fmla="*/ 997447 w 1207078"/>
              <a:gd name="connsiteY6" fmla="*/ 742074 h 1013355"/>
              <a:gd name="connsiteX7" fmla="*/ 931249 w 1207078"/>
              <a:gd name="connsiteY7" fmla="*/ 1013346 h 1013355"/>
              <a:gd name="connsiteX0" fmla="*/ 925805 w 1207077"/>
              <a:gd name="connsiteY0" fmla="*/ 966643 h 966643"/>
              <a:gd name="connsiteX1" fmla="*/ 814320 w 1207077"/>
              <a:gd name="connsiteY1" fmla="*/ 829046 h 966643"/>
              <a:gd name="connsiteX2" fmla="*/ 241962 w 1207077"/>
              <a:gd name="connsiteY2" fmla="*/ 819521 h 966643"/>
              <a:gd name="connsiteX3" fmla="*/ 80037 w 1207077"/>
              <a:gd name="connsiteY3" fmla="*/ 258689 h 966643"/>
              <a:gd name="connsiteX4" fmla="*/ 834893 w 1207077"/>
              <a:gd name="connsiteY4" fmla="*/ 11039 h 966643"/>
              <a:gd name="connsiteX5" fmla="*/ 1207035 w 1207077"/>
              <a:gd name="connsiteY5" fmla="*/ 356606 h 966643"/>
              <a:gd name="connsiteX6" fmla="*/ 997485 w 1207077"/>
              <a:gd name="connsiteY6" fmla="*/ 742083 h 966643"/>
              <a:gd name="connsiteX7" fmla="*/ 925805 w 1207077"/>
              <a:gd name="connsiteY7" fmla="*/ 966643 h 966643"/>
              <a:gd name="connsiteX0" fmla="*/ 880512 w 1161784"/>
              <a:gd name="connsiteY0" fmla="*/ 966643 h 966643"/>
              <a:gd name="connsiteX1" fmla="*/ 806031 w 1161784"/>
              <a:gd name="connsiteY1" fmla="*/ 816343 h 966643"/>
              <a:gd name="connsiteX2" fmla="*/ 196669 w 1161784"/>
              <a:gd name="connsiteY2" fmla="*/ 819521 h 966643"/>
              <a:gd name="connsiteX3" fmla="*/ 34744 w 1161784"/>
              <a:gd name="connsiteY3" fmla="*/ 258689 h 966643"/>
              <a:gd name="connsiteX4" fmla="*/ 789600 w 1161784"/>
              <a:gd name="connsiteY4" fmla="*/ 11039 h 966643"/>
              <a:gd name="connsiteX5" fmla="*/ 1161742 w 1161784"/>
              <a:gd name="connsiteY5" fmla="*/ 356606 h 966643"/>
              <a:gd name="connsiteX6" fmla="*/ 952192 w 1161784"/>
              <a:gd name="connsiteY6" fmla="*/ 742083 h 966643"/>
              <a:gd name="connsiteX7" fmla="*/ 880512 w 1161784"/>
              <a:gd name="connsiteY7" fmla="*/ 966643 h 966643"/>
              <a:gd name="connsiteX0" fmla="*/ 886398 w 1167670"/>
              <a:gd name="connsiteY0" fmla="*/ 967976 h 967976"/>
              <a:gd name="connsiteX1" fmla="*/ 811917 w 1167670"/>
              <a:gd name="connsiteY1" fmla="*/ 817676 h 967976"/>
              <a:gd name="connsiteX2" fmla="*/ 176796 w 1167670"/>
              <a:gd name="connsiteY2" fmla="*/ 841907 h 967976"/>
              <a:gd name="connsiteX3" fmla="*/ 40630 w 1167670"/>
              <a:gd name="connsiteY3" fmla="*/ 260022 h 967976"/>
              <a:gd name="connsiteX4" fmla="*/ 795486 w 1167670"/>
              <a:gd name="connsiteY4" fmla="*/ 12372 h 967976"/>
              <a:gd name="connsiteX5" fmla="*/ 1167628 w 1167670"/>
              <a:gd name="connsiteY5" fmla="*/ 357939 h 967976"/>
              <a:gd name="connsiteX6" fmla="*/ 958078 w 1167670"/>
              <a:gd name="connsiteY6" fmla="*/ 743416 h 967976"/>
              <a:gd name="connsiteX7" fmla="*/ 886398 w 1167670"/>
              <a:gd name="connsiteY7" fmla="*/ 967976 h 967976"/>
              <a:gd name="connsiteX0" fmla="*/ 896528 w 1177800"/>
              <a:gd name="connsiteY0" fmla="*/ 968050 h 968050"/>
              <a:gd name="connsiteX1" fmla="*/ 822047 w 1177800"/>
              <a:gd name="connsiteY1" fmla="*/ 817750 h 968050"/>
              <a:gd name="connsiteX2" fmla="*/ 151996 w 1177800"/>
              <a:gd name="connsiteY2" fmla="*/ 850484 h 968050"/>
              <a:gd name="connsiteX3" fmla="*/ 50760 w 1177800"/>
              <a:gd name="connsiteY3" fmla="*/ 260096 h 968050"/>
              <a:gd name="connsiteX4" fmla="*/ 805616 w 1177800"/>
              <a:gd name="connsiteY4" fmla="*/ 12446 h 968050"/>
              <a:gd name="connsiteX5" fmla="*/ 1177758 w 1177800"/>
              <a:gd name="connsiteY5" fmla="*/ 358013 h 968050"/>
              <a:gd name="connsiteX6" fmla="*/ 968208 w 1177800"/>
              <a:gd name="connsiteY6" fmla="*/ 743490 h 968050"/>
              <a:gd name="connsiteX7" fmla="*/ 896528 w 1177800"/>
              <a:gd name="connsiteY7" fmla="*/ 968050 h 968050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8208 w 1177800"/>
              <a:gd name="connsiteY6" fmla="*/ 743490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346 w 1177800"/>
              <a:gd name="connsiteY0" fmla="*/ 954284 h 954284"/>
              <a:gd name="connsiteX1" fmla="*/ 822047 w 1177800"/>
              <a:gd name="connsiteY1" fmla="*/ 817750 h 954284"/>
              <a:gd name="connsiteX2" fmla="*/ 151996 w 1177800"/>
              <a:gd name="connsiteY2" fmla="*/ 850484 h 954284"/>
              <a:gd name="connsiteX3" fmla="*/ 50760 w 1177800"/>
              <a:gd name="connsiteY3" fmla="*/ 260096 h 954284"/>
              <a:gd name="connsiteX4" fmla="*/ 805616 w 1177800"/>
              <a:gd name="connsiteY4" fmla="*/ 12446 h 954284"/>
              <a:gd name="connsiteX5" fmla="*/ 1177758 w 1177800"/>
              <a:gd name="connsiteY5" fmla="*/ 358013 h 954284"/>
              <a:gd name="connsiteX6" fmla="*/ 969087 w 1177800"/>
              <a:gd name="connsiteY6" fmla="*/ 772843 h 954284"/>
              <a:gd name="connsiteX7" fmla="*/ 892346 w 1177800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9251 w 1177964"/>
              <a:gd name="connsiteY6" fmla="*/ 772843 h 954284"/>
              <a:gd name="connsiteX7" fmla="*/ 892510 w 1177964"/>
              <a:gd name="connsiteY7" fmla="*/ 954284 h 954284"/>
              <a:gd name="connsiteX0" fmla="*/ 892510 w 1177964"/>
              <a:gd name="connsiteY0" fmla="*/ 954284 h 954284"/>
              <a:gd name="connsiteX1" fmla="*/ 826798 w 1177964"/>
              <a:gd name="connsiteY1" fmla="*/ 816633 h 954284"/>
              <a:gd name="connsiteX2" fmla="*/ 152160 w 1177964"/>
              <a:gd name="connsiteY2" fmla="*/ 850484 h 954284"/>
              <a:gd name="connsiteX3" fmla="*/ 50924 w 1177964"/>
              <a:gd name="connsiteY3" fmla="*/ 260096 h 954284"/>
              <a:gd name="connsiteX4" fmla="*/ 805780 w 1177964"/>
              <a:gd name="connsiteY4" fmla="*/ 12446 h 954284"/>
              <a:gd name="connsiteX5" fmla="*/ 1177922 w 1177964"/>
              <a:gd name="connsiteY5" fmla="*/ 358013 h 954284"/>
              <a:gd name="connsiteX6" fmla="*/ 967539 w 1177964"/>
              <a:gd name="connsiteY6" fmla="*/ 778355 h 954284"/>
              <a:gd name="connsiteX7" fmla="*/ 892510 w 1177964"/>
              <a:gd name="connsiteY7" fmla="*/ 954284 h 954284"/>
              <a:gd name="connsiteX0" fmla="*/ 892912 w 1178366"/>
              <a:gd name="connsiteY0" fmla="*/ 954284 h 954284"/>
              <a:gd name="connsiteX1" fmla="*/ 838317 w 1178366"/>
              <a:gd name="connsiteY1" fmla="*/ 829975 h 954284"/>
              <a:gd name="connsiteX2" fmla="*/ 152562 w 1178366"/>
              <a:gd name="connsiteY2" fmla="*/ 850484 h 954284"/>
              <a:gd name="connsiteX3" fmla="*/ 51326 w 1178366"/>
              <a:gd name="connsiteY3" fmla="*/ 260096 h 954284"/>
              <a:gd name="connsiteX4" fmla="*/ 806182 w 1178366"/>
              <a:gd name="connsiteY4" fmla="*/ 12446 h 954284"/>
              <a:gd name="connsiteX5" fmla="*/ 1178324 w 1178366"/>
              <a:gd name="connsiteY5" fmla="*/ 358013 h 954284"/>
              <a:gd name="connsiteX6" fmla="*/ 967941 w 1178366"/>
              <a:gd name="connsiteY6" fmla="*/ 778355 h 954284"/>
              <a:gd name="connsiteX7" fmla="*/ 892912 w 1178366"/>
              <a:gd name="connsiteY7" fmla="*/ 954284 h 954284"/>
              <a:gd name="connsiteX0" fmla="*/ 894402 w 1179860"/>
              <a:gd name="connsiteY0" fmla="*/ 958956 h 958956"/>
              <a:gd name="connsiteX1" fmla="*/ 839807 w 1179860"/>
              <a:gd name="connsiteY1" fmla="*/ 834647 h 958956"/>
              <a:gd name="connsiteX2" fmla="*/ 154052 w 1179860"/>
              <a:gd name="connsiteY2" fmla="*/ 855156 h 958956"/>
              <a:gd name="connsiteX3" fmla="*/ 52816 w 1179860"/>
              <a:gd name="connsiteY3" fmla="*/ 264768 h 958956"/>
              <a:gd name="connsiteX4" fmla="*/ 827792 w 1179860"/>
              <a:gd name="connsiteY4" fmla="*/ 12221 h 958956"/>
              <a:gd name="connsiteX5" fmla="*/ 1179814 w 1179860"/>
              <a:gd name="connsiteY5" fmla="*/ 362685 h 958956"/>
              <a:gd name="connsiteX6" fmla="*/ 969431 w 1179860"/>
              <a:gd name="connsiteY6" fmla="*/ 783027 h 958956"/>
              <a:gd name="connsiteX7" fmla="*/ 894402 w 1179860"/>
              <a:gd name="connsiteY7" fmla="*/ 958956 h 958956"/>
              <a:gd name="connsiteX0" fmla="*/ 896504 w 1181970"/>
              <a:gd name="connsiteY0" fmla="*/ 961175 h 961175"/>
              <a:gd name="connsiteX1" fmla="*/ 841909 w 1181970"/>
              <a:gd name="connsiteY1" fmla="*/ 836866 h 961175"/>
              <a:gd name="connsiteX2" fmla="*/ 156154 w 1181970"/>
              <a:gd name="connsiteY2" fmla="*/ 857375 h 961175"/>
              <a:gd name="connsiteX3" fmla="*/ 54918 w 1181970"/>
              <a:gd name="connsiteY3" fmla="*/ 266987 h 961175"/>
              <a:gd name="connsiteX4" fmla="*/ 858275 w 1181970"/>
              <a:gd name="connsiteY4" fmla="*/ 12117 h 961175"/>
              <a:gd name="connsiteX5" fmla="*/ 1181916 w 1181970"/>
              <a:gd name="connsiteY5" fmla="*/ 364904 h 961175"/>
              <a:gd name="connsiteX6" fmla="*/ 971533 w 1181970"/>
              <a:gd name="connsiteY6" fmla="*/ 785246 h 961175"/>
              <a:gd name="connsiteX7" fmla="*/ 896504 w 1181970"/>
              <a:gd name="connsiteY7" fmla="*/ 961175 h 961175"/>
              <a:gd name="connsiteX0" fmla="*/ 897768 w 1183239"/>
              <a:gd name="connsiteY0" fmla="*/ 938948 h 938948"/>
              <a:gd name="connsiteX1" fmla="*/ 843173 w 1183239"/>
              <a:gd name="connsiteY1" fmla="*/ 814639 h 938948"/>
              <a:gd name="connsiteX2" fmla="*/ 157418 w 1183239"/>
              <a:gd name="connsiteY2" fmla="*/ 835148 h 938948"/>
              <a:gd name="connsiteX3" fmla="*/ 56182 w 1183239"/>
              <a:gd name="connsiteY3" fmla="*/ 244760 h 938948"/>
              <a:gd name="connsiteX4" fmla="*/ 876607 w 1183239"/>
              <a:gd name="connsiteY4" fmla="*/ 13246 h 938948"/>
              <a:gd name="connsiteX5" fmla="*/ 1183180 w 1183239"/>
              <a:gd name="connsiteY5" fmla="*/ 342677 h 938948"/>
              <a:gd name="connsiteX6" fmla="*/ 972797 w 1183239"/>
              <a:gd name="connsiteY6" fmla="*/ 763019 h 938948"/>
              <a:gd name="connsiteX7" fmla="*/ 897768 w 1183239"/>
              <a:gd name="connsiteY7" fmla="*/ 938948 h 938948"/>
              <a:gd name="connsiteX0" fmla="*/ 899237 w 1184717"/>
              <a:gd name="connsiteY0" fmla="*/ 958806 h 958806"/>
              <a:gd name="connsiteX1" fmla="*/ 844642 w 1184717"/>
              <a:gd name="connsiteY1" fmla="*/ 834497 h 958806"/>
              <a:gd name="connsiteX2" fmla="*/ 158887 w 1184717"/>
              <a:gd name="connsiteY2" fmla="*/ 855006 h 958806"/>
              <a:gd name="connsiteX3" fmla="*/ 57651 w 1184717"/>
              <a:gd name="connsiteY3" fmla="*/ 264618 h 958806"/>
              <a:gd name="connsiteX4" fmla="*/ 897913 w 1184717"/>
              <a:gd name="connsiteY4" fmla="*/ 12228 h 958806"/>
              <a:gd name="connsiteX5" fmla="*/ 1184649 w 1184717"/>
              <a:gd name="connsiteY5" fmla="*/ 362535 h 958806"/>
              <a:gd name="connsiteX6" fmla="*/ 974266 w 1184717"/>
              <a:gd name="connsiteY6" fmla="*/ 782877 h 958806"/>
              <a:gd name="connsiteX7" fmla="*/ 899237 w 1184717"/>
              <a:gd name="connsiteY7" fmla="*/ 958806 h 95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717" h="958806">
                <a:moveTo>
                  <a:pt x="899237" y="958806"/>
                </a:moveTo>
                <a:cubicBezTo>
                  <a:pt x="894405" y="944889"/>
                  <a:pt x="911997" y="873046"/>
                  <a:pt x="844642" y="834497"/>
                </a:cubicBezTo>
                <a:cubicBezTo>
                  <a:pt x="772061" y="864692"/>
                  <a:pt x="290052" y="949986"/>
                  <a:pt x="158887" y="855006"/>
                </a:cubicBezTo>
                <a:cubicBezTo>
                  <a:pt x="27722" y="760026"/>
                  <a:pt x="-65520" y="405081"/>
                  <a:pt x="57651" y="264618"/>
                </a:cubicBezTo>
                <a:cubicBezTo>
                  <a:pt x="180822" y="124155"/>
                  <a:pt x="458430" y="-47589"/>
                  <a:pt x="897913" y="12228"/>
                </a:cubicBezTo>
                <a:cubicBezTo>
                  <a:pt x="1046789" y="37089"/>
                  <a:pt x="1188269" y="121743"/>
                  <a:pt x="1184649" y="362535"/>
                </a:cubicBezTo>
                <a:cubicBezTo>
                  <a:pt x="1181030" y="603327"/>
                  <a:pt x="1069516" y="742967"/>
                  <a:pt x="974266" y="782877"/>
                </a:cubicBezTo>
                <a:cubicBezTo>
                  <a:pt x="970075" y="839741"/>
                  <a:pt x="899237" y="958806"/>
                  <a:pt x="899237" y="958806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048688-B751-3DF7-C08A-E22D4FBC4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21" y="1994693"/>
            <a:ext cx="2868613" cy="14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93528E-0CA3-4E56-B7A0-091C0AB0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2BFE4-B154-691E-0E75-7DC3A055B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40" y="4863993"/>
            <a:ext cx="10658121" cy="8759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¡</a:t>
            </a:r>
            <a:r>
              <a:rPr lang="en-US" dirty="0" err="1"/>
              <a:t>Intentemos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habilidad</a:t>
            </a:r>
            <a:r>
              <a:rPr lang="en-US" dirty="0"/>
              <a:t> hoy!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1709" y="534571"/>
            <a:ext cx="11418399" cy="3938131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64186"/>
              <a:gd name="connsiteY0" fmla="*/ 6433518 h 6433552"/>
              <a:gd name="connsiteX1" fmla="*/ 6560587 w 7664186"/>
              <a:gd name="connsiteY1" fmla="*/ 6424418 h 6433552"/>
              <a:gd name="connsiteX2" fmla="*/ 995539 w 7664186"/>
              <a:gd name="connsiteY2" fmla="*/ 6393888 h 6433552"/>
              <a:gd name="connsiteX3" fmla="*/ 7757 w 7664186"/>
              <a:gd name="connsiteY3" fmla="*/ 6365104 h 6433552"/>
              <a:gd name="connsiteX4" fmla="*/ 49895 w 7664186"/>
              <a:gd name="connsiteY4" fmla="*/ 40219 h 6433552"/>
              <a:gd name="connsiteX5" fmla="*/ 241539 w 7664186"/>
              <a:gd name="connsiteY5" fmla="*/ 0 h 6433552"/>
              <a:gd name="connsiteX6" fmla="*/ 6439076 w 7664186"/>
              <a:gd name="connsiteY6" fmla="*/ 28166 h 6433552"/>
              <a:gd name="connsiteX7" fmla="*/ 7639227 w 7664186"/>
              <a:gd name="connsiteY7" fmla="*/ 58697 h 6433552"/>
              <a:gd name="connsiteX8" fmla="*/ 7567789 w 7664186"/>
              <a:gd name="connsiteY8" fmla="*/ 6302294 h 6433552"/>
              <a:gd name="connsiteX9" fmla="*/ 7402081 w 7664186"/>
              <a:gd name="connsiteY9" fmla="*/ 6430320 h 6433552"/>
              <a:gd name="connsiteX10" fmla="*/ 7149875 w 7664186"/>
              <a:gd name="connsiteY10" fmla="*/ 6433518 h 6433552"/>
              <a:gd name="connsiteX0" fmla="*/ 7149875 w 7657158"/>
              <a:gd name="connsiteY0" fmla="*/ 6433518 h 6433552"/>
              <a:gd name="connsiteX1" fmla="*/ 6560587 w 7657158"/>
              <a:gd name="connsiteY1" fmla="*/ 6424418 h 6433552"/>
              <a:gd name="connsiteX2" fmla="*/ 995539 w 7657158"/>
              <a:gd name="connsiteY2" fmla="*/ 6393888 h 6433552"/>
              <a:gd name="connsiteX3" fmla="*/ 7757 w 7657158"/>
              <a:gd name="connsiteY3" fmla="*/ 6365104 h 6433552"/>
              <a:gd name="connsiteX4" fmla="*/ 49895 w 7657158"/>
              <a:gd name="connsiteY4" fmla="*/ 40219 h 6433552"/>
              <a:gd name="connsiteX5" fmla="*/ 241539 w 7657158"/>
              <a:gd name="connsiteY5" fmla="*/ 0 h 6433552"/>
              <a:gd name="connsiteX6" fmla="*/ 6439076 w 7657158"/>
              <a:gd name="connsiteY6" fmla="*/ 28166 h 6433552"/>
              <a:gd name="connsiteX7" fmla="*/ 7639227 w 7657158"/>
              <a:gd name="connsiteY7" fmla="*/ 58697 h 6433552"/>
              <a:gd name="connsiteX8" fmla="*/ 7567789 w 7657158"/>
              <a:gd name="connsiteY8" fmla="*/ 6302294 h 6433552"/>
              <a:gd name="connsiteX9" fmla="*/ 7402081 w 7657158"/>
              <a:gd name="connsiteY9" fmla="*/ 6430320 h 6433552"/>
              <a:gd name="connsiteX10" fmla="*/ 7149875 w 7657158"/>
              <a:gd name="connsiteY10" fmla="*/ 6433518 h 6433552"/>
              <a:gd name="connsiteX0" fmla="*/ 7149875 w 7661310"/>
              <a:gd name="connsiteY0" fmla="*/ 6433518 h 6452113"/>
              <a:gd name="connsiteX1" fmla="*/ 6560587 w 7661310"/>
              <a:gd name="connsiteY1" fmla="*/ 6424418 h 6452113"/>
              <a:gd name="connsiteX2" fmla="*/ 995539 w 7661310"/>
              <a:gd name="connsiteY2" fmla="*/ 6393888 h 6452113"/>
              <a:gd name="connsiteX3" fmla="*/ 7757 w 7661310"/>
              <a:gd name="connsiteY3" fmla="*/ 6365104 h 6452113"/>
              <a:gd name="connsiteX4" fmla="*/ 49895 w 7661310"/>
              <a:gd name="connsiteY4" fmla="*/ 40219 h 6452113"/>
              <a:gd name="connsiteX5" fmla="*/ 241539 w 7661310"/>
              <a:gd name="connsiteY5" fmla="*/ 0 h 6452113"/>
              <a:gd name="connsiteX6" fmla="*/ 6439076 w 7661310"/>
              <a:gd name="connsiteY6" fmla="*/ 28166 h 6452113"/>
              <a:gd name="connsiteX7" fmla="*/ 7639227 w 7661310"/>
              <a:gd name="connsiteY7" fmla="*/ 58697 h 6452113"/>
              <a:gd name="connsiteX8" fmla="*/ 7589645 w 7661310"/>
              <a:gd name="connsiteY8" fmla="*/ 6366021 h 6452113"/>
              <a:gd name="connsiteX9" fmla="*/ 7402081 w 7661310"/>
              <a:gd name="connsiteY9" fmla="*/ 6430320 h 6452113"/>
              <a:gd name="connsiteX10" fmla="*/ 7149875 w 7661310"/>
              <a:gd name="connsiteY10" fmla="*/ 6433518 h 6452113"/>
              <a:gd name="connsiteX0" fmla="*/ 7149875 w 7657523"/>
              <a:gd name="connsiteY0" fmla="*/ 6433518 h 6452112"/>
              <a:gd name="connsiteX1" fmla="*/ 6560587 w 7657523"/>
              <a:gd name="connsiteY1" fmla="*/ 6424418 h 6452112"/>
              <a:gd name="connsiteX2" fmla="*/ 995539 w 7657523"/>
              <a:gd name="connsiteY2" fmla="*/ 6393888 h 6452112"/>
              <a:gd name="connsiteX3" fmla="*/ 7757 w 7657523"/>
              <a:gd name="connsiteY3" fmla="*/ 6365104 h 6452112"/>
              <a:gd name="connsiteX4" fmla="*/ 49895 w 7657523"/>
              <a:gd name="connsiteY4" fmla="*/ 40219 h 6452112"/>
              <a:gd name="connsiteX5" fmla="*/ 241539 w 7657523"/>
              <a:gd name="connsiteY5" fmla="*/ 0 h 6452112"/>
              <a:gd name="connsiteX6" fmla="*/ 6439076 w 7657523"/>
              <a:gd name="connsiteY6" fmla="*/ 28166 h 6452112"/>
              <a:gd name="connsiteX7" fmla="*/ 7639227 w 7657523"/>
              <a:gd name="connsiteY7" fmla="*/ 58697 h 6452112"/>
              <a:gd name="connsiteX8" fmla="*/ 7589645 w 7657523"/>
              <a:gd name="connsiteY8" fmla="*/ 6366021 h 6452112"/>
              <a:gd name="connsiteX9" fmla="*/ 7402081 w 7657523"/>
              <a:gd name="connsiteY9" fmla="*/ 6430320 h 6452112"/>
              <a:gd name="connsiteX10" fmla="*/ 7149875 w 7657523"/>
              <a:gd name="connsiteY10" fmla="*/ 6433518 h 6452112"/>
              <a:gd name="connsiteX0" fmla="*/ 7149875 w 7639227"/>
              <a:gd name="connsiteY0" fmla="*/ 6433518 h 6452112"/>
              <a:gd name="connsiteX1" fmla="*/ 6560587 w 7639227"/>
              <a:gd name="connsiteY1" fmla="*/ 6424418 h 6452112"/>
              <a:gd name="connsiteX2" fmla="*/ 995539 w 7639227"/>
              <a:gd name="connsiteY2" fmla="*/ 6393888 h 6452112"/>
              <a:gd name="connsiteX3" fmla="*/ 7757 w 7639227"/>
              <a:gd name="connsiteY3" fmla="*/ 6365104 h 6452112"/>
              <a:gd name="connsiteX4" fmla="*/ 49895 w 7639227"/>
              <a:gd name="connsiteY4" fmla="*/ 40219 h 6452112"/>
              <a:gd name="connsiteX5" fmla="*/ 241539 w 7639227"/>
              <a:gd name="connsiteY5" fmla="*/ 0 h 6452112"/>
              <a:gd name="connsiteX6" fmla="*/ 6439076 w 7639227"/>
              <a:gd name="connsiteY6" fmla="*/ 28166 h 6452112"/>
              <a:gd name="connsiteX7" fmla="*/ 7639227 w 7639227"/>
              <a:gd name="connsiteY7" fmla="*/ 58697 h 6452112"/>
              <a:gd name="connsiteX8" fmla="*/ 7589645 w 7639227"/>
              <a:gd name="connsiteY8" fmla="*/ 6366021 h 6452112"/>
              <a:gd name="connsiteX9" fmla="*/ 7402081 w 7639227"/>
              <a:gd name="connsiteY9" fmla="*/ 6430320 h 6452112"/>
              <a:gd name="connsiteX10" fmla="*/ 7149875 w 7639227"/>
              <a:gd name="connsiteY10" fmla="*/ 6433518 h 6452112"/>
              <a:gd name="connsiteX0" fmla="*/ 7149875 w 7641711"/>
              <a:gd name="connsiteY0" fmla="*/ 6433518 h 6473199"/>
              <a:gd name="connsiteX1" fmla="*/ 6560587 w 7641711"/>
              <a:gd name="connsiteY1" fmla="*/ 6424418 h 6473199"/>
              <a:gd name="connsiteX2" fmla="*/ 995539 w 7641711"/>
              <a:gd name="connsiteY2" fmla="*/ 6393888 h 6473199"/>
              <a:gd name="connsiteX3" fmla="*/ 7757 w 7641711"/>
              <a:gd name="connsiteY3" fmla="*/ 6365104 h 6473199"/>
              <a:gd name="connsiteX4" fmla="*/ 49895 w 7641711"/>
              <a:gd name="connsiteY4" fmla="*/ 40219 h 6473199"/>
              <a:gd name="connsiteX5" fmla="*/ 241539 w 7641711"/>
              <a:gd name="connsiteY5" fmla="*/ 0 h 6473199"/>
              <a:gd name="connsiteX6" fmla="*/ 6439076 w 7641711"/>
              <a:gd name="connsiteY6" fmla="*/ 28166 h 6473199"/>
              <a:gd name="connsiteX7" fmla="*/ 7639227 w 7641711"/>
              <a:gd name="connsiteY7" fmla="*/ 58697 h 6473199"/>
              <a:gd name="connsiteX8" fmla="*/ 7618786 w 7641711"/>
              <a:gd name="connsiteY8" fmla="*/ 6397885 h 6473199"/>
              <a:gd name="connsiteX9" fmla="*/ 7402081 w 7641711"/>
              <a:gd name="connsiteY9" fmla="*/ 6430320 h 6473199"/>
              <a:gd name="connsiteX10" fmla="*/ 7149875 w 7641711"/>
              <a:gd name="connsiteY10" fmla="*/ 6433518 h 6473199"/>
              <a:gd name="connsiteX0" fmla="*/ 7149875 w 7641711"/>
              <a:gd name="connsiteY0" fmla="*/ 6433518 h 6438168"/>
              <a:gd name="connsiteX1" fmla="*/ 6560587 w 7641711"/>
              <a:gd name="connsiteY1" fmla="*/ 6424418 h 6438168"/>
              <a:gd name="connsiteX2" fmla="*/ 995539 w 7641711"/>
              <a:gd name="connsiteY2" fmla="*/ 6393888 h 6438168"/>
              <a:gd name="connsiteX3" fmla="*/ 7757 w 7641711"/>
              <a:gd name="connsiteY3" fmla="*/ 6365104 h 6438168"/>
              <a:gd name="connsiteX4" fmla="*/ 49895 w 7641711"/>
              <a:gd name="connsiteY4" fmla="*/ 40219 h 6438168"/>
              <a:gd name="connsiteX5" fmla="*/ 241539 w 7641711"/>
              <a:gd name="connsiteY5" fmla="*/ 0 h 6438168"/>
              <a:gd name="connsiteX6" fmla="*/ 6439076 w 7641711"/>
              <a:gd name="connsiteY6" fmla="*/ 28166 h 6438168"/>
              <a:gd name="connsiteX7" fmla="*/ 7639227 w 7641711"/>
              <a:gd name="connsiteY7" fmla="*/ 58697 h 6438168"/>
              <a:gd name="connsiteX8" fmla="*/ 7618786 w 7641711"/>
              <a:gd name="connsiteY8" fmla="*/ 6397885 h 6438168"/>
              <a:gd name="connsiteX9" fmla="*/ 7402081 w 7641711"/>
              <a:gd name="connsiteY9" fmla="*/ 6430320 h 6438168"/>
              <a:gd name="connsiteX10" fmla="*/ 7149875 w 7641711"/>
              <a:gd name="connsiteY10" fmla="*/ 6433518 h 64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1711" h="6438168">
                <a:moveTo>
                  <a:pt x="7149875" y="6433518"/>
                </a:moveTo>
                <a:cubicBezTo>
                  <a:pt x="6975114" y="6433129"/>
                  <a:pt x="6756136" y="6429491"/>
                  <a:pt x="6560587" y="6424418"/>
                </a:cubicBezTo>
                <a:lnTo>
                  <a:pt x="995539" y="6393888"/>
                </a:lnTo>
                <a:lnTo>
                  <a:pt x="7757" y="6365104"/>
                </a:lnTo>
                <a:cubicBezTo>
                  <a:pt x="-20334" y="4216169"/>
                  <a:pt x="35849" y="2148514"/>
                  <a:pt x="49895" y="40219"/>
                </a:cubicBezTo>
                <a:lnTo>
                  <a:pt x="241539" y="0"/>
                </a:lnTo>
                <a:lnTo>
                  <a:pt x="6439076" y="28166"/>
                </a:lnTo>
                <a:cubicBezTo>
                  <a:pt x="6939139" y="58697"/>
                  <a:pt x="7296327" y="28165"/>
                  <a:pt x="7639227" y="58697"/>
                </a:cubicBezTo>
                <a:cubicBezTo>
                  <a:pt x="7638435" y="2070139"/>
                  <a:pt x="7653203" y="4107561"/>
                  <a:pt x="7618786" y="6397885"/>
                </a:cubicBezTo>
                <a:cubicBezTo>
                  <a:pt x="7625166" y="6478264"/>
                  <a:pt x="7566387" y="6409966"/>
                  <a:pt x="7402081" y="6430320"/>
                </a:cubicBezTo>
                <a:cubicBezTo>
                  <a:pt x="7343671" y="6432816"/>
                  <a:pt x="7254732" y="6433752"/>
                  <a:pt x="7149875" y="6433518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 Media 3" title="7 - Minute Guided Beach Meditation For Kids, Preteens, Teenagers, and Classrooms">
            <a:hlinkClick r:id="" action="ppaction://media"/>
            <a:extLst>
              <a:ext uri="{FF2B5EF4-FFF2-40B4-BE49-F238E27FC236}">
                <a16:creationId xmlns:a16="http://schemas.microsoft.com/office/drawing/2014/main" id="{D47CDB82-A719-8BD5-6462-FC91D6A1BFB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0641" y="1047323"/>
            <a:ext cx="5081855" cy="2871248"/>
          </a:xfrm>
          <a:prstGeom prst="rect">
            <a:avLst/>
          </a:prstGeom>
        </p:spPr>
      </p:pic>
      <p:pic>
        <p:nvPicPr>
          <p:cNvPr id="5" name="Online Media 4" title="Progressive Muscle Relaxation for Kids">
            <a:hlinkClick r:id="" action="ppaction://media"/>
            <a:extLst>
              <a:ext uri="{FF2B5EF4-FFF2-40B4-BE49-F238E27FC236}">
                <a16:creationId xmlns:a16="http://schemas.microsoft.com/office/drawing/2014/main" id="{C77F8DED-A6F5-F2EE-2029-2CEFCA1DD6B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343206" y="1047323"/>
            <a:ext cx="5081855" cy="28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65D5-CEC4-364C-D684-A55CD606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¿Cuáles son los síntomas comunes de los traumatismos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A42CA-154E-13E7-0AEB-BCD433CFD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Reexperimentación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Evitación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Sentimientos y Pensamientos Negativos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Aumento de la </a:t>
            </a:r>
            <a:r>
              <a:rPr lang="es-ES" dirty="0" err="1"/>
              <a:t>Sctivación</a:t>
            </a: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493C4D-A00E-5F12-0FA7-51D7CE885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8" name="Picture 7" descr="Wood human figure">
            <a:extLst>
              <a:ext uri="{FF2B5EF4-FFF2-40B4-BE49-F238E27FC236}">
                <a16:creationId xmlns:a16="http://schemas.microsoft.com/office/drawing/2014/main" id="{0A7AF9DF-DC91-9D4F-8539-F7945B70C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97" y="2120900"/>
            <a:ext cx="3924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83F2-7BA1-13BA-3436-202CB50B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la </a:t>
            </a:r>
            <a:r>
              <a:rPr lang="en-US" dirty="0" err="1"/>
              <a:t>reexperimentación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3E0DA-05B7-3CED-780F-D69301DF3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Sentir que el suceso se repite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Tener pesadillas o flashbacks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Reacciones emocionales y físicas a los recordatorios</a:t>
            </a: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F4EFE-6D06-E4B6-3875-5156BF979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6" name="Picture 5" descr="Person holding hands over face">
            <a:extLst>
              <a:ext uri="{FF2B5EF4-FFF2-40B4-BE49-F238E27FC236}">
                <a16:creationId xmlns:a16="http://schemas.microsoft.com/office/drawing/2014/main" id="{4F4CA75A-9AA8-2BB6-0689-EE064923C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4" y="1972340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B453-AA80-744C-40E4-7CB6E876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es la </a:t>
            </a:r>
            <a:r>
              <a:rPr lang="en-US" dirty="0" err="1"/>
              <a:t>evitación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F903-FECC-E9D4-AA26-F8A643D65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Intentar no pensar ni tener sentimientos sobre el suceso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Desconectar o soñar despierto/a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Aislarse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Sentirse insensible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Alejarse de personas, lugares o cosas que le recuerden lo ocurrido</a:t>
            </a: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B44748-5C59-6F90-C60B-CB63076B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8" name="Picture 7" descr="Person sitting on bench">
            <a:extLst>
              <a:ext uri="{FF2B5EF4-FFF2-40B4-BE49-F238E27FC236}">
                <a16:creationId xmlns:a16="http://schemas.microsoft.com/office/drawing/2014/main" id="{B7FF9F52-5EB0-BB6A-B8DB-49D202839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1736725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B34D-85B1-B580-8377-15A9F6EA6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sentimientos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93C1F-2193-8F76-1D91-2BEBB983C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La ira, tristeza, o depresión pueden ser sentimientos negativos que puede experimentar</a:t>
            </a:r>
            <a:r>
              <a:rPr lang="en-US" dirty="0"/>
              <a:t>.</a:t>
            </a:r>
          </a:p>
          <a:p>
            <a:pPr lvl="1" indent="0">
              <a:buNone/>
            </a:pPr>
            <a:r>
              <a:rPr lang="en-US" dirty="0"/>
              <a:t>	</a:t>
            </a:r>
            <a:r>
              <a:rPr lang="es-ES" dirty="0"/>
              <a:t> ¿Cuáles son algunos de los que le han ocurrido</a:t>
            </a:r>
            <a:r>
              <a:rPr lang="en-US" dirty="0"/>
              <a:t>?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353C8D4-0D39-6510-4BA8-23FAEADC1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6" name="Picture 5" descr="Dice with facial expressions">
            <a:extLst>
              <a:ext uri="{FF2B5EF4-FFF2-40B4-BE49-F238E27FC236}">
                <a16:creationId xmlns:a16="http://schemas.microsoft.com/office/drawing/2014/main" id="{E04931A3-0EFC-FD76-EF53-B0B5FFF5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90" y="3429000"/>
            <a:ext cx="3474741" cy="231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F4D8-AB6F-5264-669C-5282090D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tipo de pensamientos negativos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5E36B-6E11-0AF5-A96D-9CADC39D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Pensamientos</a:t>
            </a:r>
            <a:r>
              <a:rPr lang="en-US" dirty="0"/>
              <a:t> </a:t>
            </a:r>
            <a:r>
              <a:rPr lang="en-US" dirty="0" err="1"/>
              <a:t>negativos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decirte</a:t>
            </a:r>
            <a:r>
              <a:rPr lang="en-US" dirty="0"/>
              <a:t> a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mismo</a:t>
            </a:r>
            <a:r>
              <a:rPr lang="en-US" dirty="0"/>
              <a:t> que no </a:t>
            </a:r>
            <a:r>
              <a:rPr lang="en-US" dirty="0" err="1"/>
              <a:t>eres</a:t>
            </a:r>
            <a:r>
              <a:rPr lang="en-US" dirty="0"/>
              <a:t> bueno o que no </a:t>
            </a:r>
            <a:r>
              <a:rPr lang="en-US" dirty="0" err="1"/>
              <a:t>eres</a:t>
            </a:r>
            <a:r>
              <a:rPr lang="en-US" dirty="0"/>
              <a:t> </a:t>
            </a:r>
            <a:r>
              <a:rPr lang="en-US" dirty="0" err="1"/>
              <a:t>suficiente</a:t>
            </a:r>
            <a:r>
              <a:rPr lang="en-US" dirty="0"/>
              <a:t>.</a:t>
            </a:r>
          </a:p>
          <a:p>
            <a:r>
              <a:rPr lang="en-US" dirty="0"/>
              <a:t>	</a:t>
            </a:r>
            <a:r>
              <a:rPr lang="es-ES" dirty="0"/>
              <a:t> ¿Puede pensar en algún pensamiento negativo que tal vez haya tenido</a:t>
            </a:r>
            <a:r>
              <a:rPr lang="en-US" dirty="0"/>
              <a:t>?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B6675-DEB0-E216-C5C2-7224F3B5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8" name="Picture 7" descr="Sleepy child">
            <a:extLst>
              <a:ext uri="{FF2B5EF4-FFF2-40B4-BE49-F238E27FC236}">
                <a16:creationId xmlns:a16="http://schemas.microsoft.com/office/drawing/2014/main" id="{5E804236-348C-281D-0A11-DEA37D1EF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98" y="3485397"/>
            <a:ext cx="3688804" cy="245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0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F4D8-AB6F-5264-669C-5282090D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el aumento de la activación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5E36B-6E11-0AF5-A96D-9CADC39D5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nervioso</a:t>
            </a:r>
            <a:r>
              <a:rPr lang="en-US" dirty="0"/>
              <a:t> o </a:t>
            </a:r>
            <a:r>
              <a:rPr lang="en-US" dirty="0" err="1"/>
              <a:t>nervioso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Atento</a:t>
            </a:r>
            <a:r>
              <a:rPr lang="en-US" dirty="0"/>
              <a:t>/a al </a:t>
            </a:r>
            <a:r>
              <a:rPr lang="en-US" dirty="0" err="1"/>
              <a:t>peligro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enojado</a:t>
            </a:r>
            <a:r>
              <a:rPr lang="en-US" dirty="0"/>
              <a:t>/a, irritable o </a:t>
            </a:r>
            <a:r>
              <a:rPr lang="en-US" dirty="0" err="1"/>
              <a:t>agresivo</a:t>
            </a:r>
            <a:r>
              <a:rPr lang="en-US" dirty="0"/>
              <a:t>/a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Dificultad</a:t>
            </a:r>
            <a:r>
              <a:rPr lang="en-US" dirty="0"/>
              <a:t> para </a:t>
            </a:r>
            <a:r>
              <a:rPr lang="en-US" dirty="0" err="1"/>
              <a:t>dormir</a:t>
            </a:r>
            <a:r>
              <a:rPr lang="en-US" dirty="0"/>
              <a:t> o </a:t>
            </a:r>
            <a:r>
              <a:rPr lang="en-US" dirty="0" err="1"/>
              <a:t>concentrarse</a:t>
            </a: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B6675-DEB0-E216-C5C2-7224F3B50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7" name="Picture 6" descr="Child playing with robot car">
            <a:extLst>
              <a:ext uri="{FF2B5EF4-FFF2-40B4-BE49-F238E27FC236}">
                <a16:creationId xmlns:a16="http://schemas.microsoft.com/office/drawing/2014/main" id="{29CC538E-E914-8842-0E23-68CBA4D5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61" y="1871603"/>
            <a:ext cx="484664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8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6A03ED-7B7A-4C88-8FFC-A4D86244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oman meditating outdoors">
            <a:extLst>
              <a:ext uri="{FF2B5EF4-FFF2-40B4-BE49-F238E27FC236}">
                <a16:creationId xmlns:a16="http://schemas.microsoft.com/office/drawing/2014/main" id="{4194E980-9DFE-3527-57F4-DAEE528A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1679" b="1"/>
          <a:stretch/>
        </p:blipFill>
        <p:spPr>
          <a:xfrm>
            <a:off x="4561582" y="404592"/>
            <a:ext cx="7177672" cy="5810149"/>
          </a:xfrm>
          <a:custGeom>
            <a:avLst/>
            <a:gdLst/>
            <a:ahLst/>
            <a:cxnLst/>
            <a:rect l="l" t="t" r="r" b="b"/>
            <a:pathLst>
              <a:path w="7401982" h="6180550">
                <a:moveTo>
                  <a:pt x="468623" y="34"/>
                </a:moveTo>
                <a:cubicBezTo>
                  <a:pt x="635980" y="409"/>
                  <a:pt x="845682" y="3920"/>
                  <a:pt x="1032947" y="8815"/>
                </a:cubicBezTo>
                <a:lnTo>
                  <a:pt x="6362252" y="38273"/>
                </a:lnTo>
                <a:lnTo>
                  <a:pt x="7392971" y="78157"/>
                </a:lnTo>
                <a:cubicBezTo>
                  <a:pt x="7425268" y="2113988"/>
                  <a:pt x="7360673" y="4125596"/>
                  <a:pt x="7356636" y="6149315"/>
                </a:cubicBezTo>
                <a:lnTo>
                  <a:pt x="7156946" y="6148904"/>
                </a:lnTo>
                <a:lnTo>
                  <a:pt x="1149311" y="6180550"/>
                </a:lnTo>
                <a:cubicBezTo>
                  <a:pt x="670432" y="6151091"/>
                  <a:pt x="328375" y="6180551"/>
                  <a:pt x="0" y="6151091"/>
                </a:cubicBezTo>
                <a:cubicBezTo>
                  <a:pt x="20775" y="3685334"/>
                  <a:pt x="-22804" y="1383584"/>
                  <a:pt x="68412" y="126652"/>
                </a:cubicBezTo>
                <a:cubicBezTo>
                  <a:pt x="76255" y="-27768"/>
                  <a:pt x="69755" y="22759"/>
                  <a:pt x="227100" y="3120"/>
                </a:cubicBezTo>
                <a:cubicBezTo>
                  <a:pt x="283036" y="711"/>
                  <a:pt x="368207" y="-192"/>
                  <a:pt x="468623" y="3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975754-B125-4FFC-9140-F88A16E3D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0726" y="398616"/>
            <a:ext cx="7177671" cy="58101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31470"/>
              <a:gd name="connsiteY0" fmla="*/ 6405352 h 6405386"/>
              <a:gd name="connsiteX1" fmla="*/ 6552830 w 7631470"/>
              <a:gd name="connsiteY1" fmla="*/ 6396252 h 6405386"/>
              <a:gd name="connsiteX2" fmla="*/ 987782 w 7631470"/>
              <a:gd name="connsiteY2" fmla="*/ 6365722 h 6405386"/>
              <a:gd name="connsiteX3" fmla="*/ 0 w 7631470"/>
              <a:gd name="connsiteY3" fmla="*/ 6336938 h 6405386"/>
              <a:gd name="connsiteX4" fmla="*/ 0 w 7631470"/>
              <a:gd name="connsiteY4" fmla="*/ 32372 h 6405386"/>
              <a:gd name="connsiteX5" fmla="*/ 157934 w 7631470"/>
              <a:gd name="connsiteY5" fmla="*/ 32797 h 6405386"/>
              <a:gd name="connsiteX6" fmla="*/ 6431319 w 7631470"/>
              <a:gd name="connsiteY6" fmla="*/ 0 h 6405386"/>
              <a:gd name="connsiteX7" fmla="*/ 7631470 w 7631470"/>
              <a:gd name="connsiteY7" fmla="*/ 30531 h 6405386"/>
              <a:gd name="connsiteX8" fmla="*/ 7560032 w 7631470"/>
              <a:gd name="connsiteY8" fmla="*/ 6274128 h 6405386"/>
              <a:gd name="connsiteX9" fmla="*/ 7394324 w 7631470"/>
              <a:gd name="connsiteY9" fmla="*/ 6402154 h 6405386"/>
              <a:gd name="connsiteX10" fmla="*/ 7142118 w 7631470"/>
              <a:gd name="connsiteY10" fmla="*/ 6405352 h 6405386"/>
              <a:gd name="connsiteX0" fmla="*/ 7154766 w 7644118"/>
              <a:gd name="connsiteY0" fmla="*/ 6405352 h 6405386"/>
              <a:gd name="connsiteX1" fmla="*/ 6565478 w 7644118"/>
              <a:gd name="connsiteY1" fmla="*/ 6396252 h 6405386"/>
              <a:gd name="connsiteX2" fmla="*/ 1000430 w 7644118"/>
              <a:gd name="connsiteY2" fmla="*/ 6365722 h 6405386"/>
              <a:gd name="connsiteX3" fmla="*/ 0 w 7644118"/>
              <a:gd name="connsiteY3" fmla="*/ 6324387 h 6405386"/>
              <a:gd name="connsiteX4" fmla="*/ 12648 w 7644118"/>
              <a:gd name="connsiteY4" fmla="*/ 32372 h 6405386"/>
              <a:gd name="connsiteX5" fmla="*/ 170582 w 7644118"/>
              <a:gd name="connsiteY5" fmla="*/ 32797 h 6405386"/>
              <a:gd name="connsiteX6" fmla="*/ 6443967 w 7644118"/>
              <a:gd name="connsiteY6" fmla="*/ 0 h 6405386"/>
              <a:gd name="connsiteX7" fmla="*/ 7644118 w 7644118"/>
              <a:gd name="connsiteY7" fmla="*/ 30531 h 6405386"/>
              <a:gd name="connsiteX8" fmla="*/ 7572680 w 7644118"/>
              <a:gd name="connsiteY8" fmla="*/ 6274128 h 6405386"/>
              <a:gd name="connsiteX9" fmla="*/ 7406972 w 7644118"/>
              <a:gd name="connsiteY9" fmla="*/ 6402154 h 6405386"/>
              <a:gd name="connsiteX10" fmla="*/ 7154766 w 7644118"/>
              <a:gd name="connsiteY10" fmla="*/ 6405352 h 6405386"/>
              <a:gd name="connsiteX0" fmla="*/ 7167747 w 7657099"/>
              <a:gd name="connsiteY0" fmla="*/ 6405352 h 6405386"/>
              <a:gd name="connsiteX1" fmla="*/ 6578459 w 7657099"/>
              <a:gd name="connsiteY1" fmla="*/ 6396252 h 6405386"/>
              <a:gd name="connsiteX2" fmla="*/ 1013411 w 7657099"/>
              <a:gd name="connsiteY2" fmla="*/ 6365722 h 6405386"/>
              <a:gd name="connsiteX3" fmla="*/ 12981 w 7657099"/>
              <a:gd name="connsiteY3" fmla="*/ 6324387 h 6405386"/>
              <a:gd name="connsiteX4" fmla="*/ 25629 w 7657099"/>
              <a:gd name="connsiteY4" fmla="*/ 32372 h 6405386"/>
              <a:gd name="connsiteX5" fmla="*/ 183563 w 7657099"/>
              <a:gd name="connsiteY5" fmla="*/ 32797 h 6405386"/>
              <a:gd name="connsiteX6" fmla="*/ 6456948 w 7657099"/>
              <a:gd name="connsiteY6" fmla="*/ 0 h 6405386"/>
              <a:gd name="connsiteX7" fmla="*/ 7657099 w 7657099"/>
              <a:gd name="connsiteY7" fmla="*/ 30531 h 6405386"/>
              <a:gd name="connsiteX8" fmla="*/ 7585661 w 7657099"/>
              <a:gd name="connsiteY8" fmla="*/ 6274128 h 6405386"/>
              <a:gd name="connsiteX9" fmla="*/ 7419953 w 7657099"/>
              <a:gd name="connsiteY9" fmla="*/ 6402154 h 6405386"/>
              <a:gd name="connsiteX10" fmla="*/ 7167747 w 7657099"/>
              <a:gd name="connsiteY10" fmla="*/ 6405352 h 6405386"/>
              <a:gd name="connsiteX0" fmla="*/ 7236700 w 7726052"/>
              <a:gd name="connsiteY0" fmla="*/ 6405352 h 6405386"/>
              <a:gd name="connsiteX1" fmla="*/ 6647412 w 7726052"/>
              <a:gd name="connsiteY1" fmla="*/ 6396252 h 6405386"/>
              <a:gd name="connsiteX2" fmla="*/ 1082364 w 7726052"/>
              <a:gd name="connsiteY2" fmla="*/ 6365722 h 6405386"/>
              <a:gd name="connsiteX3" fmla="*/ 6051 w 7726052"/>
              <a:gd name="connsiteY3" fmla="*/ 6324387 h 6405386"/>
              <a:gd name="connsiteX4" fmla="*/ 94582 w 7726052"/>
              <a:gd name="connsiteY4" fmla="*/ 32372 h 6405386"/>
              <a:gd name="connsiteX5" fmla="*/ 252516 w 7726052"/>
              <a:gd name="connsiteY5" fmla="*/ 32797 h 6405386"/>
              <a:gd name="connsiteX6" fmla="*/ 6525901 w 7726052"/>
              <a:gd name="connsiteY6" fmla="*/ 0 h 6405386"/>
              <a:gd name="connsiteX7" fmla="*/ 7726052 w 7726052"/>
              <a:gd name="connsiteY7" fmla="*/ 30531 h 6405386"/>
              <a:gd name="connsiteX8" fmla="*/ 7654614 w 7726052"/>
              <a:gd name="connsiteY8" fmla="*/ 6274128 h 6405386"/>
              <a:gd name="connsiteX9" fmla="*/ 7488906 w 7726052"/>
              <a:gd name="connsiteY9" fmla="*/ 6402154 h 6405386"/>
              <a:gd name="connsiteX10" fmla="*/ 7236700 w 7726052"/>
              <a:gd name="connsiteY10" fmla="*/ 6405352 h 6405386"/>
              <a:gd name="connsiteX0" fmla="*/ 7240058 w 7729410"/>
              <a:gd name="connsiteY0" fmla="*/ 6405352 h 6405386"/>
              <a:gd name="connsiteX1" fmla="*/ 6650770 w 7729410"/>
              <a:gd name="connsiteY1" fmla="*/ 6396252 h 6405386"/>
              <a:gd name="connsiteX2" fmla="*/ 1085722 w 7729410"/>
              <a:gd name="connsiteY2" fmla="*/ 6365722 h 6405386"/>
              <a:gd name="connsiteX3" fmla="*/ 9409 w 7729410"/>
              <a:gd name="connsiteY3" fmla="*/ 6324387 h 6405386"/>
              <a:gd name="connsiteX4" fmla="*/ 47351 w 7729410"/>
              <a:gd name="connsiteY4" fmla="*/ 32372 h 6405386"/>
              <a:gd name="connsiteX5" fmla="*/ 255874 w 7729410"/>
              <a:gd name="connsiteY5" fmla="*/ 32797 h 6405386"/>
              <a:gd name="connsiteX6" fmla="*/ 6529259 w 7729410"/>
              <a:gd name="connsiteY6" fmla="*/ 0 h 6405386"/>
              <a:gd name="connsiteX7" fmla="*/ 7729410 w 7729410"/>
              <a:gd name="connsiteY7" fmla="*/ 30531 h 6405386"/>
              <a:gd name="connsiteX8" fmla="*/ 7657972 w 7729410"/>
              <a:gd name="connsiteY8" fmla="*/ 6274128 h 6405386"/>
              <a:gd name="connsiteX9" fmla="*/ 7492264 w 7729410"/>
              <a:gd name="connsiteY9" fmla="*/ 6402154 h 6405386"/>
              <a:gd name="connsiteX10" fmla="*/ 7240058 w 772941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9410" h="6405386">
                <a:moveTo>
                  <a:pt x="7240058" y="6405352"/>
                </a:moveTo>
                <a:cubicBezTo>
                  <a:pt x="7065297" y="6404963"/>
                  <a:pt x="6846319" y="6401325"/>
                  <a:pt x="6650770" y="6396252"/>
                </a:cubicBezTo>
                <a:lnTo>
                  <a:pt x="1085722" y="6365722"/>
                </a:lnTo>
                <a:lnTo>
                  <a:pt x="9409" y="6324387"/>
                </a:lnTo>
                <a:cubicBezTo>
                  <a:pt x="-24317" y="4214496"/>
                  <a:pt x="43135" y="2129710"/>
                  <a:pt x="47351" y="32372"/>
                </a:cubicBezTo>
                <a:lnTo>
                  <a:pt x="255874" y="32797"/>
                </a:lnTo>
                <a:lnTo>
                  <a:pt x="6529259" y="0"/>
                </a:lnTo>
                <a:cubicBezTo>
                  <a:pt x="7029322" y="30531"/>
                  <a:pt x="7386510" y="-1"/>
                  <a:pt x="7729410" y="30531"/>
                </a:cubicBezTo>
                <a:cubicBezTo>
                  <a:pt x="7707716" y="2585987"/>
                  <a:pt x="7753223" y="4971471"/>
                  <a:pt x="7657972" y="6274128"/>
                </a:cubicBezTo>
                <a:cubicBezTo>
                  <a:pt x="7649782" y="6434165"/>
                  <a:pt x="7656570" y="6381800"/>
                  <a:pt x="7492264" y="6402154"/>
                </a:cubicBezTo>
                <a:cubicBezTo>
                  <a:pt x="7433854" y="6404650"/>
                  <a:pt x="7344915" y="6405586"/>
                  <a:pt x="724005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673667-46AA-4DF0-A85B-F7D6E52D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39370" flipH="1" flipV="1">
            <a:off x="617882" y="494866"/>
            <a:ext cx="4036224" cy="2597228"/>
          </a:xfrm>
          <a:custGeom>
            <a:avLst/>
            <a:gdLst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403600 w 3637280"/>
              <a:gd name="connsiteY39" fmla="*/ 3505200 h 4023360"/>
              <a:gd name="connsiteX40" fmla="*/ 3505200 w 3637280"/>
              <a:gd name="connsiteY40" fmla="*/ 3596640 h 4023360"/>
              <a:gd name="connsiteX41" fmla="*/ 3545840 w 3637280"/>
              <a:gd name="connsiteY41" fmla="*/ 3637280 h 4023360"/>
              <a:gd name="connsiteX42" fmla="*/ 3596640 w 3637280"/>
              <a:gd name="connsiteY42" fmla="*/ 3667760 h 4023360"/>
              <a:gd name="connsiteX43" fmla="*/ 3637280 w 3637280"/>
              <a:gd name="connsiteY43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45840 w 3637280"/>
              <a:gd name="connsiteY40" fmla="*/ 3637280 h 4023360"/>
              <a:gd name="connsiteX41" fmla="*/ 3596640 w 3637280"/>
              <a:gd name="connsiteY41" fmla="*/ 3667760 h 4023360"/>
              <a:gd name="connsiteX42" fmla="*/ 3637280 w 3637280"/>
              <a:gd name="connsiteY42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41" fmla="*/ 3637280 w 3637280"/>
              <a:gd name="connsiteY41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0" fmla="*/ 3637280 w 3820160"/>
              <a:gd name="connsiteY0" fmla="*/ 3352800 h 4023360"/>
              <a:gd name="connsiteX1" fmla="*/ 3606800 w 3820160"/>
              <a:gd name="connsiteY1" fmla="*/ 3403600 h 4023360"/>
              <a:gd name="connsiteX2" fmla="*/ 3556000 w 3820160"/>
              <a:gd name="connsiteY2" fmla="*/ 3474720 h 4023360"/>
              <a:gd name="connsiteX3" fmla="*/ 3535680 w 3820160"/>
              <a:gd name="connsiteY3" fmla="*/ 3505200 h 4023360"/>
              <a:gd name="connsiteX4" fmla="*/ 3515360 w 3820160"/>
              <a:gd name="connsiteY4" fmla="*/ 3525520 h 4023360"/>
              <a:gd name="connsiteX5" fmla="*/ 3474720 w 3820160"/>
              <a:gd name="connsiteY5" fmla="*/ 3576320 h 4023360"/>
              <a:gd name="connsiteX6" fmla="*/ 3230880 w 3820160"/>
              <a:gd name="connsiteY6" fmla="*/ 3749040 h 4023360"/>
              <a:gd name="connsiteX7" fmla="*/ 2763520 w 3820160"/>
              <a:gd name="connsiteY7" fmla="*/ 3931920 h 4023360"/>
              <a:gd name="connsiteX8" fmla="*/ 2407920 w 3820160"/>
              <a:gd name="connsiteY8" fmla="*/ 4013200 h 4023360"/>
              <a:gd name="connsiteX9" fmla="*/ 2204720 w 3820160"/>
              <a:gd name="connsiteY9" fmla="*/ 4023360 h 4023360"/>
              <a:gd name="connsiteX10" fmla="*/ 1869440 w 3820160"/>
              <a:gd name="connsiteY10" fmla="*/ 4013200 h 4023360"/>
              <a:gd name="connsiteX11" fmla="*/ 1483360 w 3820160"/>
              <a:gd name="connsiteY11" fmla="*/ 3942080 h 4023360"/>
              <a:gd name="connsiteX12" fmla="*/ 1259840 w 3820160"/>
              <a:gd name="connsiteY12" fmla="*/ 3870960 h 4023360"/>
              <a:gd name="connsiteX13" fmla="*/ 1056640 w 3820160"/>
              <a:gd name="connsiteY13" fmla="*/ 3779520 h 4023360"/>
              <a:gd name="connsiteX14" fmla="*/ 792480 w 3820160"/>
              <a:gd name="connsiteY14" fmla="*/ 3616960 h 4023360"/>
              <a:gd name="connsiteX15" fmla="*/ 355600 w 3820160"/>
              <a:gd name="connsiteY15" fmla="*/ 3017520 h 4023360"/>
              <a:gd name="connsiteX16" fmla="*/ 152400 w 3820160"/>
              <a:gd name="connsiteY16" fmla="*/ 2611120 h 4023360"/>
              <a:gd name="connsiteX17" fmla="*/ 30480 w 3820160"/>
              <a:gd name="connsiteY17" fmla="*/ 2204720 h 4023360"/>
              <a:gd name="connsiteX18" fmla="*/ 0 w 3820160"/>
              <a:gd name="connsiteY18" fmla="*/ 1981200 h 4023360"/>
              <a:gd name="connsiteX19" fmla="*/ 71120 w 3820160"/>
              <a:gd name="connsiteY19" fmla="*/ 1158240 h 4023360"/>
              <a:gd name="connsiteX20" fmla="*/ 132080 w 3820160"/>
              <a:gd name="connsiteY20" fmla="*/ 975360 h 4023360"/>
              <a:gd name="connsiteX21" fmla="*/ 294640 w 3820160"/>
              <a:gd name="connsiteY21" fmla="*/ 690880 h 4023360"/>
              <a:gd name="connsiteX22" fmla="*/ 751840 w 3820160"/>
              <a:gd name="connsiteY22" fmla="*/ 254000 h 4023360"/>
              <a:gd name="connsiteX23" fmla="*/ 1127760 w 3820160"/>
              <a:gd name="connsiteY23" fmla="*/ 71120 h 4023360"/>
              <a:gd name="connsiteX24" fmla="*/ 1432560 w 3820160"/>
              <a:gd name="connsiteY24" fmla="*/ 10160 h 4023360"/>
              <a:gd name="connsiteX25" fmla="*/ 1625600 w 3820160"/>
              <a:gd name="connsiteY25" fmla="*/ 0 h 4023360"/>
              <a:gd name="connsiteX26" fmla="*/ 2174240 w 3820160"/>
              <a:gd name="connsiteY26" fmla="*/ 20320 h 4023360"/>
              <a:gd name="connsiteX27" fmla="*/ 2407920 w 3820160"/>
              <a:gd name="connsiteY27" fmla="*/ 101600 h 4023360"/>
              <a:gd name="connsiteX28" fmla="*/ 2580640 w 3820160"/>
              <a:gd name="connsiteY28" fmla="*/ 223520 h 4023360"/>
              <a:gd name="connsiteX29" fmla="*/ 2794000 w 3820160"/>
              <a:gd name="connsiteY29" fmla="*/ 599440 h 4023360"/>
              <a:gd name="connsiteX30" fmla="*/ 2885440 w 3820160"/>
              <a:gd name="connsiteY30" fmla="*/ 853440 h 4023360"/>
              <a:gd name="connsiteX31" fmla="*/ 3007360 w 3820160"/>
              <a:gd name="connsiteY31" fmla="*/ 1361440 h 4023360"/>
              <a:gd name="connsiteX32" fmla="*/ 3078480 w 3820160"/>
              <a:gd name="connsiteY32" fmla="*/ 1899920 h 4023360"/>
              <a:gd name="connsiteX33" fmla="*/ 3078480 w 3820160"/>
              <a:gd name="connsiteY33" fmla="*/ 2570480 h 4023360"/>
              <a:gd name="connsiteX34" fmla="*/ 3037840 w 3820160"/>
              <a:gd name="connsiteY34" fmla="*/ 2844800 h 4023360"/>
              <a:gd name="connsiteX35" fmla="*/ 3017520 w 3820160"/>
              <a:gd name="connsiteY35" fmla="*/ 2926080 h 4023360"/>
              <a:gd name="connsiteX36" fmla="*/ 2997200 w 3820160"/>
              <a:gd name="connsiteY36" fmla="*/ 2966720 h 4023360"/>
              <a:gd name="connsiteX37" fmla="*/ 3068320 w 3820160"/>
              <a:gd name="connsiteY37" fmla="*/ 3098800 h 4023360"/>
              <a:gd name="connsiteX38" fmla="*/ 3108960 w 3820160"/>
              <a:gd name="connsiteY38" fmla="*/ 3169920 h 4023360"/>
              <a:gd name="connsiteX39" fmla="*/ 3820160 w 3820160"/>
              <a:gd name="connsiteY39" fmla="*/ 3078480 h 4023360"/>
              <a:gd name="connsiteX0" fmla="*/ 3606800 w 3820160"/>
              <a:gd name="connsiteY0" fmla="*/ 3403600 h 4023360"/>
              <a:gd name="connsiteX1" fmla="*/ 3556000 w 3820160"/>
              <a:gd name="connsiteY1" fmla="*/ 3474720 h 4023360"/>
              <a:gd name="connsiteX2" fmla="*/ 3535680 w 3820160"/>
              <a:gd name="connsiteY2" fmla="*/ 3505200 h 4023360"/>
              <a:gd name="connsiteX3" fmla="*/ 3515360 w 3820160"/>
              <a:gd name="connsiteY3" fmla="*/ 3525520 h 4023360"/>
              <a:gd name="connsiteX4" fmla="*/ 3474720 w 3820160"/>
              <a:gd name="connsiteY4" fmla="*/ 3576320 h 4023360"/>
              <a:gd name="connsiteX5" fmla="*/ 3230880 w 3820160"/>
              <a:gd name="connsiteY5" fmla="*/ 3749040 h 4023360"/>
              <a:gd name="connsiteX6" fmla="*/ 2763520 w 3820160"/>
              <a:gd name="connsiteY6" fmla="*/ 3931920 h 4023360"/>
              <a:gd name="connsiteX7" fmla="*/ 2407920 w 3820160"/>
              <a:gd name="connsiteY7" fmla="*/ 4013200 h 4023360"/>
              <a:gd name="connsiteX8" fmla="*/ 2204720 w 3820160"/>
              <a:gd name="connsiteY8" fmla="*/ 4023360 h 4023360"/>
              <a:gd name="connsiteX9" fmla="*/ 1869440 w 3820160"/>
              <a:gd name="connsiteY9" fmla="*/ 4013200 h 4023360"/>
              <a:gd name="connsiteX10" fmla="*/ 1483360 w 3820160"/>
              <a:gd name="connsiteY10" fmla="*/ 3942080 h 4023360"/>
              <a:gd name="connsiteX11" fmla="*/ 1259840 w 3820160"/>
              <a:gd name="connsiteY11" fmla="*/ 3870960 h 4023360"/>
              <a:gd name="connsiteX12" fmla="*/ 1056640 w 3820160"/>
              <a:gd name="connsiteY12" fmla="*/ 3779520 h 4023360"/>
              <a:gd name="connsiteX13" fmla="*/ 792480 w 3820160"/>
              <a:gd name="connsiteY13" fmla="*/ 3616960 h 4023360"/>
              <a:gd name="connsiteX14" fmla="*/ 355600 w 3820160"/>
              <a:gd name="connsiteY14" fmla="*/ 3017520 h 4023360"/>
              <a:gd name="connsiteX15" fmla="*/ 152400 w 3820160"/>
              <a:gd name="connsiteY15" fmla="*/ 2611120 h 4023360"/>
              <a:gd name="connsiteX16" fmla="*/ 30480 w 3820160"/>
              <a:gd name="connsiteY16" fmla="*/ 2204720 h 4023360"/>
              <a:gd name="connsiteX17" fmla="*/ 0 w 3820160"/>
              <a:gd name="connsiteY17" fmla="*/ 1981200 h 4023360"/>
              <a:gd name="connsiteX18" fmla="*/ 71120 w 3820160"/>
              <a:gd name="connsiteY18" fmla="*/ 1158240 h 4023360"/>
              <a:gd name="connsiteX19" fmla="*/ 132080 w 3820160"/>
              <a:gd name="connsiteY19" fmla="*/ 975360 h 4023360"/>
              <a:gd name="connsiteX20" fmla="*/ 294640 w 3820160"/>
              <a:gd name="connsiteY20" fmla="*/ 690880 h 4023360"/>
              <a:gd name="connsiteX21" fmla="*/ 751840 w 3820160"/>
              <a:gd name="connsiteY21" fmla="*/ 254000 h 4023360"/>
              <a:gd name="connsiteX22" fmla="*/ 1127760 w 3820160"/>
              <a:gd name="connsiteY22" fmla="*/ 71120 h 4023360"/>
              <a:gd name="connsiteX23" fmla="*/ 1432560 w 3820160"/>
              <a:gd name="connsiteY23" fmla="*/ 10160 h 4023360"/>
              <a:gd name="connsiteX24" fmla="*/ 1625600 w 3820160"/>
              <a:gd name="connsiteY24" fmla="*/ 0 h 4023360"/>
              <a:gd name="connsiteX25" fmla="*/ 2174240 w 3820160"/>
              <a:gd name="connsiteY25" fmla="*/ 20320 h 4023360"/>
              <a:gd name="connsiteX26" fmla="*/ 2407920 w 3820160"/>
              <a:gd name="connsiteY26" fmla="*/ 101600 h 4023360"/>
              <a:gd name="connsiteX27" fmla="*/ 2580640 w 3820160"/>
              <a:gd name="connsiteY27" fmla="*/ 223520 h 4023360"/>
              <a:gd name="connsiteX28" fmla="*/ 2794000 w 3820160"/>
              <a:gd name="connsiteY28" fmla="*/ 599440 h 4023360"/>
              <a:gd name="connsiteX29" fmla="*/ 2885440 w 3820160"/>
              <a:gd name="connsiteY29" fmla="*/ 853440 h 4023360"/>
              <a:gd name="connsiteX30" fmla="*/ 3007360 w 3820160"/>
              <a:gd name="connsiteY30" fmla="*/ 1361440 h 4023360"/>
              <a:gd name="connsiteX31" fmla="*/ 3078480 w 3820160"/>
              <a:gd name="connsiteY31" fmla="*/ 1899920 h 4023360"/>
              <a:gd name="connsiteX32" fmla="*/ 3078480 w 3820160"/>
              <a:gd name="connsiteY32" fmla="*/ 2570480 h 4023360"/>
              <a:gd name="connsiteX33" fmla="*/ 3037840 w 3820160"/>
              <a:gd name="connsiteY33" fmla="*/ 2844800 h 4023360"/>
              <a:gd name="connsiteX34" fmla="*/ 3017520 w 3820160"/>
              <a:gd name="connsiteY34" fmla="*/ 2926080 h 4023360"/>
              <a:gd name="connsiteX35" fmla="*/ 2997200 w 3820160"/>
              <a:gd name="connsiteY35" fmla="*/ 2966720 h 4023360"/>
              <a:gd name="connsiteX36" fmla="*/ 3068320 w 3820160"/>
              <a:gd name="connsiteY36" fmla="*/ 3098800 h 4023360"/>
              <a:gd name="connsiteX37" fmla="*/ 3108960 w 3820160"/>
              <a:gd name="connsiteY37" fmla="*/ 3169920 h 4023360"/>
              <a:gd name="connsiteX38" fmla="*/ 3820160 w 3820160"/>
              <a:gd name="connsiteY38" fmla="*/ 3078480 h 4023360"/>
              <a:gd name="connsiteX0" fmla="*/ 3556000 w 3820160"/>
              <a:gd name="connsiteY0" fmla="*/ 3474720 h 4023360"/>
              <a:gd name="connsiteX1" fmla="*/ 3535680 w 3820160"/>
              <a:gd name="connsiteY1" fmla="*/ 3505200 h 4023360"/>
              <a:gd name="connsiteX2" fmla="*/ 3515360 w 3820160"/>
              <a:gd name="connsiteY2" fmla="*/ 3525520 h 4023360"/>
              <a:gd name="connsiteX3" fmla="*/ 3474720 w 3820160"/>
              <a:gd name="connsiteY3" fmla="*/ 3576320 h 4023360"/>
              <a:gd name="connsiteX4" fmla="*/ 3230880 w 3820160"/>
              <a:gd name="connsiteY4" fmla="*/ 3749040 h 4023360"/>
              <a:gd name="connsiteX5" fmla="*/ 2763520 w 3820160"/>
              <a:gd name="connsiteY5" fmla="*/ 3931920 h 4023360"/>
              <a:gd name="connsiteX6" fmla="*/ 2407920 w 3820160"/>
              <a:gd name="connsiteY6" fmla="*/ 4013200 h 4023360"/>
              <a:gd name="connsiteX7" fmla="*/ 2204720 w 3820160"/>
              <a:gd name="connsiteY7" fmla="*/ 4023360 h 4023360"/>
              <a:gd name="connsiteX8" fmla="*/ 1869440 w 3820160"/>
              <a:gd name="connsiteY8" fmla="*/ 4013200 h 4023360"/>
              <a:gd name="connsiteX9" fmla="*/ 1483360 w 3820160"/>
              <a:gd name="connsiteY9" fmla="*/ 3942080 h 4023360"/>
              <a:gd name="connsiteX10" fmla="*/ 1259840 w 3820160"/>
              <a:gd name="connsiteY10" fmla="*/ 3870960 h 4023360"/>
              <a:gd name="connsiteX11" fmla="*/ 1056640 w 3820160"/>
              <a:gd name="connsiteY11" fmla="*/ 3779520 h 4023360"/>
              <a:gd name="connsiteX12" fmla="*/ 792480 w 3820160"/>
              <a:gd name="connsiteY12" fmla="*/ 3616960 h 4023360"/>
              <a:gd name="connsiteX13" fmla="*/ 355600 w 3820160"/>
              <a:gd name="connsiteY13" fmla="*/ 3017520 h 4023360"/>
              <a:gd name="connsiteX14" fmla="*/ 152400 w 3820160"/>
              <a:gd name="connsiteY14" fmla="*/ 2611120 h 4023360"/>
              <a:gd name="connsiteX15" fmla="*/ 30480 w 3820160"/>
              <a:gd name="connsiteY15" fmla="*/ 2204720 h 4023360"/>
              <a:gd name="connsiteX16" fmla="*/ 0 w 3820160"/>
              <a:gd name="connsiteY16" fmla="*/ 1981200 h 4023360"/>
              <a:gd name="connsiteX17" fmla="*/ 71120 w 3820160"/>
              <a:gd name="connsiteY17" fmla="*/ 1158240 h 4023360"/>
              <a:gd name="connsiteX18" fmla="*/ 132080 w 3820160"/>
              <a:gd name="connsiteY18" fmla="*/ 975360 h 4023360"/>
              <a:gd name="connsiteX19" fmla="*/ 294640 w 3820160"/>
              <a:gd name="connsiteY19" fmla="*/ 690880 h 4023360"/>
              <a:gd name="connsiteX20" fmla="*/ 751840 w 3820160"/>
              <a:gd name="connsiteY20" fmla="*/ 254000 h 4023360"/>
              <a:gd name="connsiteX21" fmla="*/ 1127760 w 3820160"/>
              <a:gd name="connsiteY21" fmla="*/ 71120 h 4023360"/>
              <a:gd name="connsiteX22" fmla="*/ 1432560 w 3820160"/>
              <a:gd name="connsiteY22" fmla="*/ 10160 h 4023360"/>
              <a:gd name="connsiteX23" fmla="*/ 1625600 w 3820160"/>
              <a:gd name="connsiteY23" fmla="*/ 0 h 4023360"/>
              <a:gd name="connsiteX24" fmla="*/ 2174240 w 3820160"/>
              <a:gd name="connsiteY24" fmla="*/ 20320 h 4023360"/>
              <a:gd name="connsiteX25" fmla="*/ 2407920 w 3820160"/>
              <a:gd name="connsiteY25" fmla="*/ 101600 h 4023360"/>
              <a:gd name="connsiteX26" fmla="*/ 2580640 w 3820160"/>
              <a:gd name="connsiteY26" fmla="*/ 223520 h 4023360"/>
              <a:gd name="connsiteX27" fmla="*/ 2794000 w 3820160"/>
              <a:gd name="connsiteY27" fmla="*/ 599440 h 4023360"/>
              <a:gd name="connsiteX28" fmla="*/ 2885440 w 3820160"/>
              <a:gd name="connsiteY28" fmla="*/ 853440 h 4023360"/>
              <a:gd name="connsiteX29" fmla="*/ 3007360 w 3820160"/>
              <a:gd name="connsiteY29" fmla="*/ 1361440 h 4023360"/>
              <a:gd name="connsiteX30" fmla="*/ 3078480 w 3820160"/>
              <a:gd name="connsiteY30" fmla="*/ 1899920 h 4023360"/>
              <a:gd name="connsiteX31" fmla="*/ 3078480 w 3820160"/>
              <a:gd name="connsiteY31" fmla="*/ 2570480 h 4023360"/>
              <a:gd name="connsiteX32" fmla="*/ 3037840 w 3820160"/>
              <a:gd name="connsiteY32" fmla="*/ 2844800 h 4023360"/>
              <a:gd name="connsiteX33" fmla="*/ 3017520 w 3820160"/>
              <a:gd name="connsiteY33" fmla="*/ 2926080 h 4023360"/>
              <a:gd name="connsiteX34" fmla="*/ 2997200 w 3820160"/>
              <a:gd name="connsiteY34" fmla="*/ 2966720 h 4023360"/>
              <a:gd name="connsiteX35" fmla="*/ 3068320 w 3820160"/>
              <a:gd name="connsiteY35" fmla="*/ 3098800 h 4023360"/>
              <a:gd name="connsiteX36" fmla="*/ 3108960 w 3820160"/>
              <a:gd name="connsiteY36" fmla="*/ 3169920 h 4023360"/>
              <a:gd name="connsiteX37" fmla="*/ 3820160 w 3820160"/>
              <a:gd name="connsiteY37" fmla="*/ 3078480 h 4023360"/>
              <a:gd name="connsiteX0" fmla="*/ 3535680 w 3820160"/>
              <a:gd name="connsiteY0" fmla="*/ 3505200 h 4023360"/>
              <a:gd name="connsiteX1" fmla="*/ 3515360 w 3820160"/>
              <a:gd name="connsiteY1" fmla="*/ 3525520 h 4023360"/>
              <a:gd name="connsiteX2" fmla="*/ 3474720 w 3820160"/>
              <a:gd name="connsiteY2" fmla="*/ 3576320 h 4023360"/>
              <a:gd name="connsiteX3" fmla="*/ 3230880 w 3820160"/>
              <a:gd name="connsiteY3" fmla="*/ 3749040 h 4023360"/>
              <a:gd name="connsiteX4" fmla="*/ 2763520 w 3820160"/>
              <a:gd name="connsiteY4" fmla="*/ 3931920 h 4023360"/>
              <a:gd name="connsiteX5" fmla="*/ 2407920 w 3820160"/>
              <a:gd name="connsiteY5" fmla="*/ 4013200 h 4023360"/>
              <a:gd name="connsiteX6" fmla="*/ 2204720 w 3820160"/>
              <a:gd name="connsiteY6" fmla="*/ 4023360 h 4023360"/>
              <a:gd name="connsiteX7" fmla="*/ 1869440 w 3820160"/>
              <a:gd name="connsiteY7" fmla="*/ 4013200 h 4023360"/>
              <a:gd name="connsiteX8" fmla="*/ 1483360 w 3820160"/>
              <a:gd name="connsiteY8" fmla="*/ 3942080 h 4023360"/>
              <a:gd name="connsiteX9" fmla="*/ 1259840 w 3820160"/>
              <a:gd name="connsiteY9" fmla="*/ 3870960 h 4023360"/>
              <a:gd name="connsiteX10" fmla="*/ 1056640 w 3820160"/>
              <a:gd name="connsiteY10" fmla="*/ 3779520 h 4023360"/>
              <a:gd name="connsiteX11" fmla="*/ 792480 w 3820160"/>
              <a:gd name="connsiteY11" fmla="*/ 3616960 h 4023360"/>
              <a:gd name="connsiteX12" fmla="*/ 355600 w 3820160"/>
              <a:gd name="connsiteY12" fmla="*/ 3017520 h 4023360"/>
              <a:gd name="connsiteX13" fmla="*/ 152400 w 3820160"/>
              <a:gd name="connsiteY13" fmla="*/ 2611120 h 4023360"/>
              <a:gd name="connsiteX14" fmla="*/ 30480 w 3820160"/>
              <a:gd name="connsiteY14" fmla="*/ 2204720 h 4023360"/>
              <a:gd name="connsiteX15" fmla="*/ 0 w 3820160"/>
              <a:gd name="connsiteY15" fmla="*/ 1981200 h 4023360"/>
              <a:gd name="connsiteX16" fmla="*/ 71120 w 3820160"/>
              <a:gd name="connsiteY16" fmla="*/ 1158240 h 4023360"/>
              <a:gd name="connsiteX17" fmla="*/ 132080 w 3820160"/>
              <a:gd name="connsiteY17" fmla="*/ 975360 h 4023360"/>
              <a:gd name="connsiteX18" fmla="*/ 294640 w 3820160"/>
              <a:gd name="connsiteY18" fmla="*/ 690880 h 4023360"/>
              <a:gd name="connsiteX19" fmla="*/ 751840 w 3820160"/>
              <a:gd name="connsiteY19" fmla="*/ 254000 h 4023360"/>
              <a:gd name="connsiteX20" fmla="*/ 1127760 w 3820160"/>
              <a:gd name="connsiteY20" fmla="*/ 71120 h 4023360"/>
              <a:gd name="connsiteX21" fmla="*/ 1432560 w 3820160"/>
              <a:gd name="connsiteY21" fmla="*/ 10160 h 4023360"/>
              <a:gd name="connsiteX22" fmla="*/ 1625600 w 3820160"/>
              <a:gd name="connsiteY22" fmla="*/ 0 h 4023360"/>
              <a:gd name="connsiteX23" fmla="*/ 2174240 w 3820160"/>
              <a:gd name="connsiteY23" fmla="*/ 20320 h 4023360"/>
              <a:gd name="connsiteX24" fmla="*/ 2407920 w 3820160"/>
              <a:gd name="connsiteY24" fmla="*/ 101600 h 4023360"/>
              <a:gd name="connsiteX25" fmla="*/ 2580640 w 3820160"/>
              <a:gd name="connsiteY25" fmla="*/ 223520 h 4023360"/>
              <a:gd name="connsiteX26" fmla="*/ 2794000 w 3820160"/>
              <a:gd name="connsiteY26" fmla="*/ 599440 h 4023360"/>
              <a:gd name="connsiteX27" fmla="*/ 2885440 w 3820160"/>
              <a:gd name="connsiteY27" fmla="*/ 853440 h 4023360"/>
              <a:gd name="connsiteX28" fmla="*/ 3007360 w 3820160"/>
              <a:gd name="connsiteY28" fmla="*/ 1361440 h 4023360"/>
              <a:gd name="connsiteX29" fmla="*/ 3078480 w 3820160"/>
              <a:gd name="connsiteY29" fmla="*/ 1899920 h 4023360"/>
              <a:gd name="connsiteX30" fmla="*/ 3078480 w 3820160"/>
              <a:gd name="connsiteY30" fmla="*/ 2570480 h 4023360"/>
              <a:gd name="connsiteX31" fmla="*/ 3037840 w 3820160"/>
              <a:gd name="connsiteY31" fmla="*/ 2844800 h 4023360"/>
              <a:gd name="connsiteX32" fmla="*/ 3017520 w 3820160"/>
              <a:gd name="connsiteY32" fmla="*/ 2926080 h 4023360"/>
              <a:gd name="connsiteX33" fmla="*/ 2997200 w 3820160"/>
              <a:gd name="connsiteY33" fmla="*/ 2966720 h 4023360"/>
              <a:gd name="connsiteX34" fmla="*/ 3068320 w 3820160"/>
              <a:gd name="connsiteY34" fmla="*/ 3098800 h 4023360"/>
              <a:gd name="connsiteX35" fmla="*/ 3108960 w 3820160"/>
              <a:gd name="connsiteY35" fmla="*/ 3169920 h 4023360"/>
              <a:gd name="connsiteX36" fmla="*/ 3820160 w 3820160"/>
              <a:gd name="connsiteY36" fmla="*/ 3078480 h 4023360"/>
              <a:gd name="connsiteX0" fmla="*/ 3535680 w 3820160"/>
              <a:gd name="connsiteY0" fmla="*/ 350520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20160"/>
              <a:gd name="connsiteY0" fmla="*/ 327152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261360 w 3810000"/>
              <a:gd name="connsiteY27" fmla="*/ 129032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786592 w 3810000"/>
              <a:gd name="connsiteY33" fmla="*/ 3236276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09999 w 3810000"/>
              <a:gd name="connsiteY33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108960 w 3810000"/>
              <a:gd name="connsiteY31" fmla="*/ 3169920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436071 w 3810000"/>
              <a:gd name="connsiteY28" fmla="*/ 2265991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359674 w 3810000"/>
              <a:gd name="connsiteY26" fmla="*/ 1222849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3001978 w 3810000"/>
              <a:gd name="connsiteY24" fmla="*/ 421964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407920 w 3810000"/>
              <a:gd name="connsiteY22" fmla="*/ 101600 h 4023360"/>
              <a:gd name="connsiteX23" fmla="*/ 3001978 w 3810000"/>
              <a:gd name="connsiteY23" fmla="*/ 421964 h 4023360"/>
              <a:gd name="connsiteX24" fmla="*/ 3359674 w 3810000"/>
              <a:gd name="connsiteY24" fmla="*/ 1222849 h 4023360"/>
              <a:gd name="connsiteX25" fmla="*/ 3436071 w 3810000"/>
              <a:gd name="connsiteY25" fmla="*/ 2265991 h 4023360"/>
              <a:gd name="connsiteX26" fmla="*/ 3373317 w 3810000"/>
              <a:gd name="connsiteY26" fmla="*/ 2711759 h 4023360"/>
              <a:gd name="connsiteX27" fmla="*/ 3306183 w 3810000"/>
              <a:gd name="connsiteY27" fmla="*/ 2962752 h 4023360"/>
              <a:gd name="connsiteX28" fmla="*/ 3277496 w 3810000"/>
              <a:gd name="connsiteY28" fmla="*/ 3058791 h 4023360"/>
              <a:gd name="connsiteX29" fmla="*/ 3809999 w 3810000"/>
              <a:gd name="connsiteY29" fmla="*/ 3287872 h 4023360"/>
              <a:gd name="connsiteX0" fmla="*/ 3810000 w 3810000"/>
              <a:gd name="connsiteY0" fmla="*/ 3272025 h 4023865"/>
              <a:gd name="connsiteX1" fmla="*/ 3474720 w 3810000"/>
              <a:gd name="connsiteY1" fmla="*/ 3576825 h 4023865"/>
              <a:gd name="connsiteX2" fmla="*/ 3230880 w 3810000"/>
              <a:gd name="connsiteY2" fmla="*/ 3749545 h 4023865"/>
              <a:gd name="connsiteX3" fmla="*/ 2763520 w 3810000"/>
              <a:gd name="connsiteY3" fmla="*/ 3932425 h 4023865"/>
              <a:gd name="connsiteX4" fmla="*/ 2407920 w 3810000"/>
              <a:gd name="connsiteY4" fmla="*/ 4013705 h 4023865"/>
              <a:gd name="connsiteX5" fmla="*/ 2204720 w 3810000"/>
              <a:gd name="connsiteY5" fmla="*/ 4023865 h 4023865"/>
              <a:gd name="connsiteX6" fmla="*/ 1869440 w 3810000"/>
              <a:gd name="connsiteY6" fmla="*/ 4013705 h 4023865"/>
              <a:gd name="connsiteX7" fmla="*/ 1483360 w 3810000"/>
              <a:gd name="connsiteY7" fmla="*/ 3942585 h 4023865"/>
              <a:gd name="connsiteX8" fmla="*/ 1259840 w 3810000"/>
              <a:gd name="connsiteY8" fmla="*/ 3871465 h 4023865"/>
              <a:gd name="connsiteX9" fmla="*/ 1056640 w 3810000"/>
              <a:gd name="connsiteY9" fmla="*/ 3780025 h 4023865"/>
              <a:gd name="connsiteX10" fmla="*/ 792480 w 3810000"/>
              <a:gd name="connsiteY10" fmla="*/ 3617465 h 4023865"/>
              <a:gd name="connsiteX11" fmla="*/ 355600 w 3810000"/>
              <a:gd name="connsiteY11" fmla="*/ 3018025 h 4023865"/>
              <a:gd name="connsiteX12" fmla="*/ 152400 w 3810000"/>
              <a:gd name="connsiteY12" fmla="*/ 2611625 h 4023865"/>
              <a:gd name="connsiteX13" fmla="*/ 30480 w 3810000"/>
              <a:gd name="connsiteY13" fmla="*/ 2205225 h 4023865"/>
              <a:gd name="connsiteX14" fmla="*/ 0 w 3810000"/>
              <a:gd name="connsiteY14" fmla="*/ 1981705 h 4023865"/>
              <a:gd name="connsiteX15" fmla="*/ 71120 w 3810000"/>
              <a:gd name="connsiteY15" fmla="*/ 1158745 h 4023865"/>
              <a:gd name="connsiteX16" fmla="*/ 132080 w 3810000"/>
              <a:gd name="connsiteY16" fmla="*/ 975865 h 4023865"/>
              <a:gd name="connsiteX17" fmla="*/ 294640 w 3810000"/>
              <a:gd name="connsiteY17" fmla="*/ 691385 h 4023865"/>
              <a:gd name="connsiteX18" fmla="*/ 751840 w 3810000"/>
              <a:gd name="connsiteY18" fmla="*/ 254505 h 4023865"/>
              <a:gd name="connsiteX19" fmla="*/ 1127760 w 3810000"/>
              <a:gd name="connsiteY19" fmla="*/ 71625 h 4023865"/>
              <a:gd name="connsiteX20" fmla="*/ 1625600 w 3810000"/>
              <a:gd name="connsiteY20" fmla="*/ 505 h 4023865"/>
              <a:gd name="connsiteX21" fmla="*/ 2407920 w 3810000"/>
              <a:gd name="connsiteY21" fmla="*/ 102105 h 4023865"/>
              <a:gd name="connsiteX22" fmla="*/ 3001978 w 3810000"/>
              <a:gd name="connsiteY22" fmla="*/ 422469 h 4023865"/>
              <a:gd name="connsiteX23" fmla="*/ 3359674 w 3810000"/>
              <a:gd name="connsiteY23" fmla="*/ 1223354 h 4023865"/>
              <a:gd name="connsiteX24" fmla="*/ 3436071 w 3810000"/>
              <a:gd name="connsiteY24" fmla="*/ 2266496 h 4023865"/>
              <a:gd name="connsiteX25" fmla="*/ 3373317 w 3810000"/>
              <a:gd name="connsiteY25" fmla="*/ 2712264 h 4023865"/>
              <a:gd name="connsiteX26" fmla="*/ 3306183 w 3810000"/>
              <a:gd name="connsiteY26" fmla="*/ 2963257 h 4023865"/>
              <a:gd name="connsiteX27" fmla="*/ 3277496 w 3810000"/>
              <a:gd name="connsiteY27" fmla="*/ 3059296 h 4023865"/>
              <a:gd name="connsiteX28" fmla="*/ 3809999 w 3810000"/>
              <a:gd name="connsiteY28" fmla="*/ 3288377 h 4023865"/>
              <a:gd name="connsiteX0" fmla="*/ 3810000 w 3810000"/>
              <a:gd name="connsiteY0" fmla="*/ 3281919 h 4033759"/>
              <a:gd name="connsiteX1" fmla="*/ 3474720 w 3810000"/>
              <a:gd name="connsiteY1" fmla="*/ 3586719 h 4033759"/>
              <a:gd name="connsiteX2" fmla="*/ 3230880 w 3810000"/>
              <a:gd name="connsiteY2" fmla="*/ 3759439 h 4033759"/>
              <a:gd name="connsiteX3" fmla="*/ 2763520 w 3810000"/>
              <a:gd name="connsiteY3" fmla="*/ 3942319 h 4033759"/>
              <a:gd name="connsiteX4" fmla="*/ 2407920 w 3810000"/>
              <a:gd name="connsiteY4" fmla="*/ 4023599 h 4033759"/>
              <a:gd name="connsiteX5" fmla="*/ 2204720 w 3810000"/>
              <a:gd name="connsiteY5" fmla="*/ 4033759 h 4033759"/>
              <a:gd name="connsiteX6" fmla="*/ 1869440 w 3810000"/>
              <a:gd name="connsiteY6" fmla="*/ 4023599 h 4033759"/>
              <a:gd name="connsiteX7" fmla="*/ 1483360 w 3810000"/>
              <a:gd name="connsiteY7" fmla="*/ 3952479 h 4033759"/>
              <a:gd name="connsiteX8" fmla="*/ 1259840 w 3810000"/>
              <a:gd name="connsiteY8" fmla="*/ 3881359 h 4033759"/>
              <a:gd name="connsiteX9" fmla="*/ 1056640 w 3810000"/>
              <a:gd name="connsiteY9" fmla="*/ 3789919 h 4033759"/>
              <a:gd name="connsiteX10" fmla="*/ 792480 w 3810000"/>
              <a:gd name="connsiteY10" fmla="*/ 3627359 h 4033759"/>
              <a:gd name="connsiteX11" fmla="*/ 355600 w 3810000"/>
              <a:gd name="connsiteY11" fmla="*/ 3027919 h 4033759"/>
              <a:gd name="connsiteX12" fmla="*/ 152400 w 3810000"/>
              <a:gd name="connsiteY12" fmla="*/ 2621519 h 4033759"/>
              <a:gd name="connsiteX13" fmla="*/ 30480 w 3810000"/>
              <a:gd name="connsiteY13" fmla="*/ 2215119 h 4033759"/>
              <a:gd name="connsiteX14" fmla="*/ 0 w 3810000"/>
              <a:gd name="connsiteY14" fmla="*/ 1991599 h 4033759"/>
              <a:gd name="connsiteX15" fmla="*/ 71120 w 3810000"/>
              <a:gd name="connsiteY15" fmla="*/ 1168639 h 4033759"/>
              <a:gd name="connsiteX16" fmla="*/ 132080 w 3810000"/>
              <a:gd name="connsiteY16" fmla="*/ 985759 h 4033759"/>
              <a:gd name="connsiteX17" fmla="*/ 294640 w 3810000"/>
              <a:gd name="connsiteY17" fmla="*/ 701279 h 4033759"/>
              <a:gd name="connsiteX18" fmla="*/ 1127760 w 3810000"/>
              <a:gd name="connsiteY18" fmla="*/ 81519 h 4033759"/>
              <a:gd name="connsiteX19" fmla="*/ 1625600 w 3810000"/>
              <a:gd name="connsiteY19" fmla="*/ 10399 h 4033759"/>
              <a:gd name="connsiteX20" fmla="*/ 2407920 w 3810000"/>
              <a:gd name="connsiteY20" fmla="*/ 111999 h 4033759"/>
              <a:gd name="connsiteX21" fmla="*/ 3001978 w 3810000"/>
              <a:gd name="connsiteY21" fmla="*/ 432363 h 4033759"/>
              <a:gd name="connsiteX22" fmla="*/ 3359674 w 3810000"/>
              <a:gd name="connsiteY22" fmla="*/ 1233248 h 4033759"/>
              <a:gd name="connsiteX23" fmla="*/ 3436071 w 3810000"/>
              <a:gd name="connsiteY23" fmla="*/ 2276390 h 4033759"/>
              <a:gd name="connsiteX24" fmla="*/ 3373317 w 3810000"/>
              <a:gd name="connsiteY24" fmla="*/ 2722158 h 4033759"/>
              <a:gd name="connsiteX25" fmla="*/ 3306183 w 3810000"/>
              <a:gd name="connsiteY25" fmla="*/ 2973151 h 4033759"/>
              <a:gd name="connsiteX26" fmla="*/ 3277496 w 3810000"/>
              <a:gd name="connsiteY26" fmla="*/ 3069190 h 4033759"/>
              <a:gd name="connsiteX27" fmla="*/ 3809999 w 3810000"/>
              <a:gd name="connsiteY27" fmla="*/ 3298271 h 4033759"/>
              <a:gd name="connsiteX0" fmla="*/ 3810000 w 3810000"/>
              <a:gd name="connsiteY0" fmla="*/ 3271645 h 4023485"/>
              <a:gd name="connsiteX1" fmla="*/ 3474720 w 3810000"/>
              <a:gd name="connsiteY1" fmla="*/ 3576445 h 4023485"/>
              <a:gd name="connsiteX2" fmla="*/ 3230880 w 3810000"/>
              <a:gd name="connsiteY2" fmla="*/ 3749165 h 4023485"/>
              <a:gd name="connsiteX3" fmla="*/ 2763520 w 3810000"/>
              <a:gd name="connsiteY3" fmla="*/ 3932045 h 4023485"/>
              <a:gd name="connsiteX4" fmla="*/ 2407920 w 3810000"/>
              <a:gd name="connsiteY4" fmla="*/ 4013325 h 4023485"/>
              <a:gd name="connsiteX5" fmla="*/ 2204720 w 3810000"/>
              <a:gd name="connsiteY5" fmla="*/ 4023485 h 4023485"/>
              <a:gd name="connsiteX6" fmla="*/ 1869440 w 3810000"/>
              <a:gd name="connsiteY6" fmla="*/ 4013325 h 4023485"/>
              <a:gd name="connsiteX7" fmla="*/ 1483360 w 3810000"/>
              <a:gd name="connsiteY7" fmla="*/ 3942205 h 4023485"/>
              <a:gd name="connsiteX8" fmla="*/ 1259840 w 3810000"/>
              <a:gd name="connsiteY8" fmla="*/ 3871085 h 4023485"/>
              <a:gd name="connsiteX9" fmla="*/ 1056640 w 3810000"/>
              <a:gd name="connsiteY9" fmla="*/ 3779645 h 4023485"/>
              <a:gd name="connsiteX10" fmla="*/ 792480 w 3810000"/>
              <a:gd name="connsiteY10" fmla="*/ 3617085 h 4023485"/>
              <a:gd name="connsiteX11" fmla="*/ 355600 w 3810000"/>
              <a:gd name="connsiteY11" fmla="*/ 3017645 h 4023485"/>
              <a:gd name="connsiteX12" fmla="*/ 152400 w 3810000"/>
              <a:gd name="connsiteY12" fmla="*/ 2611245 h 4023485"/>
              <a:gd name="connsiteX13" fmla="*/ 30480 w 3810000"/>
              <a:gd name="connsiteY13" fmla="*/ 2204845 h 4023485"/>
              <a:gd name="connsiteX14" fmla="*/ 0 w 3810000"/>
              <a:gd name="connsiteY14" fmla="*/ 1981325 h 4023485"/>
              <a:gd name="connsiteX15" fmla="*/ 71120 w 3810000"/>
              <a:gd name="connsiteY15" fmla="*/ 1158365 h 4023485"/>
              <a:gd name="connsiteX16" fmla="*/ 132080 w 3810000"/>
              <a:gd name="connsiteY16" fmla="*/ 975485 h 4023485"/>
              <a:gd name="connsiteX17" fmla="*/ 294640 w 3810000"/>
              <a:gd name="connsiteY17" fmla="*/ 691005 h 4023485"/>
              <a:gd name="connsiteX18" fmla="*/ 893683 w 3810000"/>
              <a:gd name="connsiteY18" fmla="*/ 261752 h 4023485"/>
              <a:gd name="connsiteX19" fmla="*/ 1625600 w 3810000"/>
              <a:gd name="connsiteY19" fmla="*/ 125 h 4023485"/>
              <a:gd name="connsiteX20" fmla="*/ 2407920 w 3810000"/>
              <a:gd name="connsiteY20" fmla="*/ 101725 h 4023485"/>
              <a:gd name="connsiteX21" fmla="*/ 3001978 w 3810000"/>
              <a:gd name="connsiteY21" fmla="*/ 422089 h 4023485"/>
              <a:gd name="connsiteX22" fmla="*/ 3359674 w 3810000"/>
              <a:gd name="connsiteY22" fmla="*/ 1222974 h 4023485"/>
              <a:gd name="connsiteX23" fmla="*/ 3436071 w 3810000"/>
              <a:gd name="connsiteY23" fmla="*/ 2266116 h 4023485"/>
              <a:gd name="connsiteX24" fmla="*/ 3373317 w 3810000"/>
              <a:gd name="connsiteY24" fmla="*/ 2711884 h 4023485"/>
              <a:gd name="connsiteX25" fmla="*/ 3306183 w 3810000"/>
              <a:gd name="connsiteY25" fmla="*/ 2962877 h 4023485"/>
              <a:gd name="connsiteX26" fmla="*/ 3277496 w 3810000"/>
              <a:gd name="connsiteY26" fmla="*/ 3058916 h 4023485"/>
              <a:gd name="connsiteX27" fmla="*/ 3809999 w 3810000"/>
              <a:gd name="connsiteY27" fmla="*/ 3287997 h 4023485"/>
              <a:gd name="connsiteX0" fmla="*/ 3810000 w 3810000"/>
              <a:gd name="connsiteY0" fmla="*/ 3220097 h 3971937"/>
              <a:gd name="connsiteX1" fmla="*/ 3474720 w 3810000"/>
              <a:gd name="connsiteY1" fmla="*/ 3524897 h 3971937"/>
              <a:gd name="connsiteX2" fmla="*/ 3230880 w 3810000"/>
              <a:gd name="connsiteY2" fmla="*/ 3697617 h 3971937"/>
              <a:gd name="connsiteX3" fmla="*/ 2763520 w 3810000"/>
              <a:gd name="connsiteY3" fmla="*/ 3880497 h 3971937"/>
              <a:gd name="connsiteX4" fmla="*/ 2407920 w 3810000"/>
              <a:gd name="connsiteY4" fmla="*/ 3961777 h 3971937"/>
              <a:gd name="connsiteX5" fmla="*/ 2204720 w 3810000"/>
              <a:gd name="connsiteY5" fmla="*/ 3971937 h 3971937"/>
              <a:gd name="connsiteX6" fmla="*/ 1869440 w 3810000"/>
              <a:gd name="connsiteY6" fmla="*/ 3961777 h 3971937"/>
              <a:gd name="connsiteX7" fmla="*/ 1483360 w 3810000"/>
              <a:gd name="connsiteY7" fmla="*/ 3890657 h 3971937"/>
              <a:gd name="connsiteX8" fmla="*/ 1259840 w 3810000"/>
              <a:gd name="connsiteY8" fmla="*/ 3819537 h 3971937"/>
              <a:gd name="connsiteX9" fmla="*/ 1056640 w 3810000"/>
              <a:gd name="connsiteY9" fmla="*/ 3728097 h 3971937"/>
              <a:gd name="connsiteX10" fmla="*/ 792480 w 3810000"/>
              <a:gd name="connsiteY10" fmla="*/ 3565537 h 3971937"/>
              <a:gd name="connsiteX11" fmla="*/ 355600 w 3810000"/>
              <a:gd name="connsiteY11" fmla="*/ 2966097 h 3971937"/>
              <a:gd name="connsiteX12" fmla="*/ 152400 w 3810000"/>
              <a:gd name="connsiteY12" fmla="*/ 2559697 h 3971937"/>
              <a:gd name="connsiteX13" fmla="*/ 30480 w 3810000"/>
              <a:gd name="connsiteY13" fmla="*/ 2153297 h 3971937"/>
              <a:gd name="connsiteX14" fmla="*/ 0 w 3810000"/>
              <a:gd name="connsiteY14" fmla="*/ 1929777 h 3971937"/>
              <a:gd name="connsiteX15" fmla="*/ 71120 w 3810000"/>
              <a:gd name="connsiteY15" fmla="*/ 1106817 h 3971937"/>
              <a:gd name="connsiteX16" fmla="*/ 132080 w 3810000"/>
              <a:gd name="connsiteY16" fmla="*/ 923937 h 3971937"/>
              <a:gd name="connsiteX17" fmla="*/ 294640 w 3810000"/>
              <a:gd name="connsiteY17" fmla="*/ 639457 h 3971937"/>
              <a:gd name="connsiteX18" fmla="*/ 893683 w 3810000"/>
              <a:gd name="connsiteY18" fmla="*/ 210204 h 3971937"/>
              <a:gd name="connsiteX19" fmla="*/ 1625600 w 3810000"/>
              <a:gd name="connsiteY19" fmla="*/ 172 h 3971937"/>
              <a:gd name="connsiteX20" fmla="*/ 2407920 w 3810000"/>
              <a:gd name="connsiteY20" fmla="*/ 50177 h 3971937"/>
              <a:gd name="connsiteX21" fmla="*/ 3001978 w 3810000"/>
              <a:gd name="connsiteY21" fmla="*/ 370541 h 3971937"/>
              <a:gd name="connsiteX22" fmla="*/ 3359674 w 3810000"/>
              <a:gd name="connsiteY22" fmla="*/ 1171426 h 3971937"/>
              <a:gd name="connsiteX23" fmla="*/ 3436071 w 3810000"/>
              <a:gd name="connsiteY23" fmla="*/ 2214568 h 3971937"/>
              <a:gd name="connsiteX24" fmla="*/ 3373317 w 3810000"/>
              <a:gd name="connsiteY24" fmla="*/ 2660336 h 3971937"/>
              <a:gd name="connsiteX25" fmla="*/ 3306183 w 3810000"/>
              <a:gd name="connsiteY25" fmla="*/ 2911329 h 3971937"/>
              <a:gd name="connsiteX26" fmla="*/ 3277496 w 3810000"/>
              <a:gd name="connsiteY26" fmla="*/ 3007368 h 3971937"/>
              <a:gd name="connsiteX27" fmla="*/ 3809999 w 3810000"/>
              <a:gd name="connsiteY27" fmla="*/ 3236449 h 3971937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94640 w 3810000"/>
              <a:gd name="connsiteY17" fmla="*/ 639285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937609 w 3810000"/>
              <a:gd name="connsiteY9" fmla="*/ 3434392 h 3971765"/>
              <a:gd name="connsiteX10" fmla="*/ 266650 w 3810000"/>
              <a:gd name="connsiteY10" fmla="*/ 3001646 h 3971765"/>
              <a:gd name="connsiteX11" fmla="*/ 152400 w 3810000"/>
              <a:gd name="connsiteY11" fmla="*/ 2559525 h 3971765"/>
              <a:gd name="connsiteX12" fmla="*/ 30480 w 3810000"/>
              <a:gd name="connsiteY12" fmla="*/ 2153125 h 3971765"/>
              <a:gd name="connsiteX13" fmla="*/ 0 w 3810000"/>
              <a:gd name="connsiteY13" fmla="*/ 1929605 h 3971765"/>
              <a:gd name="connsiteX14" fmla="*/ 61757 w 3810000"/>
              <a:gd name="connsiteY14" fmla="*/ 1344779 h 3971765"/>
              <a:gd name="connsiteX15" fmla="*/ 275913 w 3810000"/>
              <a:gd name="connsiteY15" fmla="*/ 940921 h 3971765"/>
              <a:gd name="connsiteX16" fmla="*/ 893683 w 3810000"/>
              <a:gd name="connsiteY16" fmla="*/ 210032 h 3971765"/>
              <a:gd name="connsiteX17" fmla="*/ 1625600 w 3810000"/>
              <a:gd name="connsiteY17" fmla="*/ 0 h 3971765"/>
              <a:gd name="connsiteX18" fmla="*/ 2407920 w 3810000"/>
              <a:gd name="connsiteY18" fmla="*/ 50005 h 3971765"/>
              <a:gd name="connsiteX19" fmla="*/ 3001978 w 3810000"/>
              <a:gd name="connsiteY19" fmla="*/ 370369 h 3971765"/>
              <a:gd name="connsiteX20" fmla="*/ 3359674 w 3810000"/>
              <a:gd name="connsiteY20" fmla="*/ 1171254 h 3971765"/>
              <a:gd name="connsiteX21" fmla="*/ 3436071 w 3810000"/>
              <a:gd name="connsiteY21" fmla="*/ 2214396 h 3971765"/>
              <a:gd name="connsiteX22" fmla="*/ 3373317 w 3810000"/>
              <a:gd name="connsiteY22" fmla="*/ 2660164 h 3971765"/>
              <a:gd name="connsiteX23" fmla="*/ 3306183 w 3810000"/>
              <a:gd name="connsiteY23" fmla="*/ 2911157 h 3971765"/>
              <a:gd name="connsiteX24" fmla="*/ 3277496 w 3810000"/>
              <a:gd name="connsiteY24" fmla="*/ 3007196 h 3971765"/>
              <a:gd name="connsiteX25" fmla="*/ 3809999 w 3810000"/>
              <a:gd name="connsiteY25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483360 w 3810000"/>
              <a:gd name="connsiteY6" fmla="*/ 3890485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0326"/>
              <a:gd name="connsiteX1" fmla="*/ 3474720 w 3810000"/>
              <a:gd name="connsiteY1" fmla="*/ 3524725 h 3970326"/>
              <a:gd name="connsiteX2" fmla="*/ 3230880 w 3810000"/>
              <a:gd name="connsiteY2" fmla="*/ 3697445 h 3970326"/>
              <a:gd name="connsiteX3" fmla="*/ 2763520 w 3810000"/>
              <a:gd name="connsiteY3" fmla="*/ 3880325 h 3970326"/>
              <a:gd name="connsiteX4" fmla="*/ 2407920 w 3810000"/>
              <a:gd name="connsiteY4" fmla="*/ 3961605 h 3970326"/>
              <a:gd name="connsiteX5" fmla="*/ 1665941 w 3810000"/>
              <a:gd name="connsiteY5" fmla="*/ 3644413 h 3970326"/>
              <a:gd name="connsiteX6" fmla="*/ 1372197 w 3810000"/>
              <a:gd name="connsiteY6" fmla="*/ 3581231 h 3970326"/>
              <a:gd name="connsiteX7" fmla="*/ 937609 w 3810000"/>
              <a:gd name="connsiteY7" fmla="*/ 3434392 h 3970326"/>
              <a:gd name="connsiteX8" fmla="*/ 266650 w 3810000"/>
              <a:gd name="connsiteY8" fmla="*/ 3001646 h 3970326"/>
              <a:gd name="connsiteX9" fmla="*/ 152400 w 3810000"/>
              <a:gd name="connsiteY9" fmla="*/ 2559525 h 3970326"/>
              <a:gd name="connsiteX10" fmla="*/ 30480 w 3810000"/>
              <a:gd name="connsiteY10" fmla="*/ 2153125 h 3970326"/>
              <a:gd name="connsiteX11" fmla="*/ 0 w 3810000"/>
              <a:gd name="connsiteY11" fmla="*/ 1929605 h 3970326"/>
              <a:gd name="connsiteX12" fmla="*/ 61757 w 3810000"/>
              <a:gd name="connsiteY12" fmla="*/ 1344779 h 3970326"/>
              <a:gd name="connsiteX13" fmla="*/ 275913 w 3810000"/>
              <a:gd name="connsiteY13" fmla="*/ 940921 h 3970326"/>
              <a:gd name="connsiteX14" fmla="*/ 893683 w 3810000"/>
              <a:gd name="connsiteY14" fmla="*/ 210032 h 3970326"/>
              <a:gd name="connsiteX15" fmla="*/ 1625600 w 3810000"/>
              <a:gd name="connsiteY15" fmla="*/ 0 h 3970326"/>
              <a:gd name="connsiteX16" fmla="*/ 2407920 w 3810000"/>
              <a:gd name="connsiteY16" fmla="*/ 50005 h 3970326"/>
              <a:gd name="connsiteX17" fmla="*/ 3001978 w 3810000"/>
              <a:gd name="connsiteY17" fmla="*/ 370369 h 3970326"/>
              <a:gd name="connsiteX18" fmla="*/ 3359674 w 3810000"/>
              <a:gd name="connsiteY18" fmla="*/ 1171254 h 3970326"/>
              <a:gd name="connsiteX19" fmla="*/ 3436071 w 3810000"/>
              <a:gd name="connsiteY19" fmla="*/ 2214396 h 3970326"/>
              <a:gd name="connsiteX20" fmla="*/ 3373317 w 3810000"/>
              <a:gd name="connsiteY20" fmla="*/ 2660164 h 3970326"/>
              <a:gd name="connsiteX21" fmla="*/ 3306183 w 3810000"/>
              <a:gd name="connsiteY21" fmla="*/ 2911157 h 3970326"/>
              <a:gd name="connsiteX22" fmla="*/ 3277496 w 3810000"/>
              <a:gd name="connsiteY22" fmla="*/ 3007196 h 3970326"/>
              <a:gd name="connsiteX23" fmla="*/ 3809999 w 3810000"/>
              <a:gd name="connsiteY23" fmla="*/ 3236277 h 3970326"/>
              <a:gd name="connsiteX0" fmla="*/ 3810000 w 3810000"/>
              <a:gd name="connsiteY0" fmla="*/ 3219925 h 3880478"/>
              <a:gd name="connsiteX1" fmla="*/ 3474720 w 3810000"/>
              <a:gd name="connsiteY1" fmla="*/ 3524725 h 3880478"/>
              <a:gd name="connsiteX2" fmla="*/ 3230880 w 3810000"/>
              <a:gd name="connsiteY2" fmla="*/ 3697445 h 3880478"/>
              <a:gd name="connsiteX3" fmla="*/ 2763520 w 3810000"/>
              <a:gd name="connsiteY3" fmla="*/ 3880325 h 3880478"/>
              <a:gd name="connsiteX4" fmla="*/ 2384513 w 3810000"/>
              <a:gd name="connsiteY4" fmla="*/ 3727441 h 3880478"/>
              <a:gd name="connsiteX5" fmla="*/ 1665941 w 3810000"/>
              <a:gd name="connsiteY5" fmla="*/ 3644413 h 3880478"/>
              <a:gd name="connsiteX6" fmla="*/ 1372197 w 3810000"/>
              <a:gd name="connsiteY6" fmla="*/ 3581231 h 3880478"/>
              <a:gd name="connsiteX7" fmla="*/ 937609 w 3810000"/>
              <a:gd name="connsiteY7" fmla="*/ 3434392 h 3880478"/>
              <a:gd name="connsiteX8" fmla="*/ 266650 w 3810000"/>
              <a:gd name="connsiteY8" fmla="*/ 3001646 h 3880478"/>
              <a:gd name="connsiteX9" fmla="*/ 152400 w 3810000"/>
              <a:gd name="connsiteY9" fmla="*/ 2559525 h 3880478"/>
              <a:gd name="connsiteX10" fmla="*/ 30480 w 3810000"/>
              <a:gd name="connsiteY10" fmla="*/ 2153125 h 3880478"/>
              <a:gd name="connsiteX11" fmla="*/ 0 w 3810000"/>
              <a:gd name="connsiteY11" fmla="*/ 1929605 h 3880478"/>
              <a:gd name="connsiteX12" fmla="*/ 61757 w 3810000"/>
              <a:gd name="connsiteY12" fmla="*/ 1344779 h 3880478"/>
              <a:gd name="connsiteX13" fmla="*/ 275913 w 3810000"/>
              <a:gd name="connsiteY13" fmla="*/ 940921 h 3880478"/>
              <a:gd name="connsiteX14" fmla="*/ 893683 w 3810000"/>
              <a:gd name="connsiteY14" fmla="*/ 210032 h 3880478"/>
              <a:gd name="connsiteX15" fmla="*/ 1625600 w 3810000"/>
              <a:gd name="connsiteY15" fmla="*/ 0 h 3880478"/>
              <a:gd name="connsiteX16" fmla="*/ 2407920 w 3810000"/>
              <a:gd name="connsiteY16" fmla="*/ 50005 h 3880478"/>
              <a:gd name="connsiteX17" fmla="*/ 3001978 w 3810000"/>
              <a:gd name="connsiteY17" fmla="*/ 370369 h 3880478"/>
              <a:gd name="connsiteX18" fmla="*/ 3359674 w 3810000"/>
              <a:gd name="connsiteY18" fmla="*/ 1171254 h 3880478"/>
              <a:gd name="connsiteX19" fmla="*/ 3436071 w 3810000"/>
              <a:gd name="connsiteY19" fmla="*/ 2214396 h 3880478"/>
              <a:gd name="connsiteX20" fmla="*/ 3373317 w 3810000"/>
              <a:gd name="connsiteY20" fmla="*/ 2660164 h 3880478"/>
              <a:gd name="connsiteX21" fmla="*/ 3306183 w 3810000"/>
              <a:gd name="connsiteY21" fmla="*/ 2911157 h 3880478"/>
              <a:gd name="connsiteX22" fmla="*/ 3277496 w 3810000"/>
              <a:gd name="connsiteY22" fmla="*/ 3007196 h 3880478"/>
              <a:gd name="connsiteX23" fmla="*/ 3809999 w 3810000"/>
              <a:gd name="connsiteY23" fmla="*/ 3236277 h 3880478"/>
              <a:gd name="connsiteX0" fmla="*/ 3810000 w 3810000"/>
              <a:gd name="connsiteY0" fmla="*/ 3219925 h 3735785"/>
              <a:gd name="connsiteX1" fmla="*/ 3474720 w 3810000"/>
              <a:gd name="connsiteY1" fmla="*/ 3524725 h 3735785"/>
              <a:gd name="connsiteX2" fmla="*/ 3230880 w 3810000"/>
              <a:gd name="connsiteY2" fmla="*/ 3697445 h 3735785"/>
              <a:gd name="connsiteX3" fmla="*/ 2688614 w 3810000"/>
              <a:gd name="connsiteY3" fmla="*/ 3729507 h 3735785"/>
              <a:gd name="connsiteX4" fmla="*/ 2384513 w 3810000"/>
              <a:gd name="connsiteY4" fmla="*/ 3727441 h 3735785"/>
              <a:gd name="connsiteX5" fmla="*/ 1665941 w 3810000"/>
              <a:gd name="connsiteY5" fmla="*/ 3644413 h 3735785"/>
              <a:gd name="connsiteX6" fmla="*/ 1372197 w 3810000"/>
              <a:gd name="connsiteY6" fmla="*/ 3581231 h 3735785"/>
              <a:gd name="connsiteX7" fmla="*/ 937609 w 3810000"/>
              <a:gd name="connsiteY7" fmla="*/ 3434392 h 3735785"/>
              <a:gd name="connsiteX8" fmla="*/ 266650 w 3810000"/>
              <a:gd name="connsiteY8" fmla="*/ 3001646 h 3735785"/>
              <a:gd name="connsiteX9" fmla="*/ 152400 w 3810000"/>
              <a:gd name="connsiteY9" fmla="*/ 2559525 h 3735785"/>
              <a:gd name="connsiteX10" fmla="*/ 30480 w 3810000"/>
              <a:gd name="connsiteY10" fmla="*/ 2153125 h 3735785"/>
              <a:gd name="connsiteX11" fmla="*/ 0 w 3810000"/>
              <a:gd name="connsiteY11" fmla="*/ 1929605 h 3735785"/>
              <a:gd name="connsiteX12" fmla="*/ 61757 w 3810000"/>
              <a:gd name="connsiteY12" fmla="*/ 1344779 h 3735785"/>
              <a:gd name="connsiteX13" fmla="*/ 275913 w 3810000"/>
              <a:gd name="connsiteY13" fmla="*/ 940921 h 3735785"/>
              <a:gd name="connsiteX14" fmla="*/ 893683 w 3810000"/>
              <a:gd name="connsiteY14" fmla="*/ 210032 h 3735785"/>
              <a:gd name="connsiteX15" fmla="*/ 1625600 w 3810000"/>
              <a:gd name="connsiteY15" fmla="*/ 0 h 3735785"/>
              <a:gd name="connsiteX16" fmla="*/ 2407920 w 3810000"/>
              <a:gd name="connsiteY16" fmla="*/ 50005 h 3735785"/>
              <a:gd name="connsiteX17" fmla="*/ 3001978 w 3810000"/>
              <a:gd name="connsiteY17" fmla="*/ 370369 h 3735785"/>
              <a:gd name="connsiteX18" fmla="*/ 3359674 w 3810000"/>
              <a:gd name="connsiteY18" fmla="*/ 1171254 h 3735785"/>
              <a:gd name="connsiteX19" fmla="*/ 3436071 w 3810000"/>
              <a:gd name="connsiteY19" fmla="*/ 2214396 h 3735785"/>
              <a:gd name="connsiteX20" fmla="*/ 3373317 w 3810000"/>
              <a:gd name="connsiteY20" fmla="*/ 2660164 h 3735785"/>
              <a:gd name="connsiteX21" fmla="*/ 3306183 w 3810000"/>
              <a:gd name="connsiteY21" fmla="*/ 2911157 h 3735785"/>
              <a:gd name="connsiteX22" fmla="*/ 3277496 w 3810000"/>
              <a:gd name="connsiteY22" fmla="*/ 3007196 h 3735785"/>
              <a:gd name="connsiteX23" fmla="*/ 3809999 w 3810000"/>
              <a:gd name="connsiteY23" fmla="*/ 3236277 h 3735785"/>
              <a:gd name="connsiteX0" fmla="*/ 3810000 w 3810000"/>
              <a:gd name="connsiteY0" fmla="*/ 3219925 h 3736003"/>
              <a:gd name="connsiteX1" fmla="*/ 3474720 w 3810000"/>
              <a:gd name="connsiteY1" fmla="*/ 3524725 h 3736003"/>
              <a:gd name="connsiteX2" fmla="*/ 3062345 w 3810000"/>
              <a:gd name="connsiteY2" fmla="*/ 3693477 h 3736003"/>
              <a:gd name="connsiteX3" fmla="*/ 2688614 w 3810000"/>
              <a:gd name="connsiteY3" fmla="*/ 3729507 h 3736003"/>
              <a:gd name="connsiteX4" fmla="*/ 2384513 w 3810000"/>
              <a:gd name="connsiteY4" fmla="*/ 3727441 h 3736003"/>
              <a:gd name="connsiteX5" fmla="*/ 1665941 w 3810000"/>
              <a:gd name="connsiteY5" fmla="*/ 3644413 h 3736003"/>
              <a:gd name="connsiteX6" fmla="*/ 1372197 w 3810000"/>
              <a:gd name="connsiteY6" fmla="*/ 3581231 h 3736003"/>
              <a:gd name="connsiteX7" fmla="*/ 937609 w 3810000"/>
              <a:gd name="connsiteY7" fmla="*/ 3434392 h 3736003"/>
              <a:gd name="connsiteX8" fmla="*/ 266650 w 3810000"/>
              <a:gd name="connsiteY8" fmla="*/ 3001646 h 3736003"/>
              <a:gd name="connsiteX9" fmla="*/ 152400 w 3810000"/>
              <a:gd name="connsiteY9" fmla="*/ 2559525 h 3736003"/>
              <a:gd name="connsiteX10" fmla="*/ 30480 w 3810000"/>
              <a:gd name="connsiteY10" fmla="*/ 2153125 h 3736003"/>
              <a:gd name="connsiteX11" fmla="*/ 0 w 3810000"/>
              <a:gd name="connsiteY11" fmla="*/ 1929605 h 3736003"/>
              <a:gd name="connsiteX12" fmla="*/ 61757 w 3810000"/>
              <a:gd name="connsiteY12" fmla="*/ 1344779 h 3736003"/>
              <a:gd name="connsiteX13" fmla="*/ 275913 w 3810000"/>
              <a:gd name="connsiteY13" fmla="*/ 940921 h 3736003"/>
              <a:gd name="connsiteX14" fmla="*/ 893683 w 3810000"/>
              <a:gd name="connsiteY14" fmla="*/ 210032 h 3736003"/>
              <a:gd name="connsiteX15" fmla="*/ 1625600 w 3810000"/>
              <a:gd name="connsiteY15" fmla="*/ 0 h 3736003"/>
              <a:gd name="connsiteX16" fmla="*/ 2407920 w 3810000"/>
              <a:gd name="connsiteY16" fmla="*/ 50005 h 3736003"/>
              <a:gd name="connsiteX17" fmla="*/ 3001978 w 3810000"/>
              <a:gd name="connsiteY17" fmla="*/ 370369 h 3736003"/>
              <a:gd name="connsiteX18" fmla="*/ 3359674 w 3810000"/>
              <a:gd name="connsiteY18" fmla="*/ 1171254 h 3736003"/>
              <a:gd name="connsiteX19" fmla="*/ 3436071 w 3810000"/>
              <a:gd name="connsiteY19" fmla="*/ 2214396 h 3736003"/>
              <a:gd name="connsiteX20" fmla="*/ 3373317 w 3810000"/>
              <a:gd name="connsiteY20" fmla="*/ 2660164 h 3736003"/>
              <a:gd name="connsiteX21" fmla="*/ 3306183 w 3810000"/>
              <a:gd name="connsiteY21" fmla="*/ 2911157 h 3736003"/>
              <a:gd name="connsiteX22" fmla="*/ 3277496 w 3810000"/>
              <a:gd name="connsiteY22" fmla="*/ 3007196 h 3736003"/>
              <a:gd name="connsiteX23" fmla="*/ 3809999 w 3810000"/>
              <a:gd name="connsiteY23" fmla="*/ 3236277 h 3736003"/>
              <a:gd name="connsiteX0" fmla="*/ 3810000 w 3810000"/>
              <a:gd name="connsiteY0" fmla="*/ 3219925 h 3730351"/>
              <a:gd name="connsiteX1" fmla="*/ 3474720 w 3810000"/>
              <a:gd name="connsiteY1" fmla="*/ 3524725 h 3730351"/>
              <a:gd name="connsiteX2" fmla="*/ 3062345 w 3810000"/>
              <a:gd name="connsiteY2" fmla="*/ 3693477 h 3730351"/>
              <a:gd name="connsiteX3" fmla="*/ 2384513 w 3810000"/>
              <a:gd name="connsiteY3" fmla="*/ 3727441 h 3730351"/>
              <a:gd name="connsiteX4" fmla="*/ 1665941 w 3810000"/>
              <a:gd name="connsiteY4" fmla="*/ 3644413 h 3730351"/>
              <a:gd name="connsiteX5" fmla="*/ 1372197 w 3810000"/>
              <a:gd name="connsiteY5" fmla="*/ 3581231 h 3730351"/>
              <a:gd name="connsiteX6" fmla="*/ 937609 w 3810000"/>
              <a:gd name="connsiteY6" fmla="*/ 3434392 h 3730351"/>
              <a:gd name="connsiteX7" fmla="*/ 266650 w 3810000"/>
              <a:gd name="connsiteY7" fmla="*/ 3001646 h 3730351"/>
              <a:gd name="connsiteX8" fmla="*/ 152400 w 3810000"/>
              <a:gd name="connsiteY8" fmla="*/ 2559525 h 3730351"/>
              <a:gd name="connsiteX9" fmla="*/ 30480 w 3810000"/>
              <a:gd name="connsiteY9" fmla="*/ 2153125 h 3730351"/>
              <a:gd name="connsiteX10" fmla="*/ 0 w 3810000"/>
              <a:gd name="connsiteY10" fmla="*/ 1929605 h 3730351"/>
              <a:gd name="connsiteX11" fmla="*/ 61757 w 3810000"/>
              <a:gd name="connsiteY11" fmla="*/ 1344779 h 3730351"/>
              <a:gd name="connsiteX12" fmla="*/ 275913 w 3810000"/>
              <a:gd name="connsiteY12" fmla="*/ 940921 h 3730351"/>
              <a:gd name="connsiteX13" fmla="*/ 893683 w 3810000"/>
              <a:gd name="connsiteY13" fmla="*/ 210032 h 3730351"/>
              <a:gd name="connsiteX14" fmla="*/ 1625600 w 3810000"/>
              <a:gd name="connsiteY14" fmla="*/ 0 h 3730351"/>
              <a:gd name="connsiteX15" fmla="*/ 2407920 w 3810000"/>
              <a:gd name="connsiteY15" fmla="*/ 50005 h 3730351"/>
              <a:gd name="connsiteX16" fmla="*/ 3001978 w 3810000"/>
              <a:gd name="connsiteY16" fmla="*/ 370369 h 3730351"/>
              <a:gd name="connsiteX17" fmla="*/ 3359674 w 3810000"/>
              <a:gd name="connsiteY17" fmla="*/ 1171254 h 3730351"/>
              <a:gd name="connsiteX18" fmla="*/ 3436071 w 3810000"/>
              <a:gd name="connsiteY18" fmla="*/ 2214396 h 3730351"/>
              <a:gd name="connsiteX19" fmla="*/ 3373317 w 3810000"/>
              <a:gd name="connsiteY19" fmla="*/ 2660164 h 3730351"/>
              <a:gd name="connsiteX20" fmla="*/ 3306183 w 3810000"/>
              <a:gd name="connsiteY20" fmla="*/ 2911157 h 3730351"/>
              <a:gd name="connsiteX21" fmla="*/ 3277496 w 3810000"/>
              <a:gd name="connsiteY21" fmla="*/ 3007196 h 3730351"/>
              <a:gd name="connsiteX22" fmla="*/ 3809999 w 3810000"/>
              <a:gd name="connsiteY22" fmla="*/ 3236277 h 3730351"/>
              <a:gd name="connsiteX0" fmla="*/ 3810000 w 3810000"/>
              <a:gd name="connsiteY0" fmla="*/ 3219925 h 3729628"/>
              <a:gd name="connsiteX1" fmla="*/ 3474720 w 3810000"/>
              <a:gd name="connsiteY1" fmla="*/ 3524725 h 3729628"/>
              <a:gd name="connsiteX2" fmla="*/ 3020211 w 3810000"/>
              <a:gd name="connsiteY2" fmla="*/ 3689508 h 3729628"/>
              <a:gd name="connsiteX3" fmla="*/ 2384513 w 3810000"/>
              <a:gd name="connsiteY3" fmla="*/ 3727441 h 3729628"/>
              <a:gd name="connsiteX4" fmla="*/ 1665941 w 3810000"/>
              <a:gd name="connsiteY4" fmla="*/ 3644413 h 3729628"/>
              <a:gd name="connsiteX5" fmla="*/ 1372197 w 3810000"/>
              <a:gd name="connsiteY5" fmla="*/ 3581231 h 3729628"/>
              <a:gd name="connsiteX6" fmla="*/ 937609 w 3810000"/>
              <a:gd name="connsiteY6" fmla="*/ 3434392 h 3729628"/>
              <a:gd name="connsiteX7" fmla="*/ 266650 w 3810000"/>
              <a:gd name="connsiteY7" fmla="*/ 3001646 h 3729628"/>
              <a:gd name="connsiteX8" fmla="*/ 152400 w 3810000"/>
              <a:gd name="connsiteY8" fmla="*/ 2559525 h 3729628"/>
              <a:gd name="connsiteX9" fmla="*/ 30480 w 3810000"/>
              <a:gd name="connsiteY9" fmla="*/ 2153125 h 3729628"/>
              <a:gd name="connsiteX10" fmla="*/ 0 w 3810000"/>
              <a:gd name="connsiteY10" fmla="*/ 1929605 h 3729628"/>
              <a:gd name="connsiteX11" fmla="*/ 61757 w 3810000"/>
              <a:gd name="connsiteY11" fmla="*/ 1344779 h 3729628"/>
              <a:gd name="connsiteX12" fmla="*/ 275913 w 3810000"/>
              <a:gd name="connsiteY12" fmla="*/ 940921 h 3729628"/>
              <a:gd name="connsiteX13" fmla="*/ 893683 w 3810000"/>
              <a:gd name="connsiteY13" fmla="*/ 210032 h 3729628"/>
              <a:gd name="connsiteX14" fmla="*/ 1625600 w 3810000"/>
              <a:gd name="connsiteY14" fmla="*/ 0 h 3729628"/>
              <a:gd name="connsiteX15" fmla="*/ 2407920 w 3810000"/>
              <a:gd name="connsiteY15" fmla="*/ 50005 h 3729628"/>
              <a:gd name="connsiteX16" fmla="*/ 3001978 w 3810000"/>
              <a:gd name="connsiteY16" fmla="*/ 370369 h 3729628"/>
              <a:gd name="connsiteX17" fmla="*/ 3359674 w 3810000"/>
              <a:gd name="connsiteY17" fmla="*/ 1171254 h 3729628"/>
              <a:gd name="connsiteX18" fmla="*/ 3436071 w 3810000"/>
              <a:gd name="connsiteY18" fmla="*/ 2214396 h 3729628"/>
              <a:gd name="connsiteX19" fmla="*/ 3373317 w 3810000"/>
              <a:gd name="connsiteY19" fmla="*/ 2660164 h 3729628"/>
              <a:gd name="connsiteX20" fmla="*/ 3306183 w 3810000"/>
              <a:gd name="connsiteY20" fmla="*/ 2911157 h 3729628"/>
              <a:gd name="connsiteX21" fmla="*/ 3277496 w 3810000"/>
              <a:gd name="connsiteY21" fmla="*/ 3007196 h 3729628"/>
              <a:gd name="connsiteX22" fmla="*/ 3809999 w 3810000"/>
              <a:gd name="connsiteY22" fmla="*/ 3236277 h 3729628"/>
              <a:gd name="connsiteX0" fmla="*/ 3810000 w 3810000"/>
              <a:gd name="connsiteY0" fmla="*/ 3219925 h 3729629"/>
              <a:gd name="connsiteX1" fmla="*/ 3474720 w 3810000"/>
              <a:gd name="connsiteY1" fmla="*/ 3524725 h 3729629"/>
              <a:gd name="connsiteX2" fmla="*/ 3020211 w 3810000"/>
              <a:gd name="connsiteY2" fmla="*/ 3689508 h 3729629"/>
              <a:gd name="connsiteX3" fmla="*/ 2309608 w 3810000"/>
              <a:gd name="connsiteY3" fmla="*/ 3727442 h 3729629"/>
              <a:gd name="connsiteX4" fmla="*/ 1665941 w 3810000"/>
              <a:gd name="connsiteY4" fmla="*/ 3644413 h 3729629"/>
              <a:gd name="connsiteX5" fmla="*/ 1372197 w 3810000"/>
              <a:gd name="connsiteY5" fmla="*/ 3581231 h 3729629"/>
              <a:gd name="connsiteX6" fmla="*/ 937609 w 3810000"/>
              <a:gd name="connsiteY6" fmla="*/ 3434392 h 3729629"/>
              <a:gd name="connsiteX7" fmla="*/ 266650 w 3810000"/>
              <a:gd name="connsiteY7" fmla="*/ 3001646 h 3729629"/>
              <a:gd name="connsiteX8" fmla="*/ 152400 w 3810000"/>
              <a:gd name="connsiteY8" fmla="*/ 2559525 h 3729629"/>
              <a:gd name="connsiteX9" fmla="*/ 30480 w 3810000"/>
              <a:gd name="connsiteY9" fmla="*/ 2153125 h 3729629"/>
              <a:gd name="connsiteX10" fmla="*/ 0 w 3810000"/>
              <a:gd name="connsiteY10" fmla="*/ 1929605 h 3729629"/>
              <a:gd name="connsiteX11" fmla="*/ 61757 w 3810000"/>
              <a:gd name="connsiteY11" fmla="*/ 1344779 h 3729629"/>
              <a:gd name="connsiteX12" fmla="*/ 275913 w 3810000"/>
              <a:gd name="connsiteY12" fmla="*/ 940921 h 3729629"/>
              <a:gd name="connsiteX13" fmla="*/ 893683 w 3810000"/>
              <a:gd name="connsiteY13" fmla="*/ 210032 h 3729629"/>
              <a:gd name="connsiteX14" fmla="*/ 1625600 w 3810000"/>
              <a:gd name="connsiteY14" fmla="*/ 0 h 3729629"/>
              <a:gd name="connsiteX15" fmla="*/ 2407920 w 3810000"/>
              <a:gd name="connsiteY15" fmla="*/ 50005 h 3729629"/>
              <a:gd name="connsiteX16" fmla="*/ 3001978 w 3810000"/>
              <a:gd name="connsiteY16" fmla="*/ 370369 h 3729629"/>
              <a:gd name="connsiteX17" fmla="*/ 3359674 w 3810000"/>
              <a:gd name="connsiteY17" fmla="*/ 1171254 h 3729629"/>
              <a:gd name="connsiteX18" fmla="*/ 3436071 w 3810000"/>
              <a:gd name="connsiteY18" fmla="*/ 2214396 h 3729629"/>
              <a:gd name="connsiteX19" fmla="*/ 3373317 w 3810000"/>
              <a:gd name="connsiteY19" fmla="*/ 2660164 h 3729629"/>
              <a:gd name="connsiteX20" fmla="*/ 3306183 w 3810000"/>
              <a:gd name="connsiteY20" fmla="*/ 2911157 h 3729629"/>
              <a:gd name="connsiteX21" fmla="*/ 3277496 w 3810000"/>
              <a:gd name="connsiteY21" fmla="*/ 3007196 h 3729629"/>
              <a:gd name="connsiteX22" fmla="*/ 3809999 w 3810000"/>
              <a:gd name="connsiteY22" fmla="*/ 3236277 h 3729629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152400 w 3810000"/>
              <a:gd name="connsiteY8" fmla="*/ 2559525 h 3729312"/>
              <a:gd name="connsiteX9" fmla="*/ 30480 w 3810000"/>
              <a:gd name="connsiteY9" fmla="*/ 2153125 h 3729312"/>
              <a:gd name="connsiteX10" fmla="*/ 0 w 3810000"/>
              <a:gd name="connsiteY10" fmla="*/ 1929605 h 3729312"/>
              <a:gd name="connsiteX11" fmla="*/ 61757 w 3810000"/>
              <a:gd name="connsiteY11" fmla="*/ 1344779 h 3729312"/>
              <a:gd name="connsiteX12" fmla="*/ 275913 w 3810000"/>
              <a:gd name="connsiteY12" fmla="*/ 940921 h 3729312"/>
              <a:gd name="connsiteX13" fmla="*/ 893683 w 3810000"/>
              <a:gd name="connsiteY13" fmla="*/ 210032 h 3729312"/>
              <a:gd name="connsiteX14" fmla="*/ 1625600 w 3810000"/>
              <a:gd name="connsiteY14" fmla="*/ 0 h 3729312"/>
              <a:gd name="connsiteX15" fmla="*/ 2407920 w 3810000"/>
              <a:gd name="connsiteY15" fmla="*/ 50005 h 3729312"/>
              <a:gd name="connsiteX16" fmla="*/ 3001978 w 3810000"/>
              <a:gd name="connsiteY16" fmla="*/ 370369 h 3729312"/>
              <a:gd name="connsiteX17" fmla="*/ 3359674 w 3810000"/>
              <a:gd name="connsiteY17" fmla="*/ 1171254 h 3729312"/>
              <a:gd name="connsiteX18" fmla="*/ 3436071 w 3810000"/>
              <a:gd name="connsiteY18" fmla="*/ 2214396 h 3729312"/>
              <a:gd name="connsiteX19" fmla="*/ 3373317 w 3810000"/>
              <a:gd name="connsiteY19" fmla="*/ 2660164 h 3729312"/>
              <a:gd name="connsiteX20" fmla="*/ 3306183 w 3810000"/>
              <a:gd name="connsiteY20" fmla="*/ 2911157 h 3729312"/>
              <a:gd name="connsiteX21" fmla="*/ 3277496 w 3810000"/>
              <a:gd name="connsiteY21" fmla="*/ 3007196 h 3729312"/>
              <a:gd name="connsiteX22" fmla="*/ 3809999 w 3810000"/>
              <a:gd name="connsiteY22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83357 w 3831600"/>
              <a:gd name="connsiteY9" fmla="*/ 1344779 h 3729312"/>
              <a:gd name="connsiteX10" fmla="*/ 297513 w 3831600"/>
              <a:gd name="connsiteY10" fmla="*/ 940921 h 3729312"/>
              <a:gd name="connsiteX11" fmla="*/ 915283 w 3831600"/>
              <a:gd name="connsiteY11" fmla="*/ 210032 h 3729312"/>
              <a:gd name="connsiteX12" fmla="*/ 1647200 w 3831600"/>
              <a:gd name="connsiteY12" fmla="*/ 0 h 3729312"/>
              <a:gd name="connsiteX13" fmla="*/ 2429520 w 3831600"/>
              <a:gd name="connsiteY13" fmla="*/ 50005 h 3729312"/>
              <a:gd name="connsiteX14" fmla="*/ 3023578 w 3831600"/>
              <a:gd name="connsiteY14" fmla="*/ 370369 h 3729312"/>
              <a:gd name="connsiteX15" fmla="*/ 3381274 w 3831600"/>
              <a:gd name="connsiteY15" fmla="*/ 1171254 h 3729312"/>
              <a:gd name="connsiteX16" fmla="*/ 3457671 w 3831600"/>
              <a:gd name="connsiteY16" fmla="*/ 2214396 h 3729312"/>
              <a:gd name="connsiteX17" fmla="*/ 3394917 w 3831600"/>
              <a:gd name="connsiteY17" fmla="*/ 2660164 h 3729312"/>
              <a:gd name="connsiteX18" fmla="*/ 3327783 w 3831600"/>
              <a:gd name="connsiteY18" fmla="*/ 2911157 h 3729312"/>
              <a:gd name="connsiteX19" fmla="*/ 3299096 w 3831600"/>
              <a:gd name="connsiteY19" fmla="*/ 3007196 h 3729312"/>
              <a:gd name="connsiteX20" fmla="*/ 3831599 w 38316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311558 w 3831600"/>
              <a:gd name="connsiteY9" fmla="*/ 841700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27607 w 3827607"/>
              <a:gd name="connsiteY0" fmla="*/ 3219925 h 3729312"/>
              <a:gd name="connsiteX1" fmla="*/ 3412740 w 3827607"/>
              <a:gd name="connsiteY1" fmla="*/ 3548539 h 3729312"/>
              <a:gd name="connsiteX2" fmla="*/ 3037818 w 3827607"/>
              <a:gd name="connsiteY2" fmla="*/ 3689508 h 3729312"/>
              <a:gd name="connsiteX3" fmla="*/ 2327215 w 3827607"/>
              <a:gd name="connsiteY3" fmla="*/ 3727442 h 3729312"/>
              <a:gd name="connsiteX4" fmla="*/ 1683548 w 3827607"/>
              <a:gd name="connsiteY4" fmla="*/ 3644413 h 3729312"/>
              <a:gd name="connsiteX5" fmla="*/ 1038687 w 3827607"/>
              <a:gd name="connsiteY5" fmla="*/ 3462165 h 3729312"/>
              <a:gd name="connsiteX6" fmla="*/ 260849 w 3827607"/>
              <a:gd name="connsiteY6" fmla="*/ 2950050 h 3729312"/>
              <a:gd name="connsiteX7" fmla="*/ 10635 w 3827607"/>
              <a:gd name="connsiteY7" fmla="*/ 2200752 h 3729312"/>
              <a:gd name="connsiteX8" fmla="*/ 17607 w 3827607"/>
              <a:gd name="connsiteY8" fmla="*/ 1854197 h 3729312"/>
              <a:gd name="connsiteX9" fmla="*/ 307565 w 3827607"/>
              <a:gd name="connsiteY9" fmla="*/ 841700 h 3729312"/>
              <a:gd name="connsiteX10" fmla="*/ 911290 w 3827607"/>
              <a:gd name="connsiteY10" fmla="*/ 210032 h 3729312"/>
              <a:gd name="connsiteX11" fmla="*/ 1643207 w 3827607"/>
              <a:gd name="connsiteY11" fmla="*/ 0 h 3729312"/>
              <a:gd name="connsiteX12" fmla="*/ 2425527 w 3827607"/>
              <a:gd name="connsiteY12" fmla="*/ 50005 h 3729312"/>
              <a:gd name="connsiteX13" fmla="*/ 3019585 w 3827607"/>
              <a:gd name="connsiteY13" fmla="*/ 370369 h 3729312"/>
              <a:gd name="connsiteX14" fmla="*/ 3377281 w 3827607"/>
              <a:gd name="connsiteY14" fmla="*/ 1171254 h 3729312"/>
              <a:gd name="connsiteX15" fmla="*/ 3453678 w 3827607"/>
              <a:gd name="connsiteY15" fmla="*/ 2214396 h 3729312"/>
              <a:gd name="connsiteX16" fmla="*/ 3390924 w 3827607"/>
              <a:gd name="connsiteY16" fmla="*/ 2660164 h 3729312"/>
              <a:gd name="connsiteX17" fmla="*/ 3323790 w 3827607"/>
              <a:gd name="connsiteY17" fmla="*/ 2911157 h 3729312"/>
              <a:gd name="connsiteX18" fmla="*/ 3295103 w 3827607"/>
              <a:gd name="connsiteY18" fmla="*/ 3007196 h 3729312"/>
              <a:gd name="connsiteX19" fmla="*/ 3827606 w 3827607"/>
              <a:gd name="connsiteY19" fmla="*/ 3236277 h 3729312"/>
              <a:gd name="connsiteX0" fmla="*/ 3833194 w 3833194"/>
              <a:gd name="connsiteY0" fmla="*/ 3219925 h 3729312"/>
              <a:gd name="connsiteX1" fmla="*/ 3418327 w 3833194"/>
              <a:gd name="connsiteY1" fmla="*/ 3548539 h 3729312"/>
              <a:gd name="connsiteX2" fmla="*/ 3043405 w 3833194"/>
              <a:gd name="connsiteY2" fmla="*/ 3689508 h 3729312"/>
              <a:gd name="connsiteX3" fmla="*/ 2332802 w 3833194"/>
              <a:gd name="connsiteY3" fmla="*/ 3727442 h 3729312"/>
              <a:gd name="connsiteX4" fmla="*/ 1689135 w 3833194"/>
              <a:gd name="connsiteY4" fmla="*/ 3644413 h 3729312"/>
              <a:gd name="connsiteX5" fmla="*/ 1044274 w 3833194"/>
              <a:gd name="connsiteY5" fmla="*/ 3462165 h 3729312"/>
              <a:gd name="connsiteX6" fmla="*/ 266436 w 3833194"/>
              <a:gd name="connsiteY6" fmla="*/ 2950050 h 3729312"/>
              <a:gd name="connsiteX7" fmla="*/ 16222 w 3833194"/>
              <a:gd name="connsiteY7" fmla="*/ 2200752 h 3729312"/>
              <a:gd name="connsiteX8" fmla="*/ 23194 w 3833194"/>
              <a:gd name="connsiteY8" fmla="*/ 1854197 h 3729312"/>
              <a:gd name="connsiteX9" fmla="*/ 313152 w 3833194"/>
              <a:gd name="connsiteY9" fmla="*/ 841700 h 3729312"/>
              <a:gd name="connsiteX10" fmla="*/ 916877 w 3833194"/>
              <a:gd name="connsiteY10" fmla="*/ 210032 h 3729312"/>
              <a:gd name="connsiteX11" fmla="*/ 1648794 w 3833194"/>
              <a:gd name="connsiteY11" fmla="*/ 0 h 3729312"/>
              <a:gd name="connsiteX12" fmla="*/ 2431114 w 3833194"/>
              <a:gd name="connsiteY12" fmla="*/ 50005 h 3729312"/>
              <a:gd name="connsiteX13" fmla="*/ 3025172 w 3833194"/>
              <a:gd name="connsiteY13" fmla="*/ 370369 h 3729312"/>
              <a:gd name="connsiteX14" fmla="*/ 3382868 w 3833194"/>
              <a:gd name="connsiteY14" fmla="*/ 1171254 h 3729312"/>
              <a:gd name="connsiteX15" fmla="*/ 3459265 w 3833194"/>
              <a:gd name="connsiteY15" fmla="*/ 2214396 h 3729312"/>
              <a:gd name="connsiteX16" fmla="*/ 3396511 w 3833194"/>
              <a:gd name="connsiteY16" fmla="*/ 2660164 h 3729312"/>
              <a:gd name="connsiteX17" fmla="*/ 3329377 w 3833194"/>
              <a:gd name="connsiteY17" fmla="*/ 2911157 h 3729312"/>
              <a:gd name="connsiteX18" fmla="*/ 3300690 w 3833194"/>
              <a:gd name="connsiteY18" fmla="*/ 3007196 h 3729312"/>
              <a:gd name="connsiteX19" fmla="*/ 3833193 w 3833194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15574 w 3835616"/>
              <a:gd name="connsiteY9" fmla="*/ 841700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171595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29746 w 3835616"/>
              <a:gd name="connsiteY19" fmla="*/ 3216376 h 3729312"/>
              <a:gd name="connsiteX0" fmla="*/ 3835616 w 3841659"/>
              <a:gd name="connsiteY0" fmla="*/ 3219925 h 3729312"/>
              <a:gd name="connsiteX1" fmla="*/ 3420749 w 3841659"/>
              <a:gd name="connsiteY1" fmla="*/ 3548539 h 3729312"/>
              <a:gd name="connsiteX2" fmla="*/ 3045827 w 3841659"/>
              <a:gd name="connsiteY2" fmla="*/ 3689508 h 3729312"/>
              <a:gd name="connsiteX3" fmla="*/ 2335224 w 3841659"/>
              <a:gd name="connsiteY3" fmla="*/ 3727442 h 3729312"/>
              <a:gd name="connsiteX4" fmla="*/ 1691557 w 3841659"/>
              <a:gd name="connsiteY4" fmla="*/ 3644413 h 3729312"/>
              <a:gd name="connsiteX5" fmla="*/ 1046696 w 3841659"/>
              <a:gd name="connsiteY5" fmla="*/ 3462165 h 3729312"/>
              <a:gd name="connsiteX6" fmla="*/ 268858 w 3841659"/>
              <a:gd name="connsiteY6" fmla="*/ 2950050 h 3729312"/>
              <a:gd name="connsiteX7" fmla="*/ 18644 w 3841659"/>
              <a:gd name="connsiteY7" fmla="*/ 2200752 h 3729312"/>
              <a:gd name="connsiteX8" fmla="*/ 30297 w 3841659"/>
              <a:gd name="connsiteY8" fmla="*/ 1762911 h 3729312"/>
              <a:gd name="connsiteX9" fmla="*/ 301529 w 3841659"/>
              <a:gd name="connsiteY9" fmla="*/ 901232 h 3729312"/>
              <a:gd name="connsiteX10" fmla="*/ 717992 w 3841659"/>
              <a:gd name="connsiteY10" fmla="*/ 341005 h 3729312"/>
              <a:gd name="connsiteX11" fmla="*/ 1651216 w 3841659"/>
              <a:gd name="connsiteY11" fmla="*/ 0 h 3729312"/>
              <a:gd name="connsiteX12" fmla="*/ 2433536 w 3841659"/>
              <a:gd name="connsiteY12" fmla="*/ 50005 h 3729312"/>
              <a:gd name="connsiteX13" fmla="*/ 3027594 w 3841659"/>
              <a:gd name="connsiteY13" fmla="*/ 370369 h 3729312"/>
              <a:gd name="connsiteX14" fmla="*/ 3385290 w 3841659"/>
              <a:gd name="connsiteY14" fmla="*/ 1171254 h 3729312"/>
              <a:gd name="connsiteX15" fmla="*/ 3461687 w 3841659"/>
              <a:gd name="connsiteY15" fmla="*/ 2214396 h 3729312"/>
              <a:gd name="connsiteX16" fmla="*/ 3398933 w 3841659"/>
              <a:gd name="connsiteY16" fmla="*/ 2660164 h 3729312"/>
              <a:gd name="connsiteX17" fmla="*/ 3331799 w 3841659"/>
              <a:gd name="connsiteY17" fmla="*/ 2911157 h 3729312"/>
              <a:gd name="connsiteX18" fmla="*/ 3303112 w 3841659"/>
              <a:gd name="connsiteY18" fmla="*/ 3007196 h 3729312"/>
              <a:gd name="connsiteX19" fmla="*/ 3841659 w 3841659"/>
              <a:gd name="connsiteY19" fmla="*/ 3223109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762243 w 3835616"/>
              <a:gd name="connsiteY19" fmla="*/ 3112020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65486"/>
              <a:gd name="connsiteY0" fmla="*/ 3219925 h 3729312"/>
              <a:gd name="connsiteX1" fmla="*/ 3420749 w 3865486"/>
              <a:gd name="connsiteY1" fmla="*/ 3548539 h 3729312"/>
              <a:gd name="connsiteX2" fmla="*/ 3045827 w 3865486"/>
              <a:gd name="connsiteY2" fmla="*/ 3689508 h 3729312"/>
              <a:gd name="connsiteX3" fmla="*/ 2335224 w 3865486"/>
              <a:gd name="connsiteY3" fmla="*/ 3727442 h 3729312"/>
              <a:gd name="connsiteX4" fmla="*/ 1691557 w 3865486"/>
              <a:gd name="connsiteY4" fmla="*/ 3644413 h 3729312"/>
              <a:gd name="connsiteX5" fmla="*/ 1046696 w 3865486"/>
              <a:gd name="connsiteY5" fmla="*/ 3462165 h 3729312"/>
              <a:gd name="connsiteX6" fmla="*/ 268858 w 3865486"/>
              <a:gd name="connsiteY6" fmla="*/ 2950050 h 3729312"/>
              <a:gd name="connsiteX7" fmla="*/ 18644 w 3865486"/>
              <a:gd name="connsiteY7" fmla="*/ 2200752 h 3729312"/>
              <a:gd name="connsiteX8" fmla="*/ 30297 w 3865486"/>
              <a:gd name="connsiteY8" fmla="*/ 1762911 h 3729312"/>
              <a:gd name="connsiteX9" fmla="*/ 301529 w 3865486"/>
              <a:gd name="connsiteY9" fmla="*/ 901232 h 3729312"/>
              <a:gd name="connsiteX10" fmla="*/ 717992 w 3865486"/>
              <a:gd name="connsiteY10" fmla="*/ 341005 h 3729312"/>
              <a:gd name="connsiteX11" fmla="*/ 1651216 w 3865486"/>
              <a:gd name="connsiteY11" fmla="*/ 0 h 3729312"/>
              <a:gd name="connsiteX12" fmla="*/ 2433536 w 3865486"/>
              <a:gd name="connsiteY12" fmla="*/ 50005 h 3729312"/>
              <a:gd name="connsiteX13" fmla="*/ 3027594 w 3865486"/>
              <a:gd name="connsiteY13" fmla="*/ 370369 h 3729312"/>
              <a:gd name="connsiteX14" fmla="*/ 3385290 w 3865486"/>
              <a:gd name="connsiteY14" fmla="*/ 1171254 h 3729312"/>
              <a:gd name="connsiteX15" fmla="*/ 3461687 w 3865486"/>
              <a:gd name="connsiteY15" fmla="*/ 2214396 h 3729312"/>
              <a:gd name="connsiteX16" fmla="*/ 3398933 w 3865486"/>
              <a:gd name="connsiteY16" fmla="*/ 2660164 h 3729312"/>
              <a:gd name="connsiteX17" fmla="*/ 3331799 w 3865486"/>
              <a:gd name="connsiteY17" fmla="*/ 2911157 h 3729312"/>
              <a:gd name="connsiteX18" fmla="*/ 3865486 w 3865486"/>
              <a:gd name="connsiteY18" fmla="*/ 313895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576"/>
              <a:gd name="connsiteX1" fmla="*/ 3416779 w 3837690"/>
              <a:gd name="connsiteY1" fmla="*/ 3528340 h 3729576"/>
              <a:gd name="connsiteX2" fmla="*/ 3045827 w 3837690"/>
              <a:gd name="connsiteY2" fmla="*/ 3689508 h 3729576"/>
              <a:gd name="connsiteX3" fmla="*/ 2335224 w 3837690"/>
              <a:gd name="connsiteY3" fmla="*/ 3727442 h 3729576"/>
              <a:gd name="connsiteX4" fmla="*/ 1691557 w 3837690"/>
              <a:gd name="connsiteY4" fmla="*/ 3644413 h 3729576"/>
              <a:gd name="connsiteX5" fmla="*/ 1046696 w 3837690"/>
              <a:gd name="connsiteY5" fmla="*/ 3462165 h 3729576"/>
              <a:gd name="connsiteX6" fmla="*/ 268858 w 3837690"/>
              <a:gd name="connsiteY6" fmla="*/ 2950050 h 3729576"/>
              <a:gd name="connsiteX7" fmla="*/ 18644 w 3837690"/>
              <a:gd name="connsiteY7" fmla="*/ 2200752 h 3729576"/>
              <a:gd name="connsiteX8" fmla="*/ 30297 w 3837690"/>
              <a:gd name="connsiteY8" fmla="*/ 1762911 h 3729576"/>
              <a:gd name="connsiteX9" fmla="*/ 301529 w 3837690"/>
              <a:gd name="connsiteY9" fmla="*/ 901232 h 3729576"/>
              <a:gd name="connsiteX10" fmla="*/ 717992 w 3837690"/>
              <a:gd name="connsiteY10" fmla="*/ 341005 h 3729576"/>
              <a:gd name="connsiteX11" fmla="*/ 1651216 w 3837690"/>
              <a:gd name="connsiteY11" fmla="*/ 0 h 3729576"/>
              <a:gd name="connsiteX12" fmla="*/ 2433536 w 3837690"/>
              <a:gd name="connsiteY12" fmla="*/ 50005 h 3729576"/>
              <a:gd name="connsiteX13" fmla="*/ 3027594 w 3837690"/>
              <a:gd name="connsiteY13" fmla="*/ 370369 h 3729576"/>
              <a:gd name="connsiteX14" fmla="*/ 3385290 w 3837690"/>
              <a:gd name="connsiteY14" fmla="*/ 1171254 h 3729576"/>
              <a:gd name="connsiteX15" fmla="*/ 3461687 w 3837690"/>
              <a:gd name="connsiteY15" fmla="*/ 2214396 h 3729576"/>
              <a:gd name="connsiteX16" fmla="*/ 3430700 w 3837690"/>
              <a:gd name="connsiteY16" fmla="*/ 2656798 h 3729576"/>
              <a:gd name="connsiteX17" fmla="*/ 3292091 w 3837690"/>
              <a:gd name="connsiteY17" fmla="*/ 2978484 h 3729576"/>
              <a:gd name="connsiteX18" fmla="*/ 3837690 w 3837690"/>
              <a:gd name="connsiteY18" fmla="*/ 3213012 h 3729576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13012 h 3727718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23110 h 3727718"/>
              <a:gd name="connsiteX0" fmla="*/ 3835616 w 3837690"/>
              <a:gd name="connsiteY0" fmla="*/ 3219925 h 3729804"/>
              <a:gd name="connsiteX1" fmla="*/ 3416779 w 3837690"/>
              <a:gd name="connsiteY1" fmla="*/ 3528340 h 3729804"/>
              <a:gd name="connsiteX2" fmla="*/ 2964477 w 3837690"/>
              <a:gd name="connsiteY2" fmla="*/ 3558897 h 3729804"/>
              <a:gd name="connsiteX3" fmla="*/ 2335224 w 3837690"/>
              <a:gd name="connsiteY3" fmla="*/ 3727442 h 3729804"/>
              <a:gd name="connsiteX4" fmla="*/ 1691557 w 3837690"/>
              <a:gd name="connsiteY4" fmla="*/ 3644413 h 3729804"/>
              <a:gd name="connsiteX5" fmla="*/ 1046696 w 3837690"/>
              <a:gd name="connsiteY5" fmla="*/ 3462165 h 3729804"/>
              <a:gd name="connsiteX6" fmla="*/ 268858 w 3837690"/>
              <a:gd name="connsiteY6" fmla="*/ 2950050 h 3729804"/>
              <a:gd name="connsiteX7" fmla="*/ 18644 w 3837690"/>
              <a:gd name="connsiteY7" fmla="*/ 2200752 h 3729804"/>
              <a:gd name="connsiteX8" fmla="*/ 30297 w 3837690"/>
              <a:gd name="connsiteY8" fmla="*/ 1762911 h 3729804"/>
              <a:gd name="connsiteX9" fmla="*/ 301529 w 3837690"/>
              <a:gd name="connsiteY9" fmla="*/ 901232 h 3729804"/>
              <a:gd name="connsiteX10" fmla="*/ 717992 w 3837690"/>
              <a:gd name="connsiteY10" fmla="*/ 341005 h 3729804"/>
              <a:gd name="connsiteX11" fmla="*/ 1651216 w 3837690"/>
              <a:gd name="connsiteY11" fmla="*/ 0 h 3729804"/>
              <a:gd name="connsiteX12" fmla="*/ 2433536 w 3837690"/>
              <a:gd name="connsiteY12" fmla="*/ 50005 h 3729804"/>
              <a:gd name="connsiteX13" fmla="*/ 3027594 w 3837690"/>
              <a:gd name="connsiteY13" fmla="*/ 370369 h 3729804"/>
              <a:gd name="connsiteX14" fmla="*/ 3385290 w 3837690"/>
              <a:gd name="connsiteY14" fmla="*/ 1171254 h 3729804"/>
              <a:gd name="connsiteX15" fmla="*/ 3461687 w 3837690"/>
              <a:gd name="connsiteY15" fmla="*/ 2214396 h 3729804"/>
              <a:gd name="connsiteX16" fmla="*/ 3430700 w 3837690"/>
              <a:gd name="connsiteY16" fmla="*/ 2656798 h 3729804"/>
              <a:gd name="connsiteX17" fmla="*/ 3292091 w 3837690"/>
              <a:gd name="connsiteY17" fmla="*/ 2978484 h 3729804"/>
              <a:gd name="connsiteX18" fmla="*/ 3837690 w 3837690"/>
              <a:gd name="connsiteY18" fmla="*/ 3223110 h 3729804"/>
              <a:gd name="connsiteX0" fmla="*/ 3835616 w 3837690"/>
              <a:gd name="connsiteY0" fmla="*/ 3219925 h 3728640"/>
              <a:gd name="connsiteX1" fmla="*/ 3416779 w 3837690"/>
              <a:gd name="connsiteY1" fmla="*/ 3528340 h 3728640"/>
              <a:gd name="connsiteX2" fmla="*/ 2964477 w 3837690"/>
              <a:gd name="connsiteY2" fmla="*/ 3558897 h 3728640"/>
              <a:gd name="connsiteX3" fmla="*/ 2335224 w 3837690"/>
              <a:gd name="connsiteY3" fmla="*/ 3727442 h 3728640"/>
              <a:gd name="connsiteX4" fmla="*/ 1046696 w 3837690"/>
              <a:gd name="connsiteY4" fmla="*/ 3462165 h 3728640"/>
              <a:gd name="connsiteX5" fmla="*/ 268858 w 3837690"/>
              <a:gd name="connsiteY5" fmla="*/ 2950050 h 3728640"/>
              <a:gd name="connsiteX6" fmla="*/ 18644 w 3837690"/>
              <a:gd name="connsiteY6" fmla="*/ 2200752 h 3728640"/>
              <a:gd name="connsiteX7" fmla="*/ 30297 w 3837690"/>
              <a:gd name="connsiteY7" fmla="*/ 1762911 h 3728640"/>
              <a:gd name="connsiteX8" fmla="*/ 301529 w 3837690"/>
              <a:gd name="connsiteY8" fmla="*/ 901232 h 3728640"/>
              <a:gd name="connsiteX9" fmla="*/ 717992 w 3837690"/>
              <a:gd name="connsiteY9" fmla="*/ 341005 h 3728640"/>
              <a:gd name="connsiteX10" fmla="*/ 1651216 w 3837690"/>
              <a:gd name="connsiteY10" fmla="*/ 0 h 3728640"/>
              <a:gd name="connsiteX11" fmla="*/ 2433536 w 3837690"/>
              <a:gd name="connsiteY11" fmla="*/ 50005 h 3728640"/>
              <a:gd name="connsiteX12" fmla="*/ 3027594 w 3837690"/>
              <a:gd name="connsiteY12" fmla="*/ 370369 h 3728640"/>
              <a:gd name="connsiteX13" fmla="*/ 3385290 w 3837690"/>
              <a:gd name="connsiteY13" fmla="*/ 1171254 h 3728640"/>
              <a:gd name="connsiteX14" fmla="*/ 3461687 w 3837690"/>
              <a:gd name="connsiteY14" fmla="*/ 2214396 h 3728640"/>
              <a:gd name="connsiteX15" fmla="*/ 3430700 w 3837690"/>
              <a:gd name="connsiteY15" fmla="*/ 2656798 h 3728640"/>
              <a:gd name="connsiteX16" fmla="*/ 3292091 w 3837690"/>
              <a:gd name="connsiteY16" fmla="*/ 2978484 h 3728640"/>
              <a:gd name="connsiteX17" fmla="*/ 3837690 w 3837690"/>
              <a:gd name="connsiteY17" fmla="*/ 3223110 h 3728640"/>
              <a:gd name="connsiteX0" fmla="*/ 3835616 w 3837690"/>
              <a:gd name="connsiteY0" fmla="*/ 3219925 h 3728656"/>
              <a:gd name="connsiteX1" fmla="*/ 3417487 w 3837690"/>
              <a:gd name="connsiteY1" fmla="*/ 3513956 h 3728656"/>
              <a:gd name="connsiteX2" fmla="*/ 2964477 w 3837690"/>
              <a:gd name="connsiteY2" fmla="*/ 3558897 h 3728656"/>
              <a:gd name="connsiteX3" fmla="*/ 2335224 w 3837690"/>
              <a:gd name="connsiteY3" fmla="*/ 3727442 h 3728656"/>
              <a:gd name="connsiteX4" fmla="*/ 1046696 w 3837690"/>
              <a:gd name="connsiteY4" fmla="*/ 3462165 h 3728656"/>
              <a:gd name="connsiteX5" fmla="*/ 268858 w 3837690"/>
              <a:gd name="connsiteY5" fmla="*/ 2950050 h 3728656"/>
              <a:gd name="connsiteX6" fmla="*/ 18644 w 3837690"/>
              <a:gd name="connsiteY6" fmla="*/ 2200752 h 3728656"/>
              <a:gd name="connsiteX7" fmla="*/ 30297 w 3837690"/>
              <a:gd name="connsiteY7" fmla="*/ 1762911 h 3728656"/>
              <a:gd name="connsiteX8" fmla="*/ 301529 w 3837690"/>
              <a:gd name="connsiteY8" fmla="*/ 901232 h 3728656"/>
              <a:gd name="connsiteX9" fmla="*/ 717992 w 3837690"/>
              <a:gd name="connsiteY9" fmla="*/ 341005 h 3728656"/>
              <a:gd name="connsiteX10" fmla="*/ 1651216 w 3837690"/>
              <a:gd name="connsiteY10" fmla="*/ 0 h 3728656"/>
              <a:gd name="connsiteX11" fmla="*/ 2433536 w 3837690"/>
              <a:gd name="connsiteY11" fmla="*/ 50005 h 3728656"/>
              <a:gd name="connsiteX12" fmla="*/ 3027594 w 3837690"/>
              <a:gd name="connsiteY12" fmla="*/ 370369 h 3728656"/>
              <a:gd name="connsiteX13" fmla="*/ 3385290 w 3837690"/>
              <a:gd name="connsiteY13" fmla="*/ 1171254 h 3728656"/>
              <a:gd name="connsiteX14" fmla="*/ 3461687 w 3837690"/>
              <a:gd name="connsiteY14" fmla="*/ 2214396 h 3728656"/>
              <a:gd name="connsiteX15" fmla="*/ 3430700 w 3837690"/>
              <a:gd name="connsiteY15" fmla="*/ 2656798 h 3728656"/>
              <a:gd name="connsiteX16" fmla="*/ 3292091 w 3837690"/>
              <a:gd name="connsiteY16" fmla="*/ 2978484 h 3728656"/>
              <a:gd name="connsiteX17" fmla="*/ 3837690 w 3837690"/>
              <a:gd name="connsiteY17" fmla="*/ 3223110 h 3728656"/>
              <a:gd name="connsiteX0" fmla="*/ 3835616 w 3835616"/>
              <a:gd name="connsiteY0" fmla="*/ 3219925 h 3728656"/>
              <a:gd name="connsiteX1" fmla="*/ 3417487 w 3835616"/>
              <a:gd name="connsiteY1" fmla="*/ 3513956 h 3728656"/>
              <a:gd name="connsiteX2" fmla="*/ 2964477 w 3835616"/>
              <a:gd name="connsiteY2" fmla="*/ 3558897 h 3728656"/>
              <a:gd name="connsiteX3" fmla="*/ 2335224 w 3835616"/>
              <a:gd name="connsiteY3" fmla="*/ 3727442 h 3728656"/>
              <a:gd name="connsiteX4" fmla="*/ 1046696 w 3835616"/>
              <a:gd name="connsiteY4" fmla="*/ 3462165 h 3728656"/>
              <a:gd name="connsiteX5" fmla="*/ 268858 w 3835616"/>
              <a:gd name="connsiteY5" fmla="*/ 2950050 h 3728656"/>
              <a:gd name="connsiteX6" fmla="*/ 18644 w 3835616"/>
              <a:gd name="connsiteY6" fmla="*/ 2200752 h 3728656"/>
              <a:gd name="connsiteX7" fmla="*/ 30297 w 3835616"/>
              <a:gd name="connsiteY7" fmla="*/ 1762911 h 3728656"/>
              <a:gd name="connsiteX8" fmla="*/ 301529 w 3835616"/>
              <a:gd name="connsiteY8" fmla="*/ 901232 h 3728656"/>
              <a:gd name="connsiteX9" fmla="*/ 717992 w 3835616"/>
              <a:gd name="connsiteY9" fmla="*/ 341005 h 3728656"/>
              <a:gd name="connsiteX10" fmla="*/ 1651216 w 3835616"/>
              <a:gd name="connsiteY10" fmla="*/ 0 h 3728656"/>
              <a:gd name="connsiteX11" fmla="*/ 2433536 w 3835616"/>
              <a:gd name="connsiteY11" fmla="*/ 50005 h 3728656"/>
              <a:gd name="connsiteX12" fmla="*/ 3027594 w 3835616"/>
              <a:gd name="connsiteY12" fmla="*/ 370369 h 3728656"/>
              <a:gd name="connsiteX13" fmla="*/ 3385290 w 3835616"/>
              <a:gd name="connsiteY13" fmla="*/ 1171254 h 3728656"/>
              <a:gd name="connsiteX14" fmla="*/ 3461687 w 3835616"/>
              <a:gd name="connsiteY14" fmla="*/ 2214396 h 3728656"/>
              <a:gd name="connsiteX15" fmla="*/ 3430700 w 3835616"/>
              <a:gd name="connsiteY15" fmla="*/ 2656798 h 3728656"/>
              <a:gd name="connsiteX16" fmla="*/ 3292091 w 3835616"/>
              <a:gd name="connsiteY16" fmla="*/ 2978484 h 3728656"/>
              <a:gd name="connsiteX17" fmla="*/ 3751780 w 3835616"/>
              <a:gd name="connsiteY17" fmla="*/ 3256428 h 3728656"/>
              <a:gd name="connsiteX0" fmla="*/ 3835616 w 3835616"/>
              <a:gd name="connsiteY0" fmla="*/ 3219925 h 3729924"/>
              <a:gd name="connsiteX1" fmla="*/ 3417487 w 3835616"/>
              <a:gd name="connsiteY1" fmla="*/ 3513956 h 3729924"/>
              <a:gd name="connsiteX2" fmla="*/ 2964477 w 3835616"/>
              <a:gd name="connsiteY2" fmla="*/ 3558897 h 3729924"/>
              <a:gd name="connsiteX3" fmla="*/ 2222800 w 3835616"/>
              <a:gd name="connsiteY3" fmla="*/ 3728717 h 3729924"/>
              <a:gd name="connsiteX4" fmla="*/ 1046696 w 3835616"/>
              <a:gd name="connsiteY4" fmla="*/ 3462165 h 3729924"/>
              <a:gd name="connsiteX5" fmla="*/ 268858 w 3835616"/>
              <a:gd name="connsiteY5" fmla="*/ 2950050 h 3729924"/>
              <a:gd name="connsiteX6" fmla="*/ 18644 w 3835616"/>
              <a:gd name="connsiteY6" fmla="*/ 2200752 h 3729924"/>
              <a:gd name="connsiteX7" fmla="*/ 30297 w 3835616"/>
              <a:gd name="connsiteY7" fmla="*/ 1762911 h 3729924"/>
              <a:gd name="connsiteX8" fmla="*/ 301529 w 3835616"/>
              <a:gd name="connsiteY8" fmla="*/ 901232 h 3729924"/>
              <a:gd name="connsiteX9" fmla="*/ 717992 w 3835616"/>
              <a:gd name="connsiteY9" fmla="*/ 341005 h 3729924"/>
              <a:gd name="connsiteX10" fmla="*/ 1651216 w 3835616"/>
              <a:gd name="connsiteY10" fmla="*/ 0 h 3729924"/>
              <a:gd name="connsiteX11" fmla="*/ 2433536 w 3835616"/>
              <a:gd name="connsiteY11" fmla="*/ 50005 h 3729924"/>
              <a:gd name="connsiteX12" fmla="*/ 3027594 w 3835616"/>
              <a:gd name="connsiteY12" fmla="*/ 370369 h 3729924"/>
              <a:gd name="connsiteX13" fmla="*/ 3385290 w 3835616"/>
              <a:gd name="connsiteY13" fmla="*/ 1171254 h 3729924"/>
              <a:gd name="connsiteX14" fmla="*/ 3461687 w 3835616"/>
              <a:gd name="connsiteY14" fmla="*/ 2214396 h 3729924"/>
              <a:gd name="connsiteX15" fmla="*/ 3430700 w 3835616"/>
              <a:gd name="connsiteY15" fmla="*/ 2656798 h 3729924"/>
              <a:gd name="connsiteX16" fmla="*/ 3292091 w 3835616"/>
              <a:gd name="connsiteY16" fmla="*/ 2978484 h 3729924"/>
              <a:gd name="connsiteX17" fmla="*/ 3751780 w 3835616"/>
              <a:gd name="connsiteY17" fmla="*/ 3256428 h 3729924"/>
              <a:gd name="connsiteX0" fmla="*/ 3835616 w 3835616"/>
              <a:gd name="connsiteY0" fmla="*/ 3219925 h 3731978"/>
              <a:gd name="connsiteX1" fmla="*/ 3417487 w 3835616"/>
              <a:gd name="connsiteY1" fmla="*/ 3513956 h 3731978"/>
              <a:gd name="connsiteX2" fmla="*/ 2964477 w 3835616"/>
              <a:gd name="connsiteY2" fmla="*/ 3558897 h 3731978"/>
              <a:gd name="connsiteX3" fmla="*/ 2222800 w 3835616"/>
              <a:gd name="connsiteY3" fmla="*/ 3728717 h 3731978"/>
              <a:gd name="connsiteX4" fmla="*/ 1046696 w 3835616"/>
              <a:gd name="connsiteY4" fmla="*/ 3462165 h 3731978"/>
              <a:gd name="connsiteX5" fmla="*/ 268858 w 3835616"/>
              <a:gd name="connsiteY5" fmla="*/ 2950050 h 3731978"/>
              <a:gd name="connsiteX6" fmla="*/ 18644 w 3835616"/>
              <a:gd name="connsiteY6" fmla="*/ 2200752 h 3731978"/>
              <a:gd name="connsiteX7" fmla="*/ 30297 w 3835616"/>
              <a:gd name="connsiteY7" fmla="*/ 1762911 h 3731978"/>
              <a:gd name="connsiteX8" fmla="*/ 301529 w 3835616"/>
              <a:gd name="connsiteY8" fmla="*/ 901232 h 3731978"/>
              <a:gd name="connsiteX9" fmla="*/ 717992 w 3835616"/>
              <a:gd name="connsiteY9" fmla="*/ 341005 h 3731978"/>
              <a:gd name="connsiteX10" fmla="*/ 1651216 w 3835616"/>
              <a:gd name="connsiteY10" fmla="*/ 0 h 3731978"/>
              <a:gd name="connsiteX11" fmla="*/ 2433536 w 3835616"/>
              <a:gd name="connsiteY11" fmla="*/ 50005 h 3731978"/>
              <a:gd name="connsiteX12" fmla="*/ 3027594 w 3835616"/>
              <a:gd name="connsiteY12" fmla="*/ 370369 h 3731978"/>
              <a:gd name="connsiteX13" fmla="*/ 3385290 w 3835616"/>
              <a:gd name="connsiteY13" fmla="*/ 1171254 h 3731978"/>
              <a:gd name="connsiteX14" fmla="*/ 3461687 w 3835616"/>
              <a:gd name="connsiteY14" fmla="*/ 2214396 h 3731978"/>
              <a:gd name="connsiteX15" fmla="*/ 3430700 w 3835616"/>
              <a:gd name="connsiteY15" fmla="*/ 2656798 h 3731978"/>
              <a:gd name="connsiteX16" fmla="*/ 3292091 w 3835616"/>
              <a:gd name="connsiteY16" fmla="*/ 2978484 h 3731978"/>
              <a:gd name="connsiteX17" fmla="*/ 3751780 w 3835616"/>
              <a:gd name="connsiteY17" fmla="*/ 3256428 h 3731978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717992 w 3835616"/>
              <a:gd name="connsiteY8" fmla="*/ 34100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542523 w 3835616"/>
              <a:gd name="connsiteY8" fmla="*/ 29147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188 w 3833188"/>
              <a:gd name="connsiteY0" fmla="*/ 3219925 h 3731979"/>
              <a:gd name="connsiteX1" fmla="*/ 3415059 w 3833188"/>
              <a:gd name="connsiteY1" fmla="*/ 3513956 h 3731979"/>
              <a:gd name="connsiteX2" fmla="*/ 2962049 w 3833188"/>
              <a:gd name="connsiteY2" fmla="*/ 3558897 h 3731979"/>
              <a:gd name="connsiteX3" fmla="*/ 2220372 w 3833188"/>
              <a:gd name="connsiteY3" fmla="*/ 3728717 h 3731979"/>
              <a:gd name="connsiteX4" fmla="*/ 1044268 w 3833188"/>
              <a:gd name="connsiteY4" fmla="*/ 3462165 h 3731979"/>
              <a:gd name="connsiteX5" fmla="*/ 261479 w 3833188"/>
              <a:gd name="connsiteY5" fmla="*/ 3050740 h 3731979"/>
              <a:gd name="connsiteX6" fmla="*/ 16216 w 3833188"/>
              <a:gd name="connsiteY6" fmla="*/ 2200752 h 3731979"/>
              <a:gd name="connsiteX7" fmla="*/ 34233 w 3833188"/>
              <a:gd name="connsiteY7" fmla="*/ 1633447 h 3731979"/>
              <a:gd name="connsiteX8" fmla="*/ 540095 w 3833188"/>
              <a:gd name="connsiteY8" fmla="*/ 291475 h 3731979"/>
              <a:gd name="connsiteX9" fmla="*/ 1648788 w 3833188"/>
              <a:gd name="connsiteY9" fmla="*/ 0 h 3731979"/>
              <a:gd name="connsiteX10" fmla="*/ 2431108 w 3833188"/>
              <a:gd name="connsiteY10" fmla="*/ 50005 h 3731979"/>
              <a:gd name="connsiteX11" fmla="*/ 3025166 w 3833188"/>
              <a:gd name="connsiteY11" fmla="*/ 370369 h 3731979"/>
              <a:gd name="connsiteX12" fmla="*/ 3382862 w 3833188"/>
              <a:gd name="connsiteY12" fmla="*/ 1171254 h 3731979"/>
              <a:gd name="connsiteX13" fmla="*/ 3459259 w 3833188"/>
              <a:gd name="connsiteY13" fmla="*/ 2214396 h 3731979"/>
              <a:gd name="connsiteX14" fmla="*/ 3428272 w 3833188"/>
              <a:gd name="connsiteY14" fmla="*/ 2656798 h 3731979"/>
              <a:gd name="connsiteX15" fmla="*/ 3289663 w 3833188"/>
              <a:gd name="connsiteY15" fmla="*/ 2978484 h 3731979"/>
              <a:gd name="connsiteX16" fmla="*/ 3749352 w 3833188"/>
              <a:gd name="connsiteY16" fmla="*/ 3256428 h 3731979"/>
              <a:gd name="connsiteX0" fmla="*/ 3833188 w 3833188"/>
              <a:gd name="connsiteY0" fmla="*/ 3219925 h 3729118"/>
              <a:gd name="connsiteX1" fmla="*/ 3415059 w 3833188"/>
              <a:gd name="connsiteY1" fmla="*/ 3513956 h 3729118"/>
              <a:gd name="connsiteX2" fmla="*/ 2962049 w 3833188"/>
              <a:gd name="connsiteY2" fmla="*/ 3558897 h 3729118"/>
              <a:gd name="connsiteX3" fmla="*/ 2220372 w 3833188"/>
              <a:gd name="connsiteY3" fmla="*/ 3728717 h 3729118"/>
              <a:gd name="connsiteX4" fmla="*/ 1042147 w 3833188"/>
              <a:gd name="connsiteY4" fmla="*/ 3505319 h 3729118"/>
              <a:gd name="connsiteX5" fmla="*/ 261479 w 3833188"/>
              <a:gd name="connsiteY5" fmla="*/ 3050740 h 3729118"/>
              <a:gd name="connsiteX6" fmla="*/ 16216 w 3833188"/>
              <a:gd name="connsiteY6" fmla="*/ 2200752 h 3729118"/>
              <a:gd name="connsiteX7" fmla="*/ 34233 w 3833188"/>
              <a:gd name="connsiteY7" fmla="*/ 1633447 h 3729118"/>
              <a:gd name="connsiteX8" fmla="*/ 540095 w 3833188"/>
              <a:gd name="connsiteY8" fmla="*/ 291475 h 3729118"/>
              <a:gd name="connsiteX9" fmla="*/ 1648788 w 3833188"/>
              <a:gd name="connsiteY9" fmla="*/ 0 h 3729118"/>
              <a:gd name="connsiteX10" fmla="*/ 2431108 w 3833188"/>
              <a:gd name="connsiteY10" fmla="*/ 50005 h 3729118"/>
              <a:gd name="connsiteX11" fmla="*/ 3025166 w 3833188"/>
              <a:gd name="connsiteY11" fmla="*/ 370369 h 3729118"/>
              <a:gd name="connsiteX12" fmla="*/ 3382862 w 3833188"/>
              <a:gd name="connsiteY12" fmla="*/ 1171254 h 3729118"/>
              <a:gd name="connsiteX13" fmla="*/ 3459259 w 3833188"/>
              <a:gd name="connsiteY13" fmla="*/ 2214396 h 3729118"/>
              <a:gd name="connsiteX14" fmla="*/ 3428272 w 3833188"/>
              <a:gd name="connsiteY14" fmla="*/ 2656798 h 3729118"/>
              <a:gd name="connsiteX15" fmla="*/ 3289663 w 3833188"/>
              <a:gd name="connsiteY15" fmla="*/ 2978484 h 3729118"/>
              <a:gd name="connsiteX16" fmla="*/ 3749352 w 3833188"/>
              <a:gd name="connsiteY16" fmla="*/ 3256428 h 3729118"/>
              <a:gd name="connsiteX0" fmla="*/ 3755903 w 3755903"/>
              <a:gd name="connsiteY0" fmla="*/ 3264410 h 3729117"/>
              <a:gd name="connsiteX1" fmla="*/ 3415059 w 3755903"/>
              <a:gd name="connsiteY1" fmla="*/ 3513956 h 3729117"/>
              <a:gd name="connsiteX2" fmla="*/ 2962049 w 3755903"/>
              <a:gd name="connsiteY2" fmla="*/ 3558897 h 3729117"/>
              <a:gd name="connsiteX3" fmla="*/ 2220372 w 3755903"/>
              <a:gd name="connsiteY3" fmla="*/ 3728717 h 3729117"/>
              <a:gd name="connsiteX4" fmla="*/ 1042147 w 3755903"/>
              <a:gd name="connsiteY4" fmla="*/ 3505319 h 3729117"/>
              <a:gd name="connsiteX5" fmla="*/ 261479 w 3755903"/>
              <a:gd name="connsiteY5" fmla="*/ 3050740 h 3729117"/>
              <a:gd name="connsiteX6" fmla="*/ 16216 w 3755903"/>
              <a:gd name="connsiteY6" fmla="*/ 2200752 h 3729117"/>
              <a:gd name="connsiteX7" fmla="*/ 34233 w 3755903"/>
              <a:gd name="connsiteY7" fmla="*/ 1633447 h 3729117"/>
              <a:gd name="connsiteX8" fmla="*/ 540095 w 3755903"/>
              <a:gd name="connsiteY8" fmla="*/ 291475 h 3729117"/>
              <a:gd name="connsiteX9" fmla="*/ 1648788 w 3755903"/>
              <a:gd name="connsiteY9" fmla="*/ 0 h 3729117"/>
              <a:gd name="connsiteX10" fmla="*/ 2431108 w 3755903"/>
              <a:gd name="connsiteY10" fmla="*/ 50005 h 3729117"/>
              <a:gd name="connsiteX11" fmla="*/ 3025166 w 3755903"/>
              <a:gd name="connsiteY11" fmla="*/ 370369 h 3729117"/>
              <a:gd name="connsiteX12" fmla="*/ 3382862 w 3755903"/>
              <a:gd name="connsiteY12" fmla="*/ 1171254 h 3729117"/>
              <a:gd name="connsiteX13" fmla="*/ 3459259 w 3755903"/>
              <a:gd name="connsiteY13" fmla="*/ 2214396 h 3729117"/>
              <a:gd name="connsiteX14" fmla="*/ 3428272 w 3755903"/>
              <a:gd name="connsiteY14" fmla="*/ 2656798 h 3729117"/>
              <a:gd name="connsiteX15" fmla="*/ 3289663 w 3755903"/>
              <a:gd name="connsiteY15" fmla="*/ 2978484 h 3729117"/>
              <a:gd name="connsiteX16" fmla="*/ 3749352 w 3755903"/>
              <a:gd name="connsiteY16" fmla="*/ 3256428 h 3729117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8272 w 3755903"/>
              <a:gd name="connsiteY14" fmla="*/ 2656798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2529 w 3755903"/>
              <a:gd name="connsiteY14" fmla="*/ 2656123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22529 w 3755903"/>
              <a:gd name="connsiteY13" fmla="*/ 2656123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8881"/>
              <a:gd name="connsiteX1" fmla="*/ 3391649 w 3755903"/>
              <a:gd name="connsiteY1" fmla="*/ 3520134 h 3728881"/>
              <a:gd name="connsiteX2" fmla="*/ 2962922 w 3755903"/>
              <a:gd name="connsiteY2" fmla="*/ 3541149 h 3728881"/>
              <a:gd name="connsiteX3" fmla="*/ 2220372 w 3755903"/>
              <a:gd name="connsiteY3" fmla="*/ 3728717 h 3728881"/>
              <a:gd name="connsiteX4" fmla="*/ 1042147 w 3755903"/>
              <a:gd name="connsiteY4" fmla="*/ 3505319 h 3728881"/>
              <a:gd name="connsiteX5" fmla="*/ 261479 w 3755903"/>
              <a:gd name="connsiteY5" fmla="*/ 3050740 h 3728881"/>
              <a:gd name="connsiteX6" fmla="*/ 16216 w 3755903"/>
              <a:gd name="connsiteY6" fmla="*/ 2200752 h 3728881"/>
              <a:gd name="connsiteX7" fmla="*/ 34233 w 3755903"/>
              <a:gd name="connsiteY7" fmla="*/ 1633447 h 3728881"/>
              <a:gd name="connsiteX8" fmla="*/ 540095 w 3755903"/>
              <a:gd name="connsiteY8" fmla="*/ 291475 h 3728881"/>
              <a:gd name="connsiteX9" fmla="*/ 1648788 w 3755903"/>
              <a:gd name="connsiteY9" fmla="*/ 0 h 3728881"/>
              <a:gd name="connsiteX10" fmla="*/ 2431108 w 3755903"/>
              <a:gd name="connsiteY10" fmla="*/ 50005 h 3728881"/>
              <a:gd name="connsiteX11" fmla="*/ 3025166 w 3755903"/>
              <a:gd name="connsiteY11" fmla="*/ 370369 h 3728881"/>
              <a:gd name="connsiteX12" fmla="*/ 3382862 w 3755903"/>
              <a:gd name="connsiteY12" fmla="*/ 1171254 h 3728881"/>
              <a:gd name="connsiteX13" fmla="*/ 3430454 w 3755903"/>
              <a:gd name="connsiteY13" fmla="*/ 2612424 h 3728881"/>
              <a:gd name="connsiteX14" fmla="*/ 3289663 w 3755903"/>
              <a:gd name="connsiteY14" fmla="*/ 2978484 h 3728881"/>
              <a:gd name="connsiteX15" fmla="*/ 3749352 w 3755903"/>
              <a:gd name="connsiteY15" fmla="*/ 3256428 h 3728881"/>
              <a:gd name="connsiteX0" fmla="*/ 3755903 w 3755903"/>
              <a:gd name="connsiteY0" fmla="*/ 3264410 h 3728816"/>
              <a:gd name="connsiteX1" fmla="*/ 3391649 w 3755903"/>
              <a:gd name="connsiteY1" fmla="*/ 3520134 h 3728816"/>
              <a:gd name="connsiteX2" fmla="*/ 2962922 w 3755903"/>
              <a:gd name="connsiteY2" fmla="*/ 3541149 h 3728816"/>
              <a:gd name="connsiteX3" fmla="*/ 2220372 w 3755903"/>
              <a:gd name="connsiteY3" fmla="*/ 3728717 h 3728816"/>
              <a:gd name="connsiteX4" fmla="*/ 1039530 w 3755903"/>
              <a:gd name="connsiteY4" fmla="*/ 3558566 h 3728816"/>
              <a:gd name="connsiteX5" fmla="*/ 261479 w 3755903"/>
              <a:gd name="connsiteY5" fmla="*/ 3050740 h 3728816"/>
              <a:gd name="connsiteX6" fmla="*/ 16216 w 3755903"/>
              <a:gd name="connsiteY6" fmla="*/ 2200752 h 3728816"/>
              <a:gd name="connsiteX7" fmla="*/ 34233 w 3755903"/>
              <a:gd name="connsiteY7" fmla="*/ 1633447 h 3728816"/>
              <a:gd name="connsiteX8" fmla="*/ 540095 w 3755903"/>
              <a:gd name="connsiteY8" fmla="*/ 291475 h 3728816"/>
              <a:gd name="connsiteX9" fmla="*/ 1648788 w 3755903"/>
              <a:gd name="connsiteY9" fmla="*/ 0 h 3728816"/>
              <a:gd name="connsiteX10" fmla="*/ 2431108 w 3755903"/>
              <a:gd name="connsiteY10" fmla="*/ 50005 h 3728816"/>
              <a:gd name="connsiteX11" fmla="*/ 3025166 w 3755903"/>
              <a:gd name="connsiteY11" fmla="*/ 370369 h 3728816"/>
              <a:gd name="connsiteX12" fmla="*/ 3382862 w 3755903"/>
              <a:gd name="connsiteY12" fmla="*/ 1171254 h 3728816"/>
              <a:gd name="connsiteX13" fmla="*/ 3430454 w 3755903"/>
              <a:gd name="connsiteY13" fmla="*/ 2612424 h 3728816"/>
              <a:gd name="connsiteX14" fmla="*/ 3289663 w 3755903"/>
              <a:gd name="connsiteY14" fmla="*/ 2978484 h 3728816"/>
              <a:gd name="connsiteX15" fmla="*/ 3749352 w 3755903"/>
              <a:gd name="connsiteY15" fmla="*/ 3256428 h 3728816"/>
              <a:gd name="connsiteX0" fmla="*/ 3750266 w 3750266"/>
              <a:gd name="connsiteY0" fmla="*/ 3264410 h 3728817"/>
              <a:gd name="connsiteX1" fmla="*/ 3386012 w 3750266"/>
              <a:gd name="connsiteY1" fmla="*/ 3520134 h 3728817"/>
              <a:gd name="connsiteX2" fmla="*/ 2957285 w 3750266"/>
              <a:gd name="connsiteY2" fmla="*/ 3541149 h 3728817"/>
              <a:gd name="connsiteX3" fmla="*/ 2214735 w 3750266"/>
              <a:gd name="connsiteY3" fmla="*/ 3728717 h 3728817"/>
              <a:gd name="connsiteX4" fmla="*/ 1033893 w 3750266"/>
              <a:gd name="connsiteY4" fmla="*/ 3558566 h 3728817"/>
              <a:gd name="connsiteX5" fmla="*/ 255842 w 3750266"/>
              <a:gd name="connsiteY5" fmla="*/ 3050740 h 3728817"/>
              <a:gd name="connsiteX6" fmla="*/ 18139 w 3750266"/>
              <a:gd name="connsiteY6" fmla="*/ 2281973 h 3728817"/>
              <a:gd name="connsiteX7" fmla="*/ 28596 w 3750266"/>
              <a:gd name="connsiteY7" fmla="*/ 1633447 h 3728817"/>
              <a:gd name="connsiteX8" fmla="*/ 534458 w 3750266"/>
              <a:gd name="connsiteY8" fmla="*/ 291475 h 3728817"/>
              <a:gd name="connsiteX9" fmla="*/ 1643151 w 3750266"/>
              <a:gd name="connsiteY9" fmla="*/ 0 h 3728817"/>
              <a:gd name="connsiteX10" fmla="*/ 2425471 w 3750266"/>
              <a:gd name="connsiteY10" fmla="*/ 50005 h 3728817"/>
              <a:gd name="connsiteX11" fmla="*/ 3019529 w 3750266"/>
              <a:gd name="connsiteY11" fmla="*/ 370369 h 3728817"/>
              <a:gd name="connsiteX12" fmla="*/ 3377225 w 3750266"/>
              <a:gd name="connsiteY12" fmla="*/ 1171254 h 3728817"/>
              <a:gd name="connsiteX13" fmla="*/ 3424817 w 3750266"/>
              <a:gd name="connsiteY13" fmla="*/ 2612424 h 3728817"/>
              <a:gd name="connsiteX14" fmla="*/ 3284026 w 3750266"/>
              <a:gd name="connsiteY14" fmla="*/ 2978484 h 3728817"/>
              <a:gd name="connsiteX15" fmla="*/ 3743715 w 3750266"/>
              <a:gd name="connsiteY15" fmla="*/ 3256428 h 372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0266" h="3728817">
                <a:moveTo>
                  <a:pt x="3750266" y="3264410"/>
                </a:moveTo>
                <a:cubicBezTo>
                  <a:pt x="3737566" y="3279227"/>
                  <a:pt x="3518175" y="3474011"/>
                  <a:pt x="3386012" y="3520134"/>
                </a:cubicBezTo>
                <a:cubicBezTo>
                  <a:pt x="3253849" y="3566257"/>
                  <a:pt x="3152498" y="3506385"/>
                  <a:pt x="2957285" y="3541149"/>
                </a:cubicBezTo>
                <a:cubicBezTo>
                  <a:pt x="2762072" y="3575913"/>
                  <a:pt x="2535300" y="3725814"/>
                  <a:pt x="2214735" y="3728717"/>
                </a:cubicBezTo>
                <a:cubicBezTo>
                  <a:pt x="1894170" y="3731620"/>
                  <a:pt x="1360375" y="3671562"/>
                  <a:pt x="1033893" y="3558566"/>
                </a:cubicBezTo>
                <a:cubicBezTo>
                  <a:pt x="707411" y="3445570"/>
                  <a:pt x="425134" y="3263505"/>
                  <a:pt x="255842" y="3050740"/>
                </a:cubicBezTo>
                <a:cubicBezTo>
                  <a:pt x="86550" y="2837975"/>
                  <a:pt x="56013" y="2518188"/>
                  <a:pt x="18139" y="2281973"/>
                </a:cubicBezTo>
                <a:cubicBezTo>
                  <a:pt x="-19735" y="2045758"/>
                  <a:pt x="10668" y="1759550"/>
                  <a:pt x="28596" y="1633447"/>
                </a:cubicBezTo>
                <a:cubicBezTo>
                  <a:pt x="109920" y="1087868"/>
                  <a:pt x="265366" y="563716"/>
                  <a:pt x="534458" y="291475"/>
                </a:cubicBezTo>
                <a:cubicBezTo>
                  <a:pt x="803551" y="19234"/>
                  <a:pt x="1289344" y="6827"/>
                  <a:pt x="1643151" y="0"/>
                </a:cubicBezTo>
                <a:cubicBezTo>
                  <a:pt x="1856511" y="5080"/>
                  <a:pt x="2196075" y="-11723"/>
                  <a:pt x="2425471" y="50005"/>
                </a:cubicBezTo>
                <a:cubicBezTo>
                  <a:pt x="2654867" y="111733"/>
                  <a:pt x="2860903" y="183494"/>
                  <a:pt x="3019529" y="370369"/>
                </a:cubicBezTo>
                <a:cubicBezTo>
                  <a:pt x="3178155" y="557244"/>
                  <a:pt x="3309677" y="797578"/>
                  <a:pt x="3377225" y="1171254"/>
                </a:cubicBezTo>
                <a:cubicBezTo>
                  <a:pt x="3444773" y="1544930"/>
                  <a:pt x="3548826" y="1984764"/>
                  <a:pt x="3424817" y="2612424"/>
                </a:cubicBezTo>
                <a:cubicBezTo>
                  <a:pt x="3389203" y="2718531"/>
                  <a:pt x="3367291" y="2865644"/>
                  <a:pt x="3284026" y="2978484"/>
                </a:cubicBezTo>
                <a:cubicBezTo>
                  <a:pt x="3298252" y="3020691"/>
                  <a:pt x="3403215" y="3263535"/>
                  <a:pt x="3743715" y="3256428"/>
                </a:cubicBezTo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C1F2A2-D184-49FB-99E6-B2EE7A52C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39370" flipH="1" flipV="1">
            <a:off x="633254" y="452324"/>
            <a:ext cx="4036224" cy="2597228"/>
          </a:xfrm>
          <a:custGeom>
            <a:avLst/>
            <a:gdLst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403600 w 3637280"/>
              <a:gd name="connsiteY39" fmla="*/ 3505200 h 4023360"/>
              <a:gd name="connsiteX40" fmla="*/ 3505200 w 3637280"/>
              <a:gd name="connsiteY40" fmla="*/ 3596640 h 4023360"/>
              <a:gd name="connsiteX41" fmla="*/ 3545840 w 3637280"/>
              <a:gd name="connsiteY41" fmla="*/ 3637280 h 4023360"/>
              <a:gd name="connsiteX42" fmla="*/ 3596640 w 3637280"/>
              <a:gd name="connsiteY42" fmla="*/ 3667760 h 4023360"/>
              <a:gd name="connsiteX43" fmla="*/ 3637280 w 3637280"/>
              <a:gd name="connsiteY43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45840 w 3637280"/>
              <a:gd name="connsiteY40" fmla="*/ 3637280 h 4023360"/>
              <a:gd name="connsiteX41" fmla="*/ 3596640 w 3637280"/>
              <a:gd name="connsiteY41" fmla="*/ 3667760 h 4023360"/>
              <a:gd name="connsiteX42" fmla="*/ 3637280 w 3637280"/>
              <a:gd name="connsiteY42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41" fmla="*/ 3637280 w 3637280"/>
              <a:gd name="connsiteY41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0" fmla="*/ 3637280 w 3820160"/>
              <a:gd name="connsiteY0" fmla="*/ 3352800 h 4023360"/>
              <a:gd name="connsiteX1" fmla="*/ 3606800 w 3820160"/>
              <a:gd name="connsiteY1" fmla="*/ 3403600 h 4023360"/>
              <a:gd name="connsiteX2" fmla="*/ 3556000 w 3820160"/>
              <a:gd name="connsiteY2" fmla="*/ 3474720 h 4023360"/>
              <a:gd name="connsiteX3" fmla="*/ 3535680 w 3820160"/>
              <a:gd name="connsiteY3" fmla="*/ 3505200 h 4023360"/>
              <a:gd name="connsiteX4" fmla="*/ 3515360 w 3820160"/>
              <a:gd name="connsiteY4" fmla="*/ 3525520 h 4023360"/>
              <a:gd name="connsiteX5" fmla="*/ 3474720 w 3820160"/>
              <a:gd name="connsiteY5" fmla="*/ 3576320 h 4023360"/>
              <a:gd name="connsiteX6" fmla="*/ 3230880 w 3820160"/>
              <a:gd name="connsiteY6" fmla="*/ 3749040 h 4023360"/>
              <a:gd name="connsiteX7" fmla="*/ 2763520 w 3820160"/>
              <a:gd name="connsiteY7" fmla="*/ 3931920 h 4023360"/>
              <a:gd name="connsiteX8" fmla="*/ 2407920 w 3820160"/>
              <a:gd name="connsiteY8" fmla="*/ 4013200 h 4023360"/>
              <a:gd name="connsiteX9" fmla="*/ 2204720 w 3820160"/>
              <a:gd name="connsiteY9" fmla="*/ 4023360 h 4023360"/>
              <a:gd name="connsiteX10" fmla="*/ 1869440 w 3820160"/>
              <a:gd name="connsiteY10" fmla="*/ 4013200 h 4023360"/>
              <a:gd name="connsiteX11" fmla="*/ 1483360 w 3820160"/>
              <a:gd name="connsiteY11" fmla="*/ 3942080 h 4023360"/>
              <a:gd name="connsiteX12" fmla="*/ 1259840 w 3820160"/>
              <a:gd name="connsiteY12" fmla="*/ 3870960 h 4023360"/>
              <a:gd name="connsiteX13" fmla="*/ 1056640 w 3820160"/>
              <a:gd name="connsiteY13" fmla="*/ 3779520 h 4023360"/>
              <a:gd name="connsiteX14" fmla="*/ 792480 w 3820160"/>
              <a:gd name="connsiteY14" fmla="*/ 3616960 h 4023360"/>
              <a:gd name="connsiteX15" fmla="*/ 355600 w 3820160"/>
              <a:gd name="connsiteY15" fmla="*/ 3017520 h 4023360"/>
              <a:gd name="connsiteX16" fmla="*/ 152400 w 3820160"/>
              <a:gd name="connsiteY16" fmla="*/ 2611120 h 4023360"/>
              <a:gd name="connsiteX17" fmla="*/ 30480 w 3820160"/>
              <a:gd name="connsiteY17" fmla="*/ 2204720 h 4023360"/>
              <a:gd name="connsiteX18" fmla="*/ 0 w 3820160"/>
              <a:gd name="connsiteY18" fmla="*/ 1981200 h 4023360"/>
              <a:gd name="connsiteX19" fmla="*/ 71120 w 3820160"/>
              <a:gd name="connsiteY19" fmla="*/ 1158240 h 4023360"/>
              <a:gd name="connsiteX20" fmla="*/ 132080 w 3820160"/>
              <a:gd name="connsiteY20" fmla="*/ 975360 h 4023360"/>
              <a:gd name="connsiteX21" fmla="*/ 294640 w 3820160"/>
              <a:gd name="connsiteY21" fmla="*/ 690880 h 4023360"/>
              <a:gd name="connsiteX22" fmla="*/ 751840 w 3820160"/>
              <a:gd name="connsiteY22" fmla="*/ 254000 h 4023360"/>
              <a:gd name="connsiteX23" fmla="*/ 1127760 w 3820160"/>
              <a:gd name="connsiteY23" fmla="*/ 71120 h 4023360"/>
              <a:gd name="connsiteX24" fmla="*/ 1432560 w 3820160"/>
              <a:gd name="connsiteY24" fmla="*/ 10160 h 4023360"/>
              <a:gd name="connsiteX25" fmla="*/ 1625600 w 3820160"/>
              <a:gd name="connsiteY25" fmla="*/ 0 h 4023360"/>
              <a:gd name="connsiteX26" fmla="*/ 2174240 w 3820160"/>
              <a:gd name="connsiteY26" fmla="*/ 20320 h 4023360"/>
              <a:gd name="connsiteX27" fmla="*/ 2407920 w 3820160"/>
              <a:gd name="connsiteY27" fmla="*/ 101600 h 4023360"/>
              <a:gd name="connsiteX28" fmla="*/ 2580640 w 3820160"/>
              <a:gd name="connsiteY28" fmla="*/ 223520 h 4023360"/>
              <a:gd name="connsiteX29" fmla="*/ 2794000 w 3820160"/>
              <a:gd name="connsiteY29" fmla="*/ 599440 h 4023360"/>
              <a:gd name="connsiteX30" fmla="*/ 2885440 w 3820160"/>
              <a:gd name="connsiteY30" fmla="*/ 853440 h 4023360"/>
              <a:gd name="connsiteX31" fmla="*/ 3007360 w 3820160"/>
              <a:gd name="connsiteY31" fmla="*/ 1361440 h 4023360"/>
              <a:gd name="connsiteX32" fmla="*/ 3078480 w 3820160"/>
              <a:gd name="connsiteY32" fmla="*/ 1899920 h 4023360"/>
              <a:gd name="connsiteX33" fmla="*/ 3078480 w 3820160"/>
              <a:gd name="connsiteY33" fmla="*/ 2570480 h 4023360"/>
              <a:gd name="connsiteX34" fmla="*/ 3037840 w 3820160"/>
              <a:gd name="connsiteY34" fmla="*/ 2844800 h 4023360"/>
              <a:gd name="connsiteX35" fmla="*/ 3017520 w 3820160"/>
              <a:gd name="connsiteY35" fmla="*/ 2926080 h 4023360"/>
              <a:gd name="connsiteX36" fmla="*/ 2997200 w 3820160"/>
              <a:gd name="connsiteY36" fmla="*/ 2966720 h 4023360"/>
              <a:gd name="connsiteX37" fmla="*/ 3068320 w 3820160"/>
              <a:gd name="connsiteY37" fmla="*/ 3098800 h 4023360"/>
              <a:gd name="connsiteX38" fmla="*/ 3108960 w 3820160"/>
              <a:gd name="connsiteY38" fmla="*/ 3169920 h 4023360"/>
              <a:gd name="connsiteX39" fmla="*/ 3820160 w 3820160"/>
              <a:gd name="connsiteY39" fmla="*/ 3078480 h 4023360"/>
              <a:gd name="connsiteX0" fmla="*/ 3606800 w 3820160"/>
              <a:gd name="connsiteY0" fmla="*/ 3403600 h 4023360"/>
              <a:gd name="connsiteX1" fmla="*/ 3556000 w 3820160"/>
              <a:gd name="connsiteY1" fmla="*/ 3474720 h 4023360"/>
              <a:gd name="connsiteX2" fmla="*/ 3535680 w 3820160"/>
              <a:gd name="connsiteY2" fmla="*/ 3505200 h 4023360"/>
              <a:gd name="connsiteX3" fmla="*/ 3515360 w 3820160"/>
              <a:gd name="connsiteY3" fmla="*/ 3525520 h 4023360"/>
              <a:gd name="connsiteX4" fmla="*/ 3474720 w 3820160"/>
              <a:gd name="connsiteY4" fmla="*/ 3576320 h 4023360"/>
              <a:gd name="connsiteX5" fmla="*/ 3230880 w 3820160"/>
              <a:gd name="connsiteY5" fmla="*/ 3749040 h 4023360"/>
              <a:gd name="connsiteX6" fmla="*/ 2763520 w 3820160"/>
              <a:gd name="connsiteY6" fmla="*/ 3931920 h 4023360"/>
              <a:gd name="connsiteX7" fmla="*/ 2407920 w 3820160"/>
              <a:gd name="connsiteY7" fmla="*/ 4013200 h 4023360"/>
              <a:gd name="connsiteX8" fmla="*/ 2204720 w 3820160"/>
              <a:gd name="connsiteY8" fmla="*/ 4023360 h 4023360"/>
              <a:gd name="connsiteX9" fmla="*/ 1869440 w 3820160"/>
              <a:gd name="connsiteY9" fmla="*/ 4013200 h 4023360"/>
              <a:gd name="connsiteX10" fmla="*/ 1483360 w 3820160"/>
              <a:gd name="connsiteY10" fmla="*/ 3942080 h 4023360"/>
              <a:gd name="connsiteX11" fmla="*/ 1259840 w 3820160"/>
              <a:gd name="connsiteY11" fmla="*/ 3870960 h 4023360"/>
              <a:gd name="connsiteX12" fmla="*/ 1056640 w 3820160"/>
              <a:gd name="connsiteY12" fmla="*/ 3779520 h 4023360"/>
              <a:gd name="connsiteX13" fmla="*/ 792480 w 3820160"/>
              <a:gd name="connsiteY13" fmla="*/ 3616960 h 4023360"/>
              <a:gd name="connsiteX14" fmla="*/ 355600 w 3820160"/>
              <a:gd name="connsiteY14" fmla="*/ 3017520 h 4023360"/>
              <a:gd name="connsiteX15" fmla="*/ 152400 w 3820160"/>
              <a:gd name="connsiteY15" fmla="*/ 2611120 h 4023360"/>
              <a:gd name="connsiteX16" fmla="*/ 30480 w 3820160"/>
              <a:gd name="connsiteY16" fmla="*/ 2204720 h 4023360"/>
              <a:gd name="connsiteX17" fmla="*/ 0 w 3820160"/>
              <a:gd name="connsiteY17" fmla="*/ 1981200 h 4023360"/>
              <a:gd name="connsiteX18" fmla="*/ 71120 w 3820160"/>
              <a:gd name="connsiteY18" fmla="*/ 1158240 h 4023360"/>
              <a:gd name="connsiteX19" fmla="*/ 132080 w 3820160"/>
              <a:gd name="connsiteY19" fmla="*/ 975360 h 4023360"/>
              <a:gd name="connsiteX20" fmla="*/ 294640 w 3820160"/>
              <a:gd name="connsiteY20" fmla="*/ 690880 h 4023360"/>
              <a:gd name="connsiteX21" fmla="*/ 751840 w 3820160"/>
              <a:gd name="connsiteY21" fmla="*/ 254000 h 4023360"/>
              <a:gd name="connsiteX22" fmla="*/ 1127760 w 3820160"/>
              <a:gd name="connsiteY22" fmla="*/ 71120 h 4023360"/>
              <a:gd name="connsiteX23" fmla="*/ 1432560 w 3820160"/>
              <a:gd name="connsiteY23" fmla="*/ 10160 h 4023360"/>
              <a:gd name="connsiteX24" fmla="*/ 1625600 w 3820160"/>
              <a:gd name="connsiteY24" fmla="*/ 0 h 4023360"/>
              <a:gd name="connsiteX25" fmla="*/ 2174240 w 3820160"/>
              <a:gd name="connsiteY25" fmla="*/ 20320 h 4023360"/>
              <a:gd name="connsiteX26" fmla="*/ 2407920 w 3820160"/>
              <a:gd name="connsiteY26" fmla="*/ 101600 h 4023360"/>
              <a:gd name="connsiteX27" fmla="*/ 2580640 w 3820160"/>
              <a:gd name="connsiteY27" fmla="*/ 223520 h 4023360"/>
              <a:gd name="connsiteX28" fmla="*/ 2794000 w 3820160"/>
              <a:gd name="connsiteY28" fmla="*/ 599440 h 4023360"/>
              <a:gd name="connsiteX29" fmla="*/ 2885440 w 3820160"/>
              <a:gd name="connsiteY29" fmla="*/ 853440 h 4023360"/>
              <a:gd name="connsiteX30" fmla="*/ 3007360 w 3820160"/>
              <a:gd name="connsiteY30" fmla="*/ 1361440 h 4023360"/>
              <a:gd name="connsiteX31" fmla="*/ 3078480 w 3820160"/>
              <a:gd name="connsiteY31" fmla="*/ 1899920 h 4023360"/>
              <a:gd name="connsiteX32" fmla="*/ 3078480 w 3820160"/>
              <a:gd name="connsiteY32" fmla="*/ 2570480 h 4023360"/>
              <a:gd name="connsiteX33" fmla="*/ 3037840 w 3820160"/>
              <a:gd name="connsiteY33" fmla="*/ 2844800 h 4023360"/>
              <a:gd name="connsiteX34" fmla="*/ 3017520 w 3820160"/>
              <a:gd name="connsiteY34" fmla="*/ 2926080 h 4023360"/>
              <a:gd name="connsiteX35" fmla="*/ 2997200 w 3820160"/>
              <a:gd name="connsiteY35" fmla="*/ 2966720 h 4023360"/>
              <a:gd name="connsiteX36" fmla="*/ 3068320 w 3820160"/>
              <a:gd name="connsiteY36" fmla="*/ 3098800 h 4023360"/>
              <a:gd name="connsiteX37" fmla="*/ 3108960 w 3820160"/>
              <a:gd name="connsiteY37" fmla="*/ 3169920 h 4023360"/>
              <a:gd name="connsiteX38" fmla="*/ 3820160 w 3820160"/>
              <a:gd name="connsiteY38" fmla="*/ 3078480 h 4023360"/>
              <a:gd name="connsiteX0" fmla="*/ 3556000 w 3820160"/>
              <a:gd name="connsiteY0" fmla="*/ 3474720 h 4023360"/>
              <a:gd name="connsiteX1" fmla="*/ 3535680 w 3820160"/>
              <a:gd name="connsiteY1" fmla="*/ 3505200 h 4023360"/>
              <a:gd name="connsiteX2" fmla="*/ 3515360 w 3820160"/>
              <a:gd name="connsiteY2" fmla="*/ 3525520 h 4023360"/>
              <a:gd name="connsiteX3" fmla="*/ 3474720 w 3820160"/>
              <a:gd name="connsiteY3" fmla="*/ 3576320 h 4023360"/>
              <a:gd name="connsiteX4" fmla="*/ 3230880 w 3820160"/>
              <a:gd name="connsiteY4" fmla="*/ 3749040 h 4023360"/>
              <a:gd name="connsiteX5" fmla="*/ 2763520 w 3820160"/>
              <a:gd name="connsiteY5" fmla="*/ 3931920 h 4023360"/>
              <a:gd name="connsiteX6" fmla="*/ 2407920 w 3820160"/>
              <a:gd name="connsiteY6" fmla="*/ 4013200 h 4023360"/>
              <a:gd name="connsiteX7" fmla="*/ 2204720 w 3820160"/>
              <a:gd name="connsiteY7" fmla="*/ 4023360 h 4023360"/>
              <a:gd name="connsiteX8" fmla="*/ 1869440 w 3820160"/>
              <a:gd name="connsiteY8" fmla="*/ 4013200 h 4023360"/>
              <a:gd name="connsiteX9" fmla="*/ 1483360 w 3820160"/>
              <a:gd name="connsiteY9" fmla="*/ 3942080 h 4023360"/>
              <a:gd name="connsiteX10" fmla="*/ 1259840 w 3820160"/>
              <a:gd name="connsiteY10" fmla="*/ 3870960 h 4023360"/>
              <a:gd name="connsiteX11" fmla="*/ 1056640 w 3820160"/>
              <a:gd name="connsiteY11" fmla="*/ 3779520 h 4023360"/>
              <a:gd name="connsiteX12" fmla="*/ 792480 w 3820160"/>
              <a:gd name="connsiteY12" fmla="*/ 3616960 h 4023360"/>
              <a:gd name="connsiteX13" fmla="*/ 355600 w 3820160"/>
              <a:gd name="connsiteY13" fmla="*/ 3017520 h 4023360"/>
              <a:gd name="connsiteX14" fmla="*/ 152400 w 3820160"/>
              <a:gd name="connsiteY14" fmla="*/ 2611120 h 4023360"/>
              <a:gd name="connsiteX15" fmla="*/ 30480 w 3820160"/>
              <a:gd name="connsiteY15" fmla="*/ 2204720 h 4023360"/>
              <a:gd name="connsiteX16" fmla="*/ 0 w 3820160"/>
              <a:gd name="connsiteY16" fmla="*/ 1981200 h 4023360"/>
              <a:gd name="connsiteX17" fmla="*/ 71120 w 3820160"/>
              <a:gd name="connsiteY17" fmla="*/ 1158240 h 4023360"/>
              <a:gd name="connsiteX18" fmla="*/ 132080 w 3820160"/>
              <a:gd name="connsiteY18" fmla="*/ 975360 h 4023360"/>
              <a:gd name="connsiteX19" fmla="*/ 294640 w 3820160"/>
              <a:gd name="connsiteY19" fmla="*/ 690880 h 4023360"/>
              <a:gd name="connsiteX20" fmla="*/ 751840 w 3820160"/>
              <a:gd name="connsiteY20" fmla="*/ 254000 h 4023360"/>
              <a:gd name="connsiteX21" fmla="*/ 1127760 w 3820160"/>
              <a:gd name="connsiteY21" fmla="*/ 71120 h 4023360"/>
              <a:gd name="connsiteX22" fmla="*/ 1432560 w 3820160"/>
              <a:gd name="connsiteY22" fmla="*/ 10160 h 4023360"/>
              <a:gd name="connsiteX23" fmla="*/ 1625600 w 3820160"/>
              <a:gd name="connsiteY23" fmla="*/ 0 h 4023360"/>
              <a:gd name="connsiteX24" fmla="*/ 2174240 w 3820160"/>
              <a:gd name="connsiteY24" fmla="*/ 20320 h 4023360"/>
              <a:gd name="connsiteX25" fmla="*/ 2407920 w 3820160"/>
              <a:gd name="connsiteY25" fmla="*/ 101600 h 4023360"/>
              <a:gd name="connsiteX26" fmla="*/ 2580640 w 3820160"/>
              <a:gd name="connsiteY26" fmla="*/ 223520 h 4023360"/>
              <a:gd name="connsiteX27" fmla="*/ 2794000 w 3820160"/>
              <a:gd name="connsiteY27" fmla="*/ 599440 h 4023360"/>
              <a:gd name="connsiteX28" fmla="*/ 2885440 w 3820160"/>
              <a:gd name="connsiteY28" fmla="*/ 853440 h 4023360"/>
              <a:gd name="connsiteX29" fmla="*/ 3007360 w 3820160"/>
              <a:gd name="connsiteY29" fmla="*/ 1361440 h 4023360"/>
              <a:gd name="connsiteX30" fmla="*/ 3078480 w 3820160"/>
              <a:gd name="connsiteY30" fmla="*/ 1899920 h 4023360"/>
              <a:gd name="connsiteX31" fmla="*/ 3078480 w 3820160"/>
              <a:gd name="connsiteY31" fmla="*/ 2570480 h 4023360"/>
              <a:gd name="connsiteX32" fmla="*/ 3037840 w 3820160"/>
              <a:gd name="connsiteY32" fmla="*/ 2844800 h 4023360"/>
              <a:gd name="connsiteX33" fmla="*/ 3017520 w 3820160"/>
              <a:gd name="connsiteY33" fmla="*/ 2926080 h 4023360"/>
              <a:gd name="connsiteX34" fmla="*/ 2997200 w 3820160"/>
              <a:gd name="connsiteY34" fmla="*/ 2966720 h 4023360"/>
              <a:gd name="connsiteX35" fmla="*/ 3068320 w 3820160"/>
              <a:gd name="connsiteY35" fmla="*/ 3098800 h 4023360"/>
              <a:gd name="connsiteX36" fmla="*/ 3108960 w 3820160"/>
              <a:gd name="connsiteY36" fmla="*/ 3169920 h 4023360"/>
              <a:gd name="connsiteX37" fmla="*/ 3820160 w 3820160"/>
              <a:gd name="connsiteY37" fmla="*/ 3078480 h 4023360"/>
              <a:gd name="connsiteX0" fmla="*/ 3535680 w 3820160"/>
              <a:gd name="connsiteY0" fmla="*/ 3505200 h 4023360"/>
              <a:gd name="connsiteX1" fmla="*/ 3515360 w 3820160"/>
              <a:gd name="connsiteY1" fmla="*/ 3525520 h 4023360"/>
              <a:gd name="connsiteX2" fmla="*/ 3474720 w 3820160"/>
              <a:gd name="connsiteY2" fmla="*/ 3576320 h 4023360"/>
              <a:gd name="connsiteX3" fmla="*/ 3230880 w 3820160"/>
              <a:gd name="connsiteY3" fmla="*/ 3749040 h 4023360"/>
              <a:gd name="connsiteX4" fmla="*/ 2763520 w 3820160"/>
              <a:gd name="connsiteY4" fmla="*/ 3931920 h 4023360"/>
              <a:gd name="connsiteX5" fmla="*/ 2407920 w 3820160"/>
              <a:gd name="connsiteY5" fmla="*/ 4013200 h 4023360"/>
              <a:gd name="connsiteX6" fmla="*/ 2204720 w 3820160"/>
              <a:gd name="connsiteY6" fmla="*/ 4023360 h 4023360"/>
              <a:gd name="connsiteX7" fmla="*/ 1869440 w 3820160"/>
              <a:gd name="connsiteY7" fmla="*/ 4013200 h 4023360"/>
              <a:gd name="connsiteX8" fmla="*/ 1483360 w 3820160"/>
              <a:gd name="connsiteY8" fmla="*/ 3942080 h 4023360"/>
              <a:gd name="connsiteX9" fmla="*/ 1259840 w 3820160"/>
              <a:gd name="connsiteY9" fmla="*/ 3870960 h 4023360"/>
              <a:gd name="connsiteX10" fmla="*/ 1056640 w 3820160"/>
              <a:gd name="connsiteY10" fmla="*/ 3779520 h 4023360"/>
              <a:gd name="connsiteX11" fmla="*/ 792480 w 3820160"/>
              <a:gd name="connsiteY11" fmla="*/ 3616960 h 4023360"/>
              <a:gd name="connsiteX12" fmla="*/ 355600 w 3820160"/>
              <a:gd name="connsiteY12" fmla="*/ 3017520 h 4023360"/>
              <a:gd name="connsiteX13" fmla="*/ 152400 w 3820160"/>
              <a:gd name="connsiteY13" fmla="*/ 2611120 h 4023360"/>
              <a:gd name="connsiteX14" fmla="*/ 30480 w 3820160"/>
              <a:gd name="connsiteY14" fmla="*/ 2204720 h 4023360"/>
              <a:gd name="connsiteX15" fmla="*/ 0 w 3820160"/>
              <a:gd name="connsiteY15" fmla="*/ 1981200 h 4023360"/>
              <a:gd name="connsiteX16" fmla="*/ 71120 w 3820160"/>
              <a:gd name="connsiteY16" fmla="*/ 1158240 h 4023360"/>
              <a:gd name="connsiteX17" fmla="*/ 132080 w 3820160"/>
              <a:gd name="connsiteY17" fmla="*/ 975360 h 4023360"/>
              <a:gd name="connsiteX18" fmla="*/ 294640 w 3820160"/>
              <a:gd name="connsiteY18" fmla="*/ 690880 h 4023360"/>
              <a:gd name="connsiteX19" fmla="*/ 751840 w 3820160"/>
              <a:gd name="connsiteY19" fmla="*/ 254000 h 4023360"/>
              <a:gd name="connsiteX20" fmla="*/ 1127760 w 3820160"/>
              <a:gd name="connsiteY20" fmla="*/ 71120 h 4023360"/>
              <a:gd name="connsiteX21" fmla="*/ 1432560 w 3820160"/>
              <a:gd name="connsiteY21" fmla="*/ 10160 h 4023360"/>
              <a:gd name="connsiteX22" fmla="*/ 1625600 w 3820160"/>
              <a:gd name="connsiteY22" fmla="*/ 0 h 4023360"/>
              <a:gd name="connsiteX23" fmla="*/ 2174240 w 3820160"/>
              <a:gd name="connsiteY23" fmla="*/ 20320 h 4023360"/>
              <a:gd name="connsiteX24" fmla="*/ 2407920 w 3820160"/>
              <a:gd name="connsiteY24" fmla="*/ 101600 h 4023360"/>
              <a:gd name="connsiteX25" fmla="*/ 2580640 w 3820160"/>
              <a:gd name="connsiteY25" fmla="*/ 223520 h 4023360"/>
              <a:gd name="connsiteX26" fmla="*/ 2794000 w 3820160"/>
              <a:gd name="connsiteY26" fmla="*/ 599440 h 4023360"/>
              <a:gd name="connsiteX27" fmla="*/ 2885440 w 3820160"/>
              <a:gd name="connsiteY27" fmla="*/ 853440 h 4023360"/>
              <a:gd name="connsiteX28" fmla="*/ 3007360 w 3820160"/>
              <a:gd name="connsiteY28" fmla="*/ 1361440 h 4023360"/>
              <a:gd name="connsiteX29" fmla="*/ 3078480 w 3820160"/>
              <a:gd name="connsiteY29" fmla="*/ 1899920 h 4023360"/>
              <a:gd name="connsiteX30" fmla="*/ 3078480 w 3820160"/>
              <a:gd name="connsiteY30" fmla="*/ 2570480 h 4023360"/>
              <a:gd name="connsiteX31" fmla="*/ 3037840 w 3820160"/>
              <a:gd name="connsiteY31" fmla="*/ 2844800 h 4023360"/>
              <a:gd name="connsiteX32" fmla="*/ 3017520 w 3820160"/>
              <a:gd name="connsiteY32" fmla="*/ 2926080 h 4023360"/>
              <a:gd name="connsiteX33" fmla="*/ 2997200 w 3820160"/>
              <a:gd name="connsiteY33" fmla="*/ 2966720 h 4023360"/>
              <a:gd name="connsiteX34" fmla="*/ 3068320 w 3820160"/>
              <a:gd name="connsiteY34" fmla="*/ 3098800 h 4023360"/>
              <a:gd name="connsiteX35" fmla="*/ 3108960 w 3820160"/>
              <a:gd name="connsiteY35" fmla="*/ 3169920 h 4023360"/>
              <a:gd name="connsiteX36" fmla="*/ 3820160 w 3820160"/>
              <a:gd name="connsiteY36" fmla="*/ 3078480 h 4023360"/>
              <a:gd name="connsiteX0" fmla="*/ 3535680 w 3820160"/>
              <a:gd name="connsiteY0" fmla="*/ 350520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20160"/>
              <a:gd name="connsiteY0" fmla="*/ 327152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261360 w 3810000"/>
              <a:gd name="connsiteY27" fmla="*/ 129032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786592 w 3810000"/>
              <a:gd name="connsiteY33" fmla="*/ 3236276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09999 w 3810000"/>
              <a:gd name="connsiteY33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108960 w 3810000"/>
              <a:gd name="connsiteY31" fmla="*/ 3169920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436071 w 3810000"/>
              <a:gd name="connsiteY28" fmla="*/ 2265991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359674 w 3810000"/>
              <a:gd name="connsiteY26" fmla="*/ 1222849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3001978 w 3810000"/>
              <a:gd name="connsiteY24" fmla="*/ 421964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407920 w 3810000"/>
              <a:gd name="connsiteY22" fmla="*/ 101600 h 4023360"/>
              <a:gd name="connsiteX23" fmla="*/ 3001978 w 3810000"/>
              <a:gd name="connsiteY23" fmla="*/ 421964 h 4023360"/>
              <a:gd name="connsiteX24" fmla="*/ 3359674 w 3810000"/>
              <a:gd name="connsiteY24" fmla="*/ 1222849 h 4023360"/>
              <a:gd name="connsiteX25" fmla="*/ 3436071 w 3810000"/>
              <a:gd name="connsiteY25" fmla="*/ 2265991 h 4023360"/>
              <a:gd name="connsiteX26" fmla="*/ 3373317 w 3810000"/>
              <a:gd name="connsiteY26" fmla="*/ 2711759 h 4023360"/>
              <a:gd name="connsiteX27" fmla="*/ 3306183 w 3810000"/>
              <a:gd name="connsiteY27" fmla="*/ 2962752 h 4023360"/>
              <a:gd name="connsiteX28" fmla="*/ 3277496 w 3810000"/>
              <a:gd name="connsiteY28" fmla="*/ 3058791 h 4023360"/>
              <a:gd name="connsiteX29" fmla="*/ 3809999 w 3810000"/>
              <a:gd name="connsiteY29" fmla="*/ 3287872 h 4023360"/>
              <a:gd name="connsiteX0" fmla="*/ 3810000 w 3810000"/>
              <a:gd name="connsiteY0" fmla="*/ 3272025 h 4023865"/>
              <a:gd name="connsiteX1" fmla="*/ 3474720 w 3810000"/>
              <a:gd name="connsiteY1" fmla="*/ 3576825 h 4023865"/>
              <a:gd name="connsiteX2" fmla="*/ 3230880 w 3810000"/>
              <a:gd name="connsiteY2" fmla="*/ 3749545 h 4023865"/>
              <a:gd name="connsiteX3" fmla="*/ 2763520 w 3810000"/>
              <a:gd name="connsiteY3" fmla="*/ 3932425 h 4023865"/>
              <a:gd name="connsiteX4" fmla="*/ 2407920 w 3810000"/>
              <a:gd name="connsiteY4" fmla="*/ 4013705 h 4023865"/>
              <a:gd name="connsiteX5" fmla="*/ 2204720 w 3810000"/>
              <a:gd name="connsiteY5" fmla="*/ 4023865 h 4023865"/>
              <a:gd name="connsiteX6" fmla="*/ 1869440 w 3810000"/>
              <a:gd name="connsiteY6" fmla="*/ 4013705 h 4023865"/>
              <a:gd name="connsiteX7" fmla="*/ 1483360 w 3810000"/>
              <a:gd name="connsiteY7" fmla="*/ 3942585 h 4023865"/>
              <a:gd name="connsiteX8" fmla="*/ 1259840 w 3810000"/>
              <a:gd name="connsiteY8" fmla="*/ 3871465 h 4023865"/>
              <a:gd name="connsiteX9" fmla="*/ 1056640 w 3810000"/>
              <a:gd name="connsiteY9" fmla="*/ 3780025 h 4023865"/>
              <a:gd name="connsiteX10" fmla="*/ 792480 w 3810000"/>
              <a:gd name="connsiteY10" fmla="*/ 3617465 h 4023865"/>
              <a:gd name="connsiteX11" fmla="*/ 355600 w 3810000"/>
              <a:gd name="connsiteY11" fmla="*/ 3018025 h 4023865"/>
              <a:gd name="connsiteX12" fmla="*/ 152400 w 3810000"/>
              <a:gd name="connsiteY12" fmla="*/ 2611625 h 4023865"/>
              <a:gd name="connsiteX13" fmla="*/ 30480 w 3810000"/>
              <a:gd name="connsiteY13" fmla="*/ 2205225 h 4023865"/>
              <a:gd name="connsiteX14" fmla="*/ 0 w 3810000"/>
              <a:gd name="connsiteY14" fmla="*/ 1981705 h 4023865"/>
              <a:gd name="connsiteX15" fmla="*/ 71120 w 3810000"/>
              <a:gd name="connsiteY15" fmla="*/ 1158745 h 4023865"/>
              <a:gd name="connsiteX16" fmla="*/ 132080 w 3810000"/>
              <a:gd name="connsiteY16" fmla="*/ 975865 h 4023865"/>
              <a:gd name="connsiteX17" fmla="*/ 294640 w 3810000"/>
              <a:gd name="connsiteY17" fmla="*/ 691385 h 4023865"/>
              <a:gd name="connsiteX18" fmla="*/ 751840 w 3810000"/>
              <a:gd name="connsiteY18" fmla="*/ 254505 h 4023865"/>
              <a:gd name="connsiteX19" fmla="*/ 1127760 w 3810000"/>
              <a:gd name="connsiteY19" fmla="*/ 71625 h 4023865"/>
              <a:gd name="connsiteX20" fmla="*/ 1625600 w 3810000"/>
              <a:gd name="connsiteY20" fmla="*/ 505 h 4023865"/>
              <a:gd name="connsiteX21" fmla="*/ 2407920 w 3810000"/>
              <a:gd name="connsiteY21" fmla="*/ 102105 h 4023865"/>
              <a:gd name="connsiteX22" fmla="*/ 3001978 w 3810000"/>
              <a:gd name="connsiteY22" fmla="*/ 422469 h 4023865"/>
              <a:gd name="connsiteX23" fmla="*/ 3359674 w 3810000"/>
              <a:gd name="connsiteY23" fmla="*/ 1223354 h 4023865"/>
              <a:gd name="connsiteX24" fmla="*/ 3436071 w 3810000"/>
              <a:gd name="connsiteY24" fmla="*/ 2266496 h 4023865"/>
              <a:gd name="connsiteX25" fmla="*/ 3373317 w 3810000"/>
              <a:gd name="connsiteY25" fmla="*/ 2712264 h 4023865"/>
              <a:gd name="connsiteX26" fmla="*/ 3306183 w 3810000"/>
              <a:gd name="connsiteY26" fmla="*/ 2963257 h 4023865"/>
              <a:gd name="connsiteX27" fmla="*/ 3277496 w 3810000"/>
              <a:gd name="connsiteY27" fmla="*/ 3059296 h 4023865"/>
              <a:gd name="connsiteX28" fmla="*/ 3809999 w 3810000"/>
              <a:gd name="connsiteY28" fmla="*/ 3288377 h 4023865"/>
              <a:gd name="connsiteX0" fmla="*/ 3810000 w 3810000"/>
              <a:gd name="connsiteY0" fmla="*/ 3281919 h 4033759"/>
              <a:gd name="connsiteX1" fmla="*/ 3474720 w 3810000"/>
              <a:gd name="connsiteY1" fmla="*/ 3586719 h 4033759"/>
              <a:gd name="connsiteX2" fmla="*/ 3230880 w 3810000"/>
              <a:gd name="connsiteY2" fmla="*/ 3759439 h 4033759"/>
              <a:gd name="connsiteX3" fmla="*/ 2763520 w 3810000"/>
              <a:gd name="connsiteY3" fmla="*/ 3942319 h 4033759"/>
              <a:gd name="connsiteX4" fmla="*/ 2407920 w 3810000"/>
              <a:gd name="connsiteY4" fmla="*/ 4023599 h 4033759"/>
              <a:gd name="connsiteX5" fmla="*/ 2204720 w 3810000"/>
              <a:gd name="connsiteY5" fmla="*/ 4033759 h 4033759"/>
              <a:gd name="connsiteX6" fmla="*/ 1869440 w 3810000"/>
              <a:gd name="connsiteY6" fmla="*/ 4023599 h 4033759"/>
              <a:gd name="connsiteX7" fmla="*/ 1483360 w 3810000"/>
              <a:gd name="connsiteY7" fmla="*/ 3952479 h 4033759"/>
              <a:gd name="connsiteX8" fmla="*/ 1259840 w 3810000"/>
              <a:gd name="connsiteY8" fmla="*/ 3881359 h 4033759"/>
              <a:gd name="connsiteX9" fmla="*/ 1056640 w 3810000"/>
              <a:gd name="connsiteY9" fmla="*/ 3789919 h 4033759"/>
              <a:gd name="connsiteX10" fmla="*/ 792480 w 3810000"/>
              <a:gd name="connsiteY10" fmla="*/ 3627359 h 4033759"/>
              <a:gd name="connsiteX11" fmla="*/ 355600 w 3810000"/>
              <a:gd name="connsiteY11" fmla="*/ 3027919 h 4033759"/>
              <a:gd name="connsiteX12" fmla="*/ 152400 w 3810000"/>
              <a:gd name="connsiteY12" fmla="*/ 2621519 h 4033759"/>
              <a:gd name="connsiteX13" fmla="*/ 30480 w 3810000"/>
              <a:gd name="connsiteY13" fmla="*/ 2215119 h 4033759"/>
              <a:gd name="connsiteX14" fmla="*/ 0 w 3810000"/>
              <a:gd name="connsiteY14" fmla="*/ 1991599 h 4033759"/>
              <a:gd name="connsiteX15" fmla="*/ 71120 w 3810000"/>
              <a:gd name="connsiteY15" fmla="*/ 1168639 h 4033759"/>
              <a:gd name="connsiteX16" fmla="*/ 132080 w 3810000"/>
              <a:gd name="connsiteY16" fmla="*/ 985759 h 4033759"/>
              <a:gd name="connsiteX17" fmla="*/ 294640 w 3810000"/>
              <a:gd name="connsiteY17" fmla="*/ 701279 h 4033759"/>
              <a:gd name="connsiteX18" fmla="*/ 1127760 w 3810000"/>
              <a:gd name="connsiteY18" fmla="*/ 81519 h 4033759"/>
              <a:gd name="connsiteX19" fmla="*/ 1625600 w 3810000"/>
              <a:gd name="connsiteY19" fmla="*/ 10399 h 4033759"/>
              <a:gd name="connsiteX20" fmla="*/ 2407920 w 3810000"/>
              <a:gd name="connsiteY20" fmla="*/ 111999 h 4033759"/>
              <a:gd name="connsiteX21" fmla="*/ 3001978 w 3810000"/>
              <a:gd name="connsiteY21" fmla="*/ 432363 h 4033759"/>
              <a:gd name="connsiteX22" fmla="*/ 3359674 w 3810000"/>
              <a:gd name="connsiteY22" fmla="*/ 1233248 h 4033759"/>
              <a:gd name="connsiteX23" fmla="*/ 3436071 w 3810000"/>
              <a:gd name="connsiteY23" fmla="*/ 2276390 h 4033759"/>
              <a:gd name="connsiteX24" fmla="*/ 3373317 w 3810000"/>
              <a:gd name="connsiteY24" fmla="*/ 2722158 h 4033759"/>
              <a:gd name="connsiteX25" fmla="*/ 3306183 w 3810000"/>
              <a:gd name="connsiteY25" fmla="*/ 2973151 h 4033759"/>
              <a:gd name="connsiteX26" fmla="*/ 3277496 w 3810000"/>
              <a:gd name="connsiteY26" fmla="*/ 3069190 h 4033759"/>
              <a:gd name="connsiteX27" fmla="*/ 3809999 w 3810000"/>
              <a:gd name="connsiteY27" fmla="*/ 3298271 h 4033759"/>
              <a:gd name="connsiteX0" fmla="*/ 3810000 w 3810000"/>
              <a:gd name="connsiteY0" fmla="*/ 3271645 h 4023485"/>
              <a:gd name="connsiteX1" fmla="*/ 3474720 w 3810000"/>
              <a:gd name="connsiteY1" fmla="*/ 3576445 h 4023485"/>
              <a:gd name="connsiteX2" fmla="*/ 3230880 w 3810000"/>
              <a:gd name="connsiteY2" fmla="*/ 3749165 h 4023485"/>
              <a:gd name="connsiteX3" fmla="*/ 2763520 w 3810000"/>
              <a:gd name="connsiteY3" fmla="*/ 3932045 h 4023485"/>
              <a:gd name="connsiteX4" fmla="*/ 2407920 w 3810000"/>
              <a:gd name="connsiteY4" fmla="*/ 4013325 h 4023485"/>
              <a:gd name="connsiteX5" fmla="*/ 2204720 w 3810000"/>
              <a:gd name="connsiteY5" fmla="*/ 4023485 h 4023485"/>
              <a:gd name="connsiteX6" fmla="*/ 1869440 w 3810000"/>
              <a:gd name="connsiteY6" fmla="*/ 4013325 h 4023485"/>
              <a:gd name="connsiteX7" fmla="*/ 1483360 w 3810000"/>
              <a:gd name="connsiteY7" fmla="*/ 3942205 h 4023485"/>
              <a:gd name="connsiteX8" fmla="*/ 1259840 w 3810000"/>
              <a:gd name="connsiteY8" fmla="*/ 3871085 h 4023485"/>
              <a:gd name="connsiteX9" fmla="*/ 1056640 w 3810000"/>
              <a:gd name="connsiteY9" fmla="*/ 3779645 h 4023485"/>
              <a:gd name="connsiteX10" fmla="*/ 792480 w 3810000"/>
              <a:gd name="connsiteY10" fmla="*/ 3617085 h 4023485"/>
              <a:gd name="connsiteX11" fmla="*/ 355600 w 3810000"/>
              <a:gd name="connsiteY11" fmla="*/ 3017645 h 4023485"/>
              <a:gd name="connsiteX12" fmla="*/ 152400 w 3810000"/>
              <a:gd name="connsiteY12" fmla="*/ 2611245 h 4023485"/>
              <a:gd name="connsiteX13" fmla="*/ 30480 w 3810000"/>
              <a:gd name="connsiteY13" fmla="*/ 2204845 h 4023485"/>
              <a:gd name="connsiteX14" fmla="*/ 0 w 3810000"/>
              <a:gd name="connsiteY14" fmla="*/ 1981325 h 4023485"/>
              <a:gd name="connsiteX15" fmla="*/ 71120 w 3810000"/>
              <a:gd name="connsiteY15" fmla="*/ 1158365 h 4023485"/>
              <a:gd name="connsiteX16" fmla="*/ 132080 w 3810000"/>
              <a:gd name="connsiteY16" fmla="*/ 975485 h 4023485"/>
              <a:gd name="connsiteX17" fmla="*/ 294640 w 3810000"/>
              <a:gd name="connsiteY17" fmla="*/ 691005 h 4023485"/>
              <a:gd name="connsiteX18" fmla="*/ 893683 w 3810000"/>
              <a:gd name="connsiteY18" fmla="*/ 261752 h 4023485"/>
              <a:gd name="connsiteX19" fmla="*/ 1625600 w 3810000"/>
              <a:gd name="connsiteY19" fmla="*/ 125 h 4023485"/>
              <a:gd name="connsiteX20" fmla="*/ 2407920 w 3810000"/>
              <a:gd name="connsiteY20" fmla="*/ 101725 h 4023485"/>
              <a:gd name="connsiteX21" fmla="*/ 3001978 w 3810000"/>
              <a:gd name="connsiteY21" fmla="*/ 422089 h 4023485"/>
              <a:gd name="connsiteX22" fmla="*/ 3359674 w 3810000"/>
              <a:gd name="connsiteY22" fmla="*/ 1222974 h 4023485"/>
              <a:gd name="connsiteX23" fmla="*/ 3436071 w 3810000"/>
              <a:gd name="connsiteY23" fmla="*/ 2266116 h 4023485"/>
              <a:gd name="connsiteX24" fmla="*/ 3373317 w 3810000"/>
              <a:gd name="connsiteY24" fmla="*/ 2711884 h 4023485"/>
              <a:gd name="connsiteX25" fmla="*/ 3306183 w 3810000"/>
              <a:gd name="connsiteY25" fmla="*/ 2962877 h 4023485"/>
              <a:gd name="connsiteX26" fmla="*/ 3277496 w 3810000"/>
              <a:gd name="connsiteY26" fmla="*/ 3058916 h 4023485"/>
              <a:gd name="connsiteX27" fmla="*/ 3809999 w 3810000"/>
              <a:gd name="connsiteY27" fmla="*/ 3287997 h 4023485"/>
              <a:gd name="connsiteX0" fmla="*/ 3810000 w 3810000"/>
              <a:gd name="connsiteY0" fmla="*/ 3220097 h 3971937"/>
              <a:gd name="connsiteX1" fmla="*/ 3474720 w 3810000"/>
              <a:gd name="connsiteY1" fmla="*/ 3524897 h 3971937"/>
              <a:gd name="connsiteX2" fmla="*/ 3230880 w 3810000"/>
              <a:gd name="connsiteY2" fmla="*/ 3697617 h 3971937"/>
              <a:gd name="connsiteX3" fmla="*/ 2763520 w 3810000"/>
              <a:gd name="connsiteY3" fmla="*/ 3880497 h 3971937"/>
              <a:gd name="connsiteX4" fmla="*/ 2407920 w 3810000"/>
              <a:gd name="connsiteY4" fmla="*/ 3961777 h 3971937"/>
              <a:gd name="connsiteX5" fmla="*/ 2204720 w 3810000"/>
              <a:gd name="connsiteY5" fmla="*/ 3971937 h 3971937"/>
              <a:gd name="connsiteX6" fmla="*/ 1869440 w 3810000"/>
              <a:gd name="connsiteY6" fmla="*/ 3961777 h 3971937"/>
              <a:gd name="connsiteX7" fmla="*/ 1483360 w 3810000"/>
              <a:gd name="connsiteY7" fmla="*/ 3890657 h 3971937"/>
              <a:gd name="connsiteX8" fmla="*/ 1259840 w 3810000"/>
              <a:gd name="connsiteY8" fmla="*/ 3819537 h 3971937"/>
              <a:gd name="connsiteX9" fmla="*/ 1056640 w 3810000"/>
              <a:gd name="connsiteY9" fmla="*/ 3728097 h 3971937"/>
              <a:gd name="connsiteX10" fmla="*/ 792480 w 3810000"/>
              <a:gd name="connsiteY10" fmla="*/ 3565537 h 3971937"/>
              <a:gd name="connsiteX11" fmla="*/ 355600 w 3810000"/>
              <a:gd name="connsiteY11" fmla="*/ 2966097 h 3971937"/>
              <a:gd name="connsiteX12" fmla="*/ 152400 w 3810000"/>
              <a:gd name="connsiteY12" fmla="*/ 2559697 h 3971937"/>
              <a:gd name="connsiteX13" fmla="*/ 30480 w 3810000"/>
              <a:gd name="connsiteY13" fmla="*/ 2153297 h 3971937"/>
              <a:gd name="connsiteX14" fmla="*/ 0 w 3810000"/>
              <a:gd name="connsiteY14" fmla="*/ 1929777 h 3971937"/>
              <a:gd name="connsiteX15" fmla="*/ 71120 w 3810000"/>
              <a:gd name="connsiteY15" fmla="*/ 1106817 h 3971937"/>
              <a:gd name="connsiteX16" fmla="*/ 132080 w 3810000"/>
              <a:gd name="connsiteY16" fmla="*/ 923937 h 3971937"/>
              <a:gd name="connsiteX17" fmla="*/ 294640 w 3810000"/>
              <a:gd name="connsiteY17" fmla="*/ 639457 h 3971937"/>
              <a:gd name="connsiteX18" fmla="*/ 893683 w 3810000"/>
              <a:gd name="connsiteY18" fmla="*/ 210204 h 3971937"/>
              <a:gd name="connsiteX19" fmla="*/ 1625600 w 3810000"/>
              <a:gd name="connsiteY19" fmla="*/ 172 h 3971937"/>
              <a:gd name="connsiteX20" fmla="*/ 2407920 w 3810000"/>
              <a:gd name="connsiteY20" fmla="*/ 50177 h 3971937"/>
              <a:gd name="connsiteX21" fmla="*/ 3001978 w 3810000"/>
              <a:gd name="connsiteY21" fmla="*/ 370541 h 3971937"/>
              <a:gd name="connsiteX22" fmla="*/ 3359674 w 3810000"/>
              <a:gd name="connsiteY22" fmla="*/ 1171426 h 3971937"/>
              <a:gd name="connsiteX23" fmla="*/ 3436071 w 3810000"/>
              <a:gd name="connsiteY23" fmla="*/ 2214568 h 3971937"/>
              <a:gd name="connsiteX24" fmla="*/ 3373317 w 3810000"/>
              <a:gd name="connsiteY24" fmla="*/ 2660336 h 3971937"/>
              <a:gd name="connsiteX25" fmla="*/ 3306183 w 3810000"/>
              <a:gd name="connsiteY25" fmla="*/ 2911329 h 3971937"/>
              <a:gd name="connsiteX26" fmla="*/ 3277496 w 3810000"/>
              <a:gd name="connsiteY26" fmla="*/ 3007368 h 3971937"/>
              <a:gd name="connsiteX27" fmla="*/ 3809999 w 3810000"/>
              <a:gd name="connsiteY27" fmla="*/ 3236449 h 3971937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94640 w 3810000"/>
              <a:gd name="connsiteY17" fmla="*/ 639285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937609 w 3810000"/>
              <a:gd name="connsiteY9" fmla="*/ 3434392 h 3971765"/>
              <a:gd name="connsiteX10" fmla="*/ 266650 w 3810000"/>
              <a:gd name="connsiteY10" fmla="*/ 3001646 h 3971765"/>
              <a:gd name="connsiteX11" fmla="*/ 152400 w 3810000"/>
              <a:gd name="connsiteY11" fmla="*/ 2559525 h 3971765"/>
              <a:gd name="connsiteX12" fmla="*/ 30480 w 3810000"/>
              <a:gd name="connsiteY12" fmla="*/ 2153125 h 3971765"/>
              <a:gd name="connsiteX13" fmla="*/ 0 w 3810000"/>
              <a:gd name="connsiteY13" fmla="*/ 1929605 h 3971765"/>
              <a:gd name="connsiteX14" fmla="*/ 61757 w 3810000"/>
              <a:gd name="connsiteY14" fmla="*/ 1344779 h 3971765"/>
              <a:gd name="connsiteX15" fmla="*/ 275913 w 3810000"/>
              <a:gd name="connsiteY15" fmla="*/ 940921 h 3971765"/>
              <a:gd name="connsiteX16" fmla="*/ 893683 w 3810000"/>
              <a:gd name="connsiteY16" fmla="*/ 210032 h 3971765"/>
              <a:gd name="connsiteX17" fmla="*/ 1625600 w 3810000"/>
              <a:gd name="connsiteY17" fmla="*/ 0 h 3971765"/>
              <a:gd name="connsiteX18" fmla="*/ 2407920 w 3810000"/>
              <a:gd name="connsiteY18" fmla="*/ 50005 h 3971765"/>
              <a:gd name="connsiteX19" fmla="*/ 3001978 w 3810000"/>
              <a:gd name="connsiteY19" fmla="*/ 370369 h 3971765"/>
              <a:gd name="connsiteX20" fmla="*/ 3359674 w 3810000"/>
              <a:gd name="connsiteY20" fmla="*/ 1171254 h 3971765"/>
              <a:gd name="connsiteX21" fmla="*/ 3436071 w 3810000"/>
              <a:gd name="connsiteY21" fmla="*/ 2214396 h 3971765"/>
              <a:gd name="connsiteX22" fmla="*/ 3373317 w 3810000"/>
              <a:gd name="connsiteY22" fmla="*/ 2660164 h 3971765"/>
              <a:gd name="connsiteX23" fmla="*/ 3306183 w 3810000"/>
              <a:gd name="connsiteY23" fmla="*/ 2911157 h 3971765"/>
              <a:gd name="connsiteX24" fmla="*/ 3277496 w 3810000"/>
              <a:gd name="connsiteY24" fmla="*/ 3007196 h 3971765"/>
              <a:gd name="connsiteX25" fmla="*/ 3809999 w 3810000"/>
              <a:gd name="connsiteY25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483360 w 3810000"/>
              <a:gd name="connsiteY6" fmla="*/ 3890485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0326"/>
              <a:gd name="connsiteX1" fmla="*/ 3474720 w 3810000"/>
              <a:gd name="connsiteY1" fmla="*/ 3524725 h 3970326"/>
              <a:gd name="connsiteX2" fmla="*/ 3230880 w 3810000"/>
              <a:gd name="connsiteY2" fmla="*/ 3697445 h 3970326"/>
              <a:gd name="connsiteX3" fmla="*/ 2763520 w 3810000"/>
              <a:gd name="connsiteY3" fmla="*/ 3880325 h 3970326"/>
              <a:gd name="connsiteX4" fmla="*/ 2407920 w 3810000"/>
              <a:gd name="connsiteY4" fmla="*/ 3961605 h 3970326"/>
              <a:gd name="connsiteX5" fmla="*/ 1665941 w 3810000"/>
              <a:gd name="connsiteY5" fmla="*/ 3644413 h 3970326"/>
              <a:gd name="connsiteX6" fmla="*/ 1372197 w 3810000"/>
              <a:gd name="connsiteY6" fmla="*/ 3581231 h 3970326"/>
              <a:gd name="connsiteX7" fmla="*/ 937609 w 3810000"/>
              <a:gd name="connsiteY7" fmla="*/ 3434392 h 3970326"/>
              <a:gd name="connsiteX8" fmla="*/ 266650 w 3810000"/>
              <a:gd name="connsiteY8" fmla="*/ 3001646 h 3970326"/>
              <a:gd name="connsiteX9" fmla="*/ 152400 w 3810000"/>
              <a:gd name="connsiteY9" fmla="*/ 2559525 h 3970326"/>
              <a:gd name="connsiteX10" fmla="*/ 30480 w 3810000"/>
              <a:gd name="connsiteY10" fmla="*/ 2153125 h 3970326"/>
              <a:gd name="connsiteX11" fmla="*/ 0 w 3810000"/>
              <a:gd name="connsiteY11" fmla="*/ 1929605 h 3970326"/>
              <a:gd name="connsiteX12" fmla="*/ 61757 w 3810000"/>
              <a:gd name="connsiteY12" fmla="*/ 1344779 h 3970326"/>
              <a:gd name="connsiteX13" fmla="*/ 275913 w 3810000"/>
              <a:gd name="connsiteY13" fmla="*/ 940921 h 3970326"/>
              <a:gd name="connsiteX14" fmla="*/ 893683 w 3810000"/>
              <a:gd name="connsiteY14" fmla="*/ 210032 h 3970326"/>
              <a:gd name="connsiteX15" fmla="*/ 1625600 w 3810000"/>
              <a:gd name="connsiteY15" fmla="*/ 0 h 3970326"/>
              <a:gd name="connsiteX16" fmla="*/ 2407920 w 3810000"/>
              <a:gd name="connsiteY16" fmla="*/ 50005 h 3970326"/>
              <a:gd name="connsiteX17" fmla="*/ 3001978 w 3810000"/>
              <a:gd name="connsiteY17" fmla="*/ 370369 h 3970326"/>
              <a:gd name="connsiteX18" fmla="*/ 3359674 w 3810000"/>
              <a:gd name="connsiteY18" fmla="*/ 1171254 h 3970326"/>
              <a:gd name="connsiteX19" fmla="*/ 3436071 w 3810000"/>
              <a:gd name="connsiteY19" fmla="*/ 2214396 h 3970326"/>
              <a:gd name="connsiteX20" fmla="*/ 3373317 w 3810000"/>
              <a:gd name="connsiteY20" fmla="*/ 2660164 h 3970326"/>
              <a:gd name="connsiteX21" fmla="*/ 3306183 w 3810000"/>
              <a:gd name="connsiteY21" fmla="*/ 2911157 h 3970326"/>
              <a:gd name="connsiteX22" fmla="*/ 3277496 w 3810000"/>
              <a:gd name="connsiteY22" fmla="*/ 3007196 h 3970326"/>
              <a:gd name="connsiteX23" fmla="*/ 3809999 w 3810000"/>
              <a:gd name="connsiteY23" fmla="*/ 3236277 h 3970326"/>
              <a:gd name="connsiteX0" fmla="*/ 3810000 w 3810000"/>
              <a:gd name="connsiteY0" fmla="*/ 3219925 h 3880478"/>
              <a:gd name="connsiteX1" fmla="*/ 3474720 w 3810000"/>
              <a:gd name="connsiteY1" fmla="*/ 3524725 h 3880478"/>
              <a:gd name="connsiteX2" fmla="*/ 3230880 w 3810000"/>
              <a:gd name="connsiteY2" fmla="*/ 3697445 h 3880478"/>
              <a:gd name="connsiteX3" fmla="*/ 2763520 w 3810000"/>
              <a:gd name="connsiteY3" fmla="*/ 3880325 h 3880478"/>
              <a:gd name="connsiteX4" fmla="*/ 2384513 w 3810000"/>
              <a:gd name="connsiteY4" fmla="*/ 3727441 h 3880478"/>
              <a:gd name="connsiteX5" fmla="*/ 1665941 w 3810000"/>
              <a:gd name="connsiteY5" fmla="*/ 3644413 h 3880478"/>
              <a:gd name="connsiteX6" fmla="*/ 1372197 w 3810000"/>
              <a:gd name="connsiteY6" fmla="*/ 3581231 h 3880478"/>
              <a:gd name="connsiteX7" fmla="*/ 937609 w 3810000"/>
              <a:gd name="connsiteY7" fmla="*/ 3434392 h 3880478"/>
              <a:gd name="connsiteX8" fmla="*/ 266650 w 3810000"/>
              <a:gd name="connsiteY8" fmla="*/ 3001646 h 3880478"/>
              <a:gd name="connsiteX9" fmla="*/ 152400 w 3810000"/>
              <a:gd name="connsiteY9" fmla="*/ 2559525 h 3880478"/>
              <a:gd name="connsiteX10" fmla="*/ 30480 w 3810000"/>
              <a:gd name="connsiteY10" fmla="*/ 2153125 h 3880478"/>
              <a:gd name="connsiteX11" fmla="*/ 0 w 3810000"/>
              <a:gd name="connsiteY11" fmla="*/ 1929605 h 3880478"/>
              <a:gd name="connsiteX12" fmla="*/ 61757 w 3810000"/>
              <a:gd name="connsiteY12" fmla="*/ 1344779 h 3880478"/>
              <a:gd name="connsiteX13" fmla="*/ 275913 w 3810000"/>
              <a:gd name="connsiteY13" fmla="*/ 940921 h 3880478"/>
              <a:gd name="connsiteX14" fmla="*/ 893683 w 3810000"/>
              <a:gd name="connsiteY14" fmla="*/ 210032 h 3880478"/>
              <a:gd name="connsiteX15" fmla="*/ 1625600 w 3810000"/>
              <a:gd name="connsiteY15" fmla="*/ 0 h 3880478"/>
              <a:gd name="connsiteX16" fmla="*/ 2407920 w 3810000"/>
              <a:gd name="connsiteY16" fmla="*/ 50005 h 3880478"/>
              <a:gd name="connsiteX17" fmla="*/ 3001978 w 3810000"/>
              <a:gd name="connsiteY17" fmla="*/ 370369 h 3880478"/>
              <a:gd name="connsiteX18" fmla="*/ 3359674 w 3810000"/>
              <a:gd name="connsiteY18" fmla="*/ 1171254 h 3880478"/>
              <a:gd name="connsiteX19" fmla="*/ 3436071 w 3810000"/>
              <a:gd name="connsiteY19" fmla="*/ 2214396 h 3880478"/>
              <a:gd name="connsiteX20" fmla="*/ 3373317 w 3810000"/>
              <a:gd name="connsiteY20" fmla="*/ 2660164 h 3880478"/>
              <a:gd name="connsiteX21" fmla="*/ 3306183 w 3810000"/>
              <a:gd name="connsiteY21" fmla="*/ 2911157 h 3880478"/>
              <a:gd name="connsiteX22" fmla="*/ 3277496 w 3810000"/>
              <a:gd name="connsiteY22" fmla="*/ 3007196 h 3880478"/>
              <a:gd name="connsiteX23" fmla="*/ 3809999 w 3810000"/>
              <a:gd name="connsiteY23" fmla="*/ 3236277 h 3880478"/>
              <a:gd name="connsiteX0" fmla="*/ 3810000 w 3810000"/>
              <a:gd name="connsiteY0" fmla="*/ 3219925 h 3735785"/>
              <a:gd name="connsiteX1" fmla="*/ 3474720 w 3810000"/>
              <a:gd name="connsiteY1" fmla="*/ 3524725 h 3735785"/>
              <a:gd name="connsiteX2" fmla="*/ 3230880 w 3810000"/>
              <a:gd name="connsiteY2" fmla="*/ 3697445 h 3735785"/>
              <a:gd name="connsiteX3" fmla="*/ 2688614 w 3810000"/>
              <a:gd name="connsiteY3" fmla="*/ 3729507 h 3735785"/>
              <a:gd name="connsiteX4" fmla="*/ 2384513 w 3810000"/>
              <a:gd name="connsiteY4" fmla="*/ 3727441 h 3735785"/>
              <a:gd name="connsiteX5" fmla="*/ 1665941 w 3810000"/>
              <a:gd name="connsiteY5" fmla="*/ 3644413 h 3735785"/>
              <a:gd name="connsiteX6" fmla="*/ 1372197 w 3810000"/>
              <a:gd name="connsiteY6" fmla="*/ 3581231 h 3735785"/>
              <a:gd name="connsiteX7" fmla="*/ 937609 w 3810000"/>
              <a:gd name="connsiteY7" fmla="*/ 3434392 h 3735785"/>
              <a:gd name="connsiteX8" fmla="*/ 266650 w 3810000"/>
              <a:gd name="connsiteY8" fmla="*/ 3001646 h 3735785"/>
              <a:gd name="connsiteX9" fmla="*/ 152400 w 3810000"/>
              <a:gd name="connsiteY9" fmla="*/ 2559525 h 3735785"/>
              <a:gd name="connsiteX10" fmla="*/ 30480 w 3810000"/>
              <a:gd name="connsiteY10" fmla="*/ 2153125 h 3735785"/>
              <a:gd name="connsiteX11" fmla="*/ 0 w 3810000"/>
              <a:gd name="connsiteY11" fmla="*/ 1929605 h 3735785"/>
              <a:gd name="connsiteX12" fmla="*/ 61757 w 3810000"/>
              <a:gd name="connsiteY12" fmla="*/ 1344779 h 3735785"/>
              <a:gd name="connsiteX13" fmla="*/ 275913 w 3810000"/>
              <a:gd name="connsiteY13" fmla="*/ 940921 h 3735785"/>
              <a:gd name="connsiteX14" fmla="*/ 893683 w 3810000"/>
              <a:gd name="connsiteY14" fmla="*/ 210032 h 3735785"/>
              <a:gd name="connsiteX15" fmla="*/ 1625600 w 3810000"/>
              <a:gd name="connsiteY15" fmla="*/ 0 h 3735785"/>
              <a:gd name="connsiteX16" fmla="*/ 2407920 w 3810000"/>
              <a:gd name="connsiteY16" fmla="*/ 50005 h 3735785"/>
              <a:gd name="connsiteX17" fmla="*/ 3001978 w 3810000"/>
              <a:gd name="connsiteY17" fmla="*/ 370369 h 3735785"/>
              <a:gd name="connsiteX18" fmla="*/ 3359674 w 3810000"/>
              <a:gd name="connsiteY18" fmla="*/ 1171254 h 3735785"/>
              <a:gd name="connsiteX19" fmla="*/ 3436071 w 3810000"/>
              <a:gd name="connsiteY19" fmla="*/ 2214396 h 3735785"/>
              <a:gd name="connsiteX20" fmla="*/ 3373317 w 3810000"/>
              <a:gd name="connsiteY20" fmla="*/ 2660164 h 3735785"/>
              <a:gd name="connsiteX21" fmla="*/ 3306183 w 3810000"/>
              <a:gd name="connsiteY21" fmla="*/ 2911157 h 3735785"/>
              <a:gd name="connsiteX22" fmla="*/ 3277496 w 3810000"/>
              <a:gd name="connsiteY22" fmla="*/ 3007196 h 3735785"/>
              <a:gd name="connsiteX23" fmla="*/ 3809999 w 3810000"/>
              <a:gd name="connsiteY23" fmla="*/ 3236277 h 3735785"/>
              <a:gd name="connsiteX0" fmla="*/ 3810000 w 3810000"/>
              <a:gd name="connsiteY0" fmla="*/ 3219925 h 3736003"/>
              <a:gd name="connsiteX1" fmla="*/ 3474720 w 3810000"/>
              <a:gd name="connsiteY1" fmla="*/ 3524725 h 3736003"/>
              <a:gd name="connsiteX2" fmla="*/ 3062345 w 3810000"/>
              <a:gd name="connsiteY2" fmla="*/ 3693477 h 3736003"/>
              <a:gd name="connsiteX3" fmla="*/ 2688614 w 3810000"/>
              <a:gd name="connsiteY3" fmla="*/ 3729507 h 3736003"/>
              <a:gd name="connsiteX4" fmla="*/ 2384513 w 3810000"/>
              <a:gd name="connsiteY4" fmla="*/ 3727441 h 3736003"/>
              <a:gd name="connsiteX5" fmla="*/ 1665941 w 3810000"/>
              <a:gd name="connsiteY5" fmla="*/ 3644413 h 3736003"/>
              <a:gd name="connsiteX6" fmla="*/ 1372197 w 3810000"/>
              <a:gd name="connsiteY6" fmla="*/ 3581231 h 3736003"/>
              <a:gd name="connsiteX7" fmla="*/ 937609 w 3810000"/>
              <a:gd name="connsiteY7" fmla="*/ 3434392 h 3736003"/>
              <a:gd name="connsiteX8" fmla="*/ 266650 w 3810000"/>
              <a:gd name="connsiteY8" fmla="*/ 3001646 h 3736003"/>
              <a:gd name="connsiteX9" fmla="*/ 152400 w 3810000"/>
              <a:gd name="connsiteY9" fmla="*/ 2559525 h 3736003"/>
              <a:gd name="connsiteX10" fmla="*/ 30480 w 3810000"/>
              <a:gd name="connsiteY10" fmla="*/ 2153125 h 3736003"/>
              <a:gd name="connsiteX11" fmla="*/ 0 w 3810000"/>
              <a:gd name="connsiteY11" fmla="*/ 1929605 h 3736003"/>
              <a:gd name="connsiteX12" fmla="*/ 61757 w 3810000"/>
              <a:gd name="connsiteY12" fmla="*/ 1344779 h 3736003"/>
              <a:gd name="connsiteX13" fmla="*/ 275913 w 3810000"/>
              <a:gd name="connsiteY13" fmla="*/ 940921 h 3736003"/>
              <a:gd name="connsiteX14" fmla="*/ 893683 w 3810000"/>
              <a:gd name="connsiteY14" fmla="*/ 210032 h 3736003"/>
              <a:gd name="connsiteX15" fmla="*/ 1625600 w 3810000"/>
              <a:gd name="connsiteY15" fmla="*/ 0 h 3736003"/>
              <a:gd name="connsiteX16" fmla="*/ 2407920 w 3810000"/>
              <a:gd name="connsiteY16" fmla="*/ 50005 h 3736003"/>
              <a:gd name="connsiteX17" fmla="*/ 3001978 w 3810000"/>
              <a:gd name="connsiteY17" fmla="*/ 370369 h 3736003"/>
              <a:gd name="connsiteX18" fmla="*/ 3359674 w 3810000"/>
              <a:gd name="connsiteY18" fmla="*/ 1171254 h 3736003"/>
              <a:gd name="connsiteX19" fmla="*/ 3436071 w 3810000"/>
              <a:gd name="connsiteY19" fmla="*/ 2214396 h 3736003"/>
              <a:gd name="connsiteX20" fmla="*/ 3373317 w 3810000"/>
              <a:gd name="connsiteY20" fmla="*/ 2660164 h 3736003"/>
              <a:gd name="connsiteX21" fmla="*/ 3306183 w 3810000"/>
              <a:gd name="connsiteY21" fmla="*/ 2911157 h 3736003"/>
              <a:gd name="connsiteX22" fmla="*/ 3277496 w 3810000"/>
              <a:gd name="connsiteY22" fmla="*/ 3007196 h 3736003"/>
              <a:gd name="connsiteX23" fmla="*/ 3809999 w 3810000"/>
              <a:gd name="connsiteY23" fmla="*/ 3236277 h 3736003"/>
              <a:gd name="connsiteX0" fmla="*/ 3810000 w 3810000"/>
              <a:gd name="connsiteY0" fmla="*/ 3219925 h 3730351"/>
              <a:gd name="connsiteX1" fmla="*/ 3474720 w 3810000"/>
              <a:gd name="connsiteY1" fmla="*/ 3524725 h 3730351"/>
              <a:gd name="connsiteX2" fmla="*/ 3062345 w 3810000"/>
              <a:gd name="connsiteY2" fmla="*/ 3693477 h 3730351"/>
              <a:gd name="connsiteX3" fmla="*/ 2384513 w 3810000"/>
              <a:gd name="connsiteY3" fmla="*/ 3727441 h 3730351"/>
              <a:gd name="connsiteX4" fmla="*/ 1665941 w 3810000"/>
              <a:gd name="connsiteY4" fmla="*/ 3644413 h 3730351"/>
              <a:gd name="connsiteX5" fmla="*/ 1372197 w 3810000"/>
              <a:gd name="connsiteY5" fmla="*/ 3581231 h 3730351"/>
              <a:gd name="connsiteX6" fmla="*/ 937609 w 3810000"/>
              <a:gd name="connsiteY6" fmla="*/ 3434392 h 3730351"/>
              <a:gd name="connsiteX7" fmla="*/ 266650 w 3810000"/>
              <a:gd name="connsiteY7" fmla="*/ 3001646 h 3730351"/>
              <a:gd name="connsiteX8" fmla="*/ 152400 w 3810000"/>
              <a:gd name="connsiteY8" fmla="*/ 2559525 h 3730351"/>
              <a:gd name="connsiteX9" fmla="*/ 30480 w 3810000"/>
              <a:gd name="connsiteY9" fmla="*/ 2153125 h 3730351"/>
              <a:gd name="connsiteX10" fmla="*/ 0 w 3810000"/>
              <a:gd name="connsiteY10" fmla="*/ 1929605 h 3730351"/>
              <a:gd name="connsiteX11" fmla="*/ 61757 w 3810000"/>
              <a:gd name="connsiteY11" fmla="*/ 1344779 h 3730351"/>
              <a:gd name="connsiteX12" fmla="*/ 275913 w 3810000"/>
              <a:gd name="connsiteY12" fmla="*/ 940921 h 3730351"/>
              <a:gd name="connsiteX13" fmla="*/ 893683 w 3810000"/>
              <a:gd name="connsiteY13" fmla="*/ 210032 h 3730351"/>
              <a:gd name="connsiteX14" fmla="*/ 1625600 w 3810000"/>
              <a:gd name="connsiteY14" fmla="*/ 0 h 3730351"/>
              <a:gd name="connsiteX15" fmla="*/ 2407920 w 3810000"/>
              <a:gd name="connsiteY15" fmla="*/ 50005 h 3730351"/>
              <a:gd name="connsiteX16" fmla="*/ 3001978 w 3810000"/>
              <a:gd name="connsiteY16" fmla="*/ 370369 h 3730351"/>
              <a:gd name="connsiteX17" fmla="*/ 3359674 w 3810000"/>
              <a:gd name="connsiteY17" fmla="*/ 1171254 h 3730351"/>
              <a:gd name="connsiteX18" fmla="*/ 3436071 w 3810000"/>
              <a:gd name="connsiteY18" fmla="*/ 2214396 h 3730351"/>
              <a:gd name="connsiteX19" fmla="*/ 3373317 w 3810000"/>
              <a:gd name="connsiteY19" fmla="*/ 2660164 h 3730351"/>
              <a:gd name="connsiteX20" fmla="*/ 3306183 w 3810000"/>
              <a:gd name="connsiteY20" fmla="*/ 2911157 h 3730351"/>
              <a:gd name="connsiteX21" fmla="*/ 3277496 w 3810000"/>
              <a:gd name="connsiteY21" fmla="*/ 3007196 h 3730351"/>
              <a:gd name="connsiteX22" fmla="*/ 3809999 w 3810000"/>
              <a:gd name="connsiteY22" fmla="*/ 3236277 h 3730351"/>
              <a:gd name="connsiteX0" fmla="*/ 3810000 w 3810000"/>
              <a:gd name="connsiteY0" fmla="*/ 3219925 h 3729628"/>
              <a:gd name="connsiteX1" fmla="*/ 3474720 w 3810000"/>
              <a:gd name="connsiteY1" fmla="*/ 3524725 h 3729628"/>
              <a:gd name="connsiteX2" fmla="*/ 3020211 w 3810000"/>
              <a:gd name="connsiteY2" fmla="*/ 3689508 h 3729628"/>
              <a:gd name="connsiteX3" fmla="*/ 2384513 w 3810000"/>
              <a:gd name="connsiteY3" fmla="*/ 3727441 h 3729628"/>
              <a:gd name="connsiteX4" fmla="*/ 1665941 w 3810000"/>
              <a:gd name="connsiteY4" fmla="*/ 3644413 h 3729628"/>
              <a:gd name="connsiteX5" fmla="*/ 1372197 w 3810000"/>
              <a:gd name="connsiteY5" fmla="*/ 3581231 h 3729628"/>
              <a:gd name="connsiteX6" fmla="*/ 937609 w 3810000"/>
              <a:gd name="connsiteY6" fmla="*/ 3434392 h 3729628"/>
              <a:gd name="connsiteX7" fmla="*/ 266650 w 3810000"/>
              <a:gd name="connsiteY7" fmla="*/ 3001646 h 3729628"/>
              <a:gd name="connsiteX8" fmla="*/ 152400 w 3810000"/>
              <a:gd name="connsiteY8" fmla="*/ 2559525 h 3729628"/>
              <a:gd name="connsiteX9" fmla="*/ 30480 w 3810000"/>
              <a:gd name="connsiteY9" fmla="*/ 2153125 h 3729628"/>
              <a:gd name="connsiteX10" fmla="*/ 0 w 3810000"/>
              <a:gd name="connsiteY10" fmla="*/ 1929605 h 3729628"/>
              <a:gd name="connsiteX11" fmla="*/ 61757 w 3810000"/>
              <a:gd name="connsiteY11" fmla="*/ 1344779 h 3729628"/>
              <a:gd name="connsiteX12" fmla="*/ 275913 w 3810000"/>
              <a:gd name="connsiteY12" fmla="*/ 940921 h 3729628"/>
              <a:gd name="connsiteX13" fmla="*/ 893683 w 3810000"/>
              <a:gd name="connsiteY13" fmla="*/ 210032 h 3729628"/>
              <a:gd name="connsiteX14" fmla="*/ 1625600 w 3810000"/>
              <a:gd name="connsiteY14" fmla="*/ 0 h 3729628"/>
              <a:gd name="connsiteX15" fmla="*/ 2407920 w 3810000"/>
              <a:gd name="connsiteY15" fmla="*/ 50005 h 3729628"/>
              <a:gd name="connsiteX16" fmla="*/ 3001978 w 3810000"/>
              <a:gd name="connsiteY16" fmla="*/ 370369 h 3729628"/>
              <a:gd name="connsiteX17" fmla="*/ 3359674 w 3810000"/>
              <a:gd name="connsiteY17" fmla="*/ 1171254 h 3729628"/>
              <a:gd name="connsiteX18" fmla="*/ 3436071 w 3810000"/>
              <a:gd name="connsiteY18" fmla="*/ 2214396 h 3729628"/>
              <a:gd name="connsiteX19" fmla="*/ 3373317 w 3810000"/>
              <a:gd name="connsiteY19" fmla="*/ 2660164 h 3729628"/>
              <a:gd name="connsiteX20" fmla="*/ 3306183 w 3810000"/>
              <a:gd name="connsiteY20" fmla="*/ 2911157 h 3729628"/>
              <a:gd name="connsiteX21" fmla="*/ 3277496 w 3810000"/>
              <a:gd name="connsiteY21" fmla="*/ 3007196 h 3729628"/>
              <a:gd name="connsiteX22" fmla="*/ 3809999 w 3810000"/>
              <a:gd name="connsiteY22" fmla="*/ 3236277 h 3729628"/>
              <a:gd name="connsiteX0" fmla="*/ 3810000 w 3810000"/>
              <a:gd name="connsiteY0" fmla="*/ 3219925 h 3729629"/>
              <a:gd name="connsiteX1" fmla="*/ 3474720 w 3810000"/>
              <a:gd name="connsiteY1" fmla="*/ 3524725 h 3729629"/>
              <a:gd name="connsiteX2" fmla="*/ 3020211 w 3810000"/>
              <a:gd name="connsiteY2" fmla="*/ 3689508 h 3729629"/>
              <a:gd name="connsiteX3" fmla="*/ 2309608 w 3810000"/>
              <a:gd name="connsiteY3" fmla="*/ 3727442 h 3729629"/>
              <a:gd name="connsiteX4" fmla="*/ 1665941 w 3810000"/>
              <a:gd name="connsiteY4" fmla="*/ 3644413 h 3729629"/>
              <a:gd name="connsiteX5" fmla="*/ 1372197 w 3810000"/>
              <a:gd name="connsiteY5" fmla="*/ 3581231 h 3729629"/>
              <a:gd name="connsiteX6" fmla="*/ 937609 w 3810000"/>
              <a:gd name="connsiteY6" fmla="*/ 3434392 h 3729629"/>
              <a:gd name="connsiteX7" fmla="*/ 266650 w 3810000"/>
              <a:gd name="connsiteY7" fmla="*/ 3001646 h 3729629"/>
              <a:gd name="connsiteX8" fmla="*/ 152400 w 3810000"/>
              <a:gd name="connsiteY8" fmla="*/ 2559525 h 3729629"/>
              <a:gd name="connsiteX9" fmla="*/ 30480 w 3810000"/>
              <a:gd name="connsiteY9" fmla="*/ 2153125 h 3729629"/>
              <a:gd name="connsiteX10" fmla="*/ 0 w 3810000"/>
              <a:gd name="connsiteY10" fmla="*/ 1929605 h 3729629"/>
              <a:gd name="connsiteX11" fmla="*/ 61757 w 3810000"/>
              <a:gd name="connsiteY11" fmla="*/ 1344779 h 3729629"/>
              <a:gd name="connsiteX12" fmla="*/ 275913 w 3810000"/>
              <a:gd name="connsiteY12" fmla="*/ 940921 h 3729629"/>
              <a:gd name="connsiteX13" fmla="*/ 893683 w 3810000"/>
              <a:gd name="connsiteY13" fmla="*/ 210032 h 3729629"/>
              <a:gd name="connsiteX14" fmla="*/ 1625600 w 3810000"/>
              <a:gd name="connsiteY14" fmla="*/ 0 h 3729629"/>
              <a:gd name="connsiteX15" fmla="*/ 2407920 w 3810000"/>
              <a:gd name="connsiteY15" fmla="*/ 50005 h 3729629"/>
              <a:gd name="connsiteX16" fmla="*/ 3001978 w 3810000"/>
              <a:gd name="connsiteY16" fmla="*/ 370369 h 3729629"/>
              <a:gd name="connsiteX17" fmla="*/ 3359674 w 3810000"/>
              <a:gd name="connsiteY17" fmla="*/ 1171254 h 3729629"/>
              <a:gd name="connsiteX18" fmla="*/ 3436071 w 3810000"/>
              <a:gd name="connsiteY18" fmla="*/ 2214396 h 3729629"/>
              <a:gd name="connsiteX19" fmla="*/ 3373317 w 3810000"/>
              <a:gd name="connsiteY19" fmla="*/ 2660164 h 3729629"/>
              <a:gd name="connsiteX20" fmla="*/ 3306183 w 3810000"/>
              <a:gd name="connsiteY20" fmla="*/ 2911157 h 3729629"/>
              <a:gd name="connsiteX21" fmla="*/ 3277496 w 3810000"/>
              <a:gd name="connsiteY21" fmla="*/ 3007196 h 3729629"/>
              <a:gd name="connsiteX22" fmla="*/ 3809999 w 3810000"/>
              <a:gd name="connsiteY22" fmla="*/ 3236277 h 3729629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152400 w 3810000"/>
              <a:gd name="connsiteY8" fmla="*/ 2559525 h 3729312"/>
              <a:gd name="connsiteX9" fmla="*/ 30480 w 3810000"/>
              <a:gd name="connsiteY9" fmla="*/ 2153125 h 3729312"/>
              <a:gd name="connsiteX10" fmla="*/ 0 w 3810000"/>
              <a:gd name="connsiteY10" fmla="*/ 1929605 h 3729312"/>
              <a:gd name="connsiteX11" fmla="*/ 61757 w 3810000"/>
              <a:gd name="connsiteY11" fmla="*/ 1344779 h 3729312"/>
              <a:gd name="connsiteX12" fmla="*/ 275913 w 3810000"/>
              <a:gd name="connsiteY12" fmla="*/ 940921 h 3729312"/>
              <a:gd name="connsiteX13" fmla="*/ 893683 w 3810000"/>
              <a:gd name="connsiteY13" fmla="*/ 210032 h 3729312"/>
              <a:gd name="connsiteX14" fmla="*/ 1625600 w 3810000"/>
              <a:gd name="connsiteY14" fmla="*/ 0 h 3729312"/>
              <a:gd name="connsiteX15" fmla="*/ 2407920 w 3810000"/>
              <a:gd name="connsiteY15" fmla="*/ 50005 h 3729312"/>
              <a:gd name="connsiteX16" fmla="*/ 3001978 w 3810000"/>
              <a:gd name="connsiteY16" fmla="*/ 370369 h 3729312"/>
              <a:gd name="connsiteX17" fmla="*/ 3359674 w 3810000"/>
              <a:gd name="connsiteY17" fmla="*/ 1171254 h 3729312"/>
              <a:gd name="connsiteX18" fmla="*/ 3436071 w 3810000"/>
              <a:gd name="connsiteY18" fmla="*/ 2214396 h 3729312"/>
              <a:gd name="connsiteX19" fmla="*/ 3373317 w 3810000"/>
              <a:gd name="connsiteY19" fmla="*/ 2660164 h 3729312"/>
              <a:gd name="connsiteX20" fmla="*/ 3306183 w 3810000"/>
              <a:gd name="connsiteY20" fmla="*/ 2911157 h 3729312"/>
              <a:gd name="connsiteX21" fmla="*/ 3277496 w 3810000"/>
              <a:gd name="connsiteY21" fmla="*/ 3007196 h 3729312"/>
              <a:gd name="connsiteX22" fmla="*/ 3809999 w 3810000"/>
              <a:gd name="connsiteY22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83357 w 3831600"/>
              <a:gd name="connsiteY9" fmla="*/ 1344779 h 3729312"/>
              <a:gd name="connsiteX10" fmla="*/ 297513 w 3831600"/>
              <a:gd name="connsiteY10" fmla="*/ 940921 h 3729312"/>
              <a:gd name="connsiteX11" fmla="*/ 915283 w 3831600"/>
              <a:gd name="connsiteY11" fmla="*/ 210032 h 3729312"/>
              <a:gd name="connsiteX12" fmla="*/ 1647200 w 3831600"/>
              <a:gd name="connsiteY12" fmla="*/ 0 h 3729312"/>
              <a:gd name="connsiteX13" fmla="*/ 2429520 w 3831600"/>
              <a:gd name="connsiteY13" fmla="*/ 50005 h 3729312"/>
              <a:gd name="connsiteX14" fmla="*/ 3023578 w 3831600"/>
              <a:gd name="connsiteY14" fmla="*/ 370369 h 3729312"/>
              <a:gd name="connsiteX15" fmla="*/ 3381274 w 3831600"/>
              <a:gd name="connsiteY15" fmla="*/ 1171254 h 3729312"/>
              <a:gd name="connsiteX16" fmla="*/ 3457671 w 3831600"/>
              <a:gd name="connsiteY16" fmla="*/ 2214396 h 3729312"/>
              <a:gd name="connsiteX17" fmla="*/ 3394917 w 3831600"/>
              <a:gd name="connsiteY17" fmla="*/ 2660164 h 3729312"/>
              <a:gd name="connsiteX18" fmla="*/ 3327783 w 3831600"/>
              <a:gd name="connsiteY18" fmla="*/ 2911157 h 3729312"/>
              <a:gd name="connsiteX19" fmla="*/ 3299096 w 3831600"/>
              <a:gd name="connsiteY19" fmla="*/ 3007196 h 3729312"/>
              <a:gd name="connsiteX20" fmla="*/ 3831599 w 38316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311558 w 3831600"/>
              <a:gd name="connsiteY9" fmla="*/ 841700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27607 w 3827607"/>
              <a:gd name="connsiteY0" fmla="*/ 3219925 h 3729312"/>
              <a:gd name="connsiteX1" fmla="*/ 3412740 w 3827607"/>
              <a:gd name="connsiteY1" fmla="*/ 3548539 h 3729312"/>
              <a:gd name="connsiteX2" fmla="*/ 3037818 w 3827607"/>
              <a:gd name="connsiteY2" fmla="*/ 3689508 h 3729312"/>
              <a:gd name="connsiteX3" fmla="*/ 2327215 w 3827607"/>
              <a:gd name="connsiteY3" fmla="*/ 3727442 h 3729312"/>
              <a:gd name="connsiteX4" fmla="*/ 1683548 w 3827607"/>
              <a:gd name="connsiteY4" fmla="*/ 3644413 h 3729312"/>
              <a:gd name="connsiteX5" fmla="*/ 1038687 w 3827607"/>
              <a:gd name="connsiteY5" fmla="*/ 3462165 h 3729312"/>
              <a:gd name="connsiteX6" fmla="*/ 260849 w 3827607"/>
              <a:gd name="connsiteY6" fmla="*/ 2950050 h 3729312"/>
              <a:gd name="connsiteX7" fmla="*/ 10635 w 3827607"/>
              <a:gd name="connsiteY7" fmla="*/ 2200752 h 3729312"/>
              <a:gd name="connsiteX8" fmla="*/ 17607 w 3827607"/>
              <a:gd name="connsiteY8" fmla="*/ 1854197 h 3729312"/>
              <a:gd name="connsiteX9" fmla="*/ 307565 w 3827607"/>
              <a:gd name="connsiteY9" fmla="*/ 841700 h 3729312"/>
              <a:gd name="connsiteX10" fmla="*/ 911290 w 3827607"/>
              <a:gd name="connsiteY10" fmla="*/ 210032 h 3729312"/>
              <a:gd name="connsiteX11" fmla="*/ 1643207 w 3827607"/>
              <a:gd name="connsiteY11" fmla="*/ 0 h 3729312"/>
              <a:gd name="connsiteX12" fmla="*/ 2425527 w 3827607"/>
              <a:gd name="connsiteY12" fmla="*/ 50005 h 3729312"/>
              <a:gd name="connsiteX13" fmla="*/ 3019585 w 3827607"/>
              <a:gd name="connsiteY13" fmla="*/ 370369 h 3729312"/>
              <a:gd name="connsiteX14" fmla="*/ 3377281 w 3827607"/>
              <a:gd name="connsiteY14" fmla="*/ 1171254 h 3729312"/>
              <a:gd name="connsiteX15" fmla="*/ 3453678 w 3827607"/>
              <a:gd name="connsiteY15" fmla="*/ 2214396 h 3729312"/>
              <a:gd name="connsiteX16" fmla="*/ 3390924 w 3827607"/>
              <a:gd name="connsiteY16" fmla="*/ 2660164 h 3729312"/>
              <a:gd name="connsiteX17" fmla="*/ 3323790 w 3827607"/>
              <a:gd name="connsiteY17" fmla="*/ 2911157 h 3729312"/>
              <a:gd name="connsiteX18" fmla="*/ 3295103 w 3827607"/>
              <a:gd name="connsiteY18" fmla="*/ 3007196 h 3729312"/>
              <a:gd name="connsiteX19" fmla="*/ 3827606 w 3827607"/>
              <a:gd name="connsiteY19" fmla="*/ 3236277 h 3729312"/>
              <a:gd name="connsiteX0" fmla="*/ 3833194 w 3833194"/>
              <a:gd name="connsiteY0" fmla="*/ 3219925 h 3729312"/>
              <a:gd name="connsiteX1" fmla="*/ 3418327 w 3833194"/>
              <a:gd name="connsiteY1" fmla="*/ 3548539 h 3729312"/>
              <a:gd name="connsiteX2" fmla="*/ 3043405 w 3833194"/>
              <a:gd name="connsiteY2" fmla="*/ 3689508 h 3729312"/>
              <a:gd name="connsiteX3" fmla="*/ 2332802 w 3833194"/>
              <a:gd name="connsiteY3" fmla="*/ 3727442 h 3729312"/>
              <a:gd name="connsiteX4" fmla="*/ 1689135 w 3833194"/>
              <a:gd name="connsiteY4" fmla="*/ 3644413 h 3729312"/>
              <a:gd name="connsiteX5" fmla="*/ 1044274 w 3833194"/>
              <a:gd name="connsiteY5" fmla="*/ 3462165 h 3729312"/>
              <a:gd name="connsiteX6" fmla="*/ 266436 w 3833194"/>
              <a:gd name="connsiteY6" fmla="*/ 2950050 h 3729312"/>
              <a:gd name="connsiteX7" fmla="*/ 16222 w 3833194"/>
              <a:gd name="connsiteY7" fmla="*/ 2200752 h 3729312"/>
              <a:gd name="connsiteX8" fmla="*/ 23194 w 3833194"/>
              <a:gd name="connsiteY8" fmla="*/ 1854197 h 3729312"/>
              <a:gd name="connsiteX9" fmla="*/ 313152 w 3833194"/>
              <a:gd name="connsiteY9" fmla="*/ 841700 h 3729312"/>
              <a:gd name="connsiteX10" fmla="*/ 916877 w 3833194"/>
              <a:gd name="connsiteY10" fmla="*/ 210032 h 3729312"/>
              <a:gd name="connsiteX11" fmla="*/ 1648794 w 3833194"/>
              <a:gd name="connsiteY11" fmla="*/ 0 h 3729312"/>
              <a:gd name="connsiteX12" fmla="*/ 2431114 w 3833194"/>
              <a:gd name="connsiteY12" fmla="*/ 50005 h 3729312"/>
              <a:gd name="connsiteX13" fmla="*/ 3025172 w 3833194"/>
              <a:gd name="connsiteY13" fmla="*/ 370369 h 3729312"/>
              <a:gd name="connsiteX14" fmla="*/ 3382868 w 3833194"/>
              <a:gd name="connsiteY14" fmla="*/ 1171254 h 3729312"/>
              <a:gd name="connsiteX15" fmla="*/ 3459265 w 3833194"/>
              <a:gd name="connsiteY15" fmla="*/ 2214396 h 3729312"/>
              <a:gd name="connsiteX16" fmla="*/ 3396511 w 3833194"/>
              <a:gd name="connsiteY16" fmla="*/ 2660164 h 3729312"/>
              <a:gd name="connsiteX17" fmla="*/ 3329377 w 3833194"/>
              <a:gd name="connsiteY17" fmla="*/ 2911157 h 3729312"/>
              <a:gd name="connsiteX18" fmla="*/ 3300690 w 3833194"/>
              <a:gd name="connsiteY18" fmla="*/ 3007196 h 3729312"/>
              <a:gd name="connsiteX19" fmla="*/ 3833193 w 3833194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15574 w 3835616"/>
              <a:gd name="connsiteY9" fmla="*/ 841700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171595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29746 w 3835616"/>
              <a:gd name="connsiteY19" fmla="*/ 3216376 h 3729312"/>
              <a:gd name="connsiteX0" fmla="*/ 3835616 w 3841659"/>
              <a:gd name="connsiteY0" fmla="*/ 3219925 h 3729312"/>
              <a:gd name="connsiteX1" fmla="*/ 3420749 w 3841659"/>
              <a:gd name="connsiteY1" fmla="*/ 3548539 h 3729312"/>
              <a:gd name="connsiteX2" fmla="*/ 3045827 w 3841659"/>
              <a:gd name="connsiteY2" fmla="*/ 3689508 h 3729312"/>
              <a:gd name="connsiteX3" fmla="*/ 2335224 w 3841659"/>
              <a:gd name="connsiteY3" fmla="*/ 3727442 h 3729312"/>
              <a:gd name="connsiteX4" fmla="*/ 1691557 w 3841659"/>
              <a:gd name="connsiteY4" fmla="*/ 3644413 h 3729312"/>
              <a:gd name="connsiteX5" fmla="*/ 1046696 w 3841659"/>
              <a:gd name="connsiteY5" fmla="*/ 3462165 h 3729312"/>
              <a:gd name="connsiteX6" fmla="*/ 268858 w 3841659"/>
              <a:gd name="connsiteY6" fmla="*/ 2950050 h 3729312"/>
              <a:gd name="connsiteX7" fmla="*/ 18644 w 3841659"/>
              <a:gd name="connsiteY7" fmla="*/ 2200752 h 3729312"/>
              <a:gd name="connsiteX8" fmla="*/ 30297 w 3841659"/>
              <a:gd name="connsiteY8" fmla="*/ 1762911 h 3729312"/>
              <a:gd name="connsiteX9" fmla="*/ 301529 w 3841659"/>
              <a:gd name="connsiteY9" fmla="*/ 901232 h 3729312"/>
              <a:gd name="connsiteX10" fmla="*/ 717992 w 3841659"/>
              <a:gd name="connsiteY10" fmla="*/ 341005 h 3729312"/>
              <a:gd name="connsiteX11" fmla="*/ 1651216 w 3841659"/>
              <a:gd name="connsiteY11" fmla="*/ 0 h 3729312"/>
              <a:gd name="connsiteX12" fmla="*/ 2433536 w 3841659"/>
              <a:gd name="connsiteY12" fmla="*/ 50005 h 3729312"/>
              <a:gd name="connsiteX13" fmla="*/ 3027594 w 3841659"/>
              <a:gd name="connsiteY13" fmla="*/ 370369 h 3729312"/>
              <a:gd name="connsiteX14" fmla="*/ 3385290 w 3841659"/>
              <a:gd name="connsiteY14" fmla="*/ 1171254 h 3729312"/>
              <a:gd name="connsiteX15" fmla="*/ 3461687 w 3841659"/>
              <a:gd name="connsiteY15" fmla="*/ 2214396 h 3729312"/>
              <a:gd name="connsiteX16" fmla="*/ 3398933 w 3841659"/>
              <a:gd name="connsiteY16" fmla="*/ 2660164 h 3729312"/>
              <a:gd name="connsiteX17" fmla="*/ 3331799 w 3841659"/>
              <a:gd name="connsiteY17" fmla="*/ 2911157 h 3729312"/>
              <a:gd name="connsiteX18" fmla="*/ 3303112 w 3841659"/>
              <a:gd name="connsiteY18" fmla="*/ 3007196 h 3729312"/>
              <a:gd name="connsiteX19" fmla="*/ 3841659 w 3841659"/>
              <a:gd name="connsiteY19" fmla="*/ 3223109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762243 w 3835616"/>
              <a:gd name="connsiteY19" fmla="*/ 3112020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65486"/>
              <a:gd name="connsiteY0" fmla="*/ 3219925 h 3729312"/>
              <a:gd name="connsiteX1" fmla="*/ 3420749 w 3865486"/>
              <a:gd name="connsiteY1" fmla="*/ 3548539 h 3729312"/>
              <a:gd name="connsiteX2" fmla="*/ 3045827 w 3865486"/>
              <a:gd name="connsiteY2" fmla="*/ 3689508 h 3729312"/>
              <a:gd name="connsiteX3" fmla="*/ 2335224 w 3865486"/>
              <a:gd name="connsiteY3" fmla="*/ 3727442 h 3729312"/>
              <a:gd name="connsiteX4" fmla="*/ 1691557 w 3865486"/>
              <a:gd name="connsiteY4" fmla="*/ 3644413 h 3729312"/>
              <a:gd name="connsiteX5" fmla="*/ 1046696 w 3865486"/>
              <a:gd name="connsiteY5" fmla="*/ 3462165 h 3729312"/>
              <a:gd name="connsiteX6" fmla="*/ 268858 w 3865486"/>
              <a:gd name="connsiteY6" fmla="*/ 2950050 h 3729312"/>
              <a:gd name="connsiteX7" fmla="*/ 18644 w 3865486"/>
              <a:gd name="connsiteY7" fmla="*/ 2200752 h 3729312"/>
              <a:gd name="connsiteX8" fmla="*/ 30297 w 3865486"/>
              <a:gd name="connsiteY8" fmla="*/ 1762911 h 3729312"/>
              <a:gd name="connsiteX9" fmla="*/ 301529 w 3865486"/>
              <a:gd name="connsiteY9" fmla="*/ 901232 h 3729312"/>
              <a:gd name="connsiteX10" fmla="*/ 717992 w 3865486"/>
              <a:gd name="connsiteY10" fmla="*/ 341005 h 3729312"/>
              <a:gd name="connsiteX11" fmla="*/ 1651216 w 3865486"/>
              <a:gd name="connsiteY11" fmla="*/ 0 h 3729312"/>
              <a:gd name="connsiteX12" fmla="*/ 2433536 w 3865486"/>
              <a:gd name="connsiteY12" fmla="*/ 50005 h 3729312"/>
              <a:gd name="connsiteX13" fmla="*/ 3027594 w 3865486"/>
              <a:gd name="connsiteY13" fmla="*/ 370369 h 3729312"/>
              <a:gd name="connsiteX14" fmla="*/ 3385290 w 3865486"/>
              <a:gd name="connsiteY14" fmla="*/ 1171254 h 3729312"/>
              <a:gd name="connsiteX15" fmla="*/ 3461687 w 3865486"/>
              <a:gd name="connsiteY15" fmla="*/ 2214396 h 3729312"/>
              <a:gd name="connsiteX16" fmla="*/ 3398933 w 3865486"/>
              <a:gd name="connsiteY16" fmla="*/ 2660164 h 3729312"/>
              <a:gd name="connsiteX17" fmla="*/ 3331799 w 3865486"/>
              <a:gd name="connsiteY17" fmla="*/ 2911157 h 3729312"/>
              <a:gd name="connsiteX18" fmla="*/ 3865486 w 3865486"/>
              <a:gd name="connsiteY18" fmla="*/ 313895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576"/>
              <a:gd name="connsiteX1" fmla="*/ 3416779 w 3837690"/>
              <a:gd name="connsiteY1" fmla="*/ 3528340 h 3729576"/>
              <a:gd name="connsiteX2" fmla="*/ 3045827 w 3837690"/>
              <a:gd name="connsiteY2" fmla="*/ 3689508 h 3729576"/>
              <a:gd name="connsiteX3" fmla="*/ 2335224 w 3837690"/>
              <a:gd name="connsiteY3" fmla="*/ 3727442 h 3729576"/>
              <a:gd name="connsiteX4" fmla="*/ 1691557 w 3837690"/>
              <a:gd name="connsiteY4" fmla="*/ 3644413 h 3729576"/>
              <a:gd name="connsiteX5" fmla="*/ 1046696 w 3837690"/>
              <a:gd name="connsiteY5" fmla="*/ 3462165 h 3729576"/>
              <a:gd name="connsiteX6" fmla="*/ 268858 w 3837690"/>
              <a:gd name="connsiteY6" fmla="*/ 2950050 h 3729576"/>
              <a:gd name="connsiteX7" fmla="*/ 18644 w 3837690"/>
              <a:gd name="connsiteY7" fmla="*/ 2200752 h 3729576"/>
              <a:gd name="connsiteX8" fmla="*/ 30297 w 3837690"/>
              <a:gd name="connsiteY8" fmla="*/ 1762911 h 3729576"/>
              <a:gd name="connsiteX9" fmla="*/ 301529 w 3837690"/>
              <a:gd name="connsiteY9" fmla="*/ 901232 h 3729576"/>
              <a:gd name="connsiteX10" fmla="*/ 717992 w 3837690"/>
              <a:gd name="connsiteY10" fmla="*/ 341005 h 3729576"/>
              <a:gd name="connsiteX11" fmla="*/ 1651216 w 3837690"/>
              <a:gd name="connsiteY11" fmla="*/ 0 h 3729576"/>
              <a:gd name="connsiteX12" fmla="*/ 2433536 w 3837690"/>
              <a:gd name="connsiteY12" fmla="*/ 50005 h 3729576"/>
              <a:gd name="connsiteX13" fmla="*/ 3027594 w 3837690"/>
              <a:gd name="connsiteY13" fmla="*/ 370369 h 3729576"/>
              <a:gd name="connsiteX14" fmla="*/ 3385290 w 3837690"/>
              <a:gd name="connsiteY14" fmla="*/ 1171254 h 3729576"/>
              <a:gd name="connsiteX15" fmla="*/ 3461687 w 3837690"/>
              <a:gd name="connsiteY15" fmla="*/ 2214396 h 3729576"/>
              <a:gd name="connsiteX16" fmla="*/ 3430700 w 3837690"/>
              <a:gd name="connsiteY16" fmla="*/ 2656798 h 3729576"/>
              <a:gd name="connsiteX17" fmla="*/ 3292091 w 3837690"/>
              <a:gd name="connsiteY17" fmla="*/ 2978484 h 3729576"/>
              <a:gd name="connsiteX18" fmla="*/ 3837690 w 3837690"/>
              <a:gd name="connsiteY18" fmla="*/ 3213012 h 3729576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13012 h 3727718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23110 h 3727718"/>
              <a:gd name="connsiteX0" fmla="*/ 3835616 w 3837690"/>
              <a:gd name="connsiteY0" fmla="*/ 3219925 h 3729804"/>
              <a:gd name="connsiteX1" fmla="*/ 3416779 w 3837690"/>
              <a:gd name="connsiteY1" fmla="*/ 3528340 h 3729804"/>
              <a:gd name="connsiteX2" fmla="*/ 2964477 w 3837690"/>
              <a:gd name="connsiteY2" fmla="*/ 3558897 h 3729804"/>
              <a:gd name="connsiteX3" fmla="*/ 2335224 w 3837690"/>
              <a:gd name="connsiteY3" fmla="*/ 3727442 h 3729804"/>
              <a:gd name="connsiteX4" fmla="*/ 1691557 w 3837690"/>
              <a:gd name="connsiteY4" fmla="*/ 3644413 h 3729804"/>
              <a:gd name="connsiteX5" fmla="*/ 1046696 w 3837690"/>
              <a:gd name="connsiteY5" fmla="*/ 3462165 h 3729804"/>
              <a:gd name="connsiteX6" fmla="*/ 268858 w 3837690"/>
              <a:gd name="connsiteY6" fmla="*/ 2950050 h 3729804"/>
              <a:gd name="connsiteX7" fmla="*/ 18644 w 3837690"/>
              <a:gd name="connsiteY7" fmla="*/ 2200752 h 3729804"/>
              <a:gd name="connsiteX8" fmla="*/ 30297 w 3837690"/>
              <a:gd name="connsiteY8" fmla="*/ 1762911 h 3729804"/>
              <a:gd name="connsiteX9" fmla="*/ 301529 w 3837690"/>
              <a:gd name="connsiteY9" fmla="*/ 901232 h 3729804"/>
              <a:gd name="connsiteX10" fmla="*/ 717992 w 3837690"/>
              <a:gd name="connsiteY10" fmla="*/ 341005 h 3729804"/>
              <a:gd name="connsiteX11" fmla="*/ 1651216 w 3837690"/>
              <a:gd name="connsiteY11" fmla="*/ 0 h 3729804"/>
              <a:gd name="connsiteX12" fmla="*/ 2433536 w 3837690"/>
              <a:gd name="connsiteY12" fmla="*/ 50005 h 3729804"/>
              <a:gd name="connsiteX13" fmla="*/ 3027594 w 3837690"/>
              <a:gd name="connsiteY13" fmla="*/ 370369 h 3729804"/>
              <a:gd name="connsiteX14" fmla="*/ 3385290 w 3837690"/>
              <a:gd name="connsiteY14" fmla="*/ 1171254 h 3729804"/>
              <a:gd name="connsiteX15" fmla="*/ 3461687 w 3837690"/>
              <a:gd name="connsiteY15" fmla="*/ 2214396 h 3729804"/>
              <a:gd name="connsiteX16" fmla="*/ 3430700 w 3837690"/>
              <a:gd name="connsiteY16" fmla="*/ 2656798 h 3729804"/>
              <a:gd name="connsiteX17" fmla="*/ 3292091 w 3837690"/>
              <a:gd name="connsiteY17" fmla="*/ 2978484 h 3729804"/>
              <a:gd name="connsiteX18" fmla="*/ 3837690 w 3837690"/>
              <a:gd name="connsiteY18" fmla="*/ 3223110 h 3729804"/>
              <a:gd name="connsiteX0" fmla="*/ 3835616 w 3837690"/>
              <a:gd name="connsiteY0" fmla="*/ 3219925 h 3728640"/>
              <a:gd name="connsiteX1" fmla="*/ 3416779 w 3837690"/>
              <a:gd name="connsiteY1" fmla="*/ 3528340 h 3728640"/>
              <a:gd name="connsiteX2" fmla="*/ 2964477 w 3837690"/>
              <a:gd name="connsiteY2" fmla="*/ 3558897 h 3728640"/>
              <a:gd name="connsiteX3" fmla="*/ 2335224 w 3837690"/>
              <a:gd name="connsiteY3" fmla="*/ 3727442 h 3728640"/>
              <a:gd name="connsiteX4" fmla="*/ 1046696 w 3837690"/>
              <a:gd name="connsiteY4" fmla="*/ 3462165 h 3728640"/>
              <a:gd name="connsiteX5" fmla="*/ 268858 w 3837690"/>
              <a:gd name="connsiteY5" fmla="*/ 2950050 h 3728640"/>
              <a:gd name="connsiteX6" fmla="*/ 18644 w 3837690"/>
              <a:gd name="connsiteY6" fmla="*/ 2200752 h 3728640"/>
              <a:gd name="connsiteX7" fmla="*/ 30297 w 3837690"/>
              <a:gd name="connsiteY7" fmla="*/ 1762911 h 3728640"/>
              <a:gd name="connsiteX8" fmla="*/ 301529 w 3837690"/>
              <a:gd name="connsiteY8" fmla="*/ 901232 h 3728640"/>
              <a:gd name="connsiteX9" fmla="*/ 717992 w 3837690"/>
              <a:gd name="connsiteY9" fmla="*/ 341005 h 3728640"/>
              <a:gd name="connsiteX10" fmla="*/ 1651216 w 3837690"/>
              <a:gd name="connsiteY10" fmla="*/ 0 h 3728640"/>
              <a:gd name="connsiteX11" fmla="*/ 2433536 w 3837690"/>
              <a:gd name="connsiteY11" fmla="*/ 50005 h 3728640"/>
              <a:gd name="connsiteX12" fmla="*/ 3027594 w 3837690"/>
              <a:gd name="connsiteY12" fmla="*/ 370369 h 3728640"/>
              <a:gd name="connsiteX13" fmla="*/ 3385290 w 3837690"/>
              <a:gd name="connsiteY13" fmla="*/ 1171254 h 3728640"/>
              <a:gd name="connsiteX14" fmla="*/ 3461687 w 3837690"/>
              <a:gd name="connsiteY14" fmla="*/ 2214396 h 3728640"/>
              <a:gd name="connsiteX15" fmla="*/ 3430700 w 3837690"/>
              <a:gd name="connsiteY15" fmla="*/ 2656798 h 3728640"/>
              <a:gd name="connsiteX16" fmla="*/ 3292091 w 3837690"/>
              <a:gd name="connsiteY16" fmla="*/ 2978484 h 3728640"/>
              <a:gd name="connsiteX17" fmla="*/ 3837690 w 3837690"/>
              <a:gd name="connsiteY17" fmla="*/ 3223110 h 3728640"/>
              <a:gd name="connsiteX0" fmla="*/ 3835616 w 3837690"/>
              <a:gd name="connsiteY0" fmla="*/ 3219925 h 3728656"/>
              <a:gd name="connsiteX1" fmla="*/ 3417487 w 3837690"/>
              <a:gd name="connsiteY1" fmla="*/ 3513956 h 3728656"/>
              <a:gd name="connsiteX2" fmla="*/ 2964477 w 3837690"/>
              <a:gd name="connsiteY2" fmla="*/ 3558897 h 3728656"/>
              <a:gd name="connsiteX3" fmla="*/ 2335224 w 3837690"/>
              <a:gd name="connsiteY3" fmla="*/ 3727442 h 3728656"/>
              <a:gd name="connsiteX4" fmla="*/ 1046696 w 3837690"/>
              <a:gd name="connsiteY4" fmla="*/ 3462165 h 3728656"/>
              <a:gd name="connsiteX5" fmla="*/ 268858 w 3837690"/>
              <a:gd name="connsiteY5" fmla="*/ 2950050 h 3728656"/>
              <a:gd name="connsiteX6" fmla="*/ 18644 w 3837690"/>
              <a:gd name="connsiteY6" fmla="*/ 2200752 h 3728656"/>
              <a:gd name="connsiteX7" fmla="*/ 30297 w 3837690"/>
              <a:gd name="connsiteY7" fmla="*/ 1762911 h 3728656"/>
              <a:gd name="connsiteX8" fmla="*/ 301529 w 3837690"/>
              <a:gd name="connsiteY8" fmla="*/ 901232 h 3728656"/>
              <a:gd name="connsiteX9" fmla="*/ 717992 w 3837690"/>
              <a:gd name="connsiteY9" fmla="*/ 341005 h 3728656"/>
              <a:gd name="connsiteX10" fmla="*/ 1651216 w 3837690"/>
              <a:gd name="connsiteY10" fmla="*/ 0 h 3728656"/>
              <a:gd name="connsiteX11" fmla="*/ 2433536 w 3837690"/>
              <a:gd name="connsiteY11" fmla="*/ 50005 h 3728656"/>
              <a:gd name="connsiteX12" fmla="*/ 3027594 w 3837690"/>
              <a:gd name="connsiteY12" fmla="*/ 370369 h 3728656"/>
              <a:gd name="connsiteX13" fmla="*/ 3385290 w 3837690"/>
              <a:gd name="connsiteY13" fmla="*/ 1171254 h 3728656"/>
              <a:gd name="connsiteX14" fmla="*/ 3461687 w 3837690"/>
              <a:gd name="connsiteY14" fmla="*/ 2214396 h 3728656"/>
              <a:gd name="connsiteX15" fmla="*/ 3430700 w 3837690"/>
              <a:gd name="connsiteY15" fmla="*/ 2656798 h 3728656"/>
              <a:gd name="connsiteX16" fmla="*/ 3292091 w 3837690"/>
              <a:gd name="connsiteY16" fmla="*/ 2978484 h 3728656"/>
              <a:gd name="connsiteX17" fmla="*/ 3837690 w 3837690"/>
              <a:gd name="connsiteY17" fmla="*/ 3223110 h 3728656"/>
              <a:gd name="connsiteX0" fmla="*/ 3835616 w 3835616"/>
              <a:gd name="connsiteY0" fmla="*/ 3219925 h 3728656"/>
              <a:gd name="connsiteX1" fmla="*/ 3417487 w 3835616"/>
              <a:gd name="connsiteY1" fmla="*/ 3513956 h 3728656"/>
              <a:gd name="connsiteX2" fmla="*/ 2964477 w 3835616"/>
              <a:gd name="connsiteY2" fmla="*/ 3558897 h 3728656"/>
              <a:gd name="connsiteX3" fmla="*/ 2335224 w 3835616"/>
              <a:gd name="connsiteY3" fmla="*/ 3727442 h 3728656"/>
              <a:gd name="connsiteX4" fmla="*/ 1046696 w 3835616"/>
              <a:gd name="connsiteY4" fmla="*/ 3462165 h 3728656"/>
              <a:gd name="connsiteX5" fmla="*/ 268858 w 3835616"/>
              <a:gd name="connsiteY5" fmla="*/ 2950050 h 3728656"/>
              <a:gd name="connsiteX6" fmla="*/ 18644 w 3835616"/>
              <a:gd name="connsiteY6" fmla="*/ 2200752 h 3728656"/>
              <a:gd name="connsiteX7" fmla="*/ 30297 w 3835616"/>
              <a:gd name="connsiteY7" fmla="*/ 1762911 h 3728656"/>
              <a:gd name="connsiteX8" fmla="*/ 301529 w 3835616"/>
              <a:gd name="connsiteY8" fmla="*/ 901232 h 3728656"/>
              <a:gd name="connsiteX9" fmla="*/ 717992 w 3835616"/>
              <a:gd name="connsiteY9" fmla="*/ 341005 h 3728656"/>
              <a:gd name="connsiteX10" fmla="*/ 1651216 w 3835616"/>
              <a:gd name="connsiteY10" fmla="*/ 0 h 3728656"/>
              <a:gd name="connsiteX11" fmla="*/ 2433536 w 3835616"/>
              <a:gd name="connsiteY11" fmla="*/ 50005 h 3728656"/>
              <a:gd name="connsiteX12" fmla="*/ 3027594 w 3835616"/>
              <a:gd name="connsiteY12" fmla="*/ 370369 h 3728656"/>
              <a:gd name="connsiteX13" fmla="*/ 3385290 w 3835616"/>
              <a:gd name="connsiteY13" fmla="*/ 1171254 h 3728656"/>
              <a:gd name="connsiteX14" fmla="*/ 3461687 w 3835616"/>
              <a:gd name="connsiteY14" fmla="*/ 2214396 h 3728656"/>
              <a:gd name="connsiteX15" fmla="*/ 3430700 w 3835616"/>
              <a:gd name="connsiteY15" fmla="*/ 2656798 h 3728656"/>
              <a:gd name="connsiteX16" fmla="*/ 3292091 w 3835616"/>
              <a:gd name="connsiteY16" fmla="*/ 2978484 h 3728656"/>
              <a:gd name="connsiteX17" fmla="*/ 3751780 w 3835616"/>
              <a:gd name="connsiteY17" fmla="*/ 3256428 h 3728656"/>
              <a:gd name="connsiteX0" fmla="*/ 3835616 w 3835616"/>
              <a:gd name="connsiteY0" fmla="*/ 3219925 h 3729924"/>
              <a:gd name="connsiteX1" fmla="*/ 3417487 w 3835616"/>
              <a:gd name="connsiteY1" fmla="*/ 3513956 h 3729924"/>
              <a:gd name="connsiteX2" fmla="*/ 2964477 w 3835616"/>
              <a:gd name="connsiteY2" fmla="*/ 3558897 h 3729924"/>
              <a:gd name="connsiteX3" fmla="*/ 2222800 w 3835616"/>
              <a:gd name="connsiteY3" fmla="*/ 3728717 h 3729924"/>
              <a:gd name="connsiteX4" fmla="*/ 1046696 w 3835616"/>
              <a:gd name="connsiteY4" fmla="*/ 3462165 h 3729924"/>
              <a:gd name="connsiteX5" fmla="*/ 268858 w 3835616"/>
              <a:gd name="connsiteY5" fmla="*/ 2950050 h 3729924"/>
              <a:gd name="connsiteX6" fmla="*/ 18644 w 3835616"/>
              <a:gd name="connsiteY6" fmla="*/ 2200752 h 3729924"/>
              <a:gd name="connsiteX7" fmla="*/ 30297 w 3835616"/>
              <a:gd name="connsiteY7" fmla="*/ 1762911 h 3729924"/>
              <a:gd name="connsiteX8" fmla="*/ 301529 w 3835616"/>
              <a:gd name="connsiteY8" fmla="*/ 901232 h 3729924"/>
              <a:gd name="connsiteX9" fmla="*/ 717992 w 3835616"/>
              <a:gd name="connsiteY9" fmla="*/ 341005 h 3729924"/>
              <a:gd name="connsiteX10" fmla="*/ 1651216 w 3835616"/>
              <a:gd name="connsiteY10" fmla="*/ 0 h 3729924"/>
              <a:gd name="connsiteX11" fmla="*/ 2433536 w 3835616"/>
              <a:gd name="connsiteY11" fmla="*/ 50005 h 3729924"/>
              <a:gd name="connsiteX12" fmla="*/ 3027594 w 3835616"/>
              <a:gd name="connsiteY12" fmla="*/ 370369 h 3729924"/>
              <a:gd name="connsiteX13" fmla="*/ 3385290 w 3835616"/>
              <a:gd name="connsiteY13" fmla="*/ 1171254 h 3729924"/>
              <a:gd name="connsiteX14" fmla="*/ 3461687 w 3835616"/>
              <a:gd name="connsiteY14" fmla="*/ 2214396 h 3729924"/>
              <a:gd name="connsiteX15" fmla="*/ 3430700 w 3835616"/>
              <a:gd name="connsiteY15" fmla="*/ 2656798 h 3729924"/>
              <a:gd name="connsiteX16" fmla="*/ 3292091 w 3835616"/>
              <a:gd name="connsiteY16" fmla="*/ 2978484 h 3729924"/>
              <a:gd name="connsiteX17" fmla="*/ 3751780 w 3835616"/>
              <a:gd name="connsiteY17" fmla="*/ 3256428 h 3729924"/>
              <a:gd name="connsiteX0" fmla="*/ 3835616 w 3835616"/>
              <a:gd name="connsiteY0" fmla="*/ 3219925 h 3731978"/>
              <a:gd name="connsiteX1" fmla="*/ 3417487 w 3835616"/>
              <a:gd name="connsiteY1" fmla="*/ 3513956 h 3731978"/>
              <a:gd name="connsiteX2" fmla="*/ 2964477 w 3835616"/>
              <a:gd name="connsiteY2" fmla="*/ 3558897 h 3731978"/>
              <a:gd name="connsiteX3" fmla="*/ 2222800 w 3835616"/>
              <a:gd name="connsiteY3" fmla="*/ 3728717 h 3731978"/>
              <a:gd name="connsiteX4" fmla="*/ 1046696 w 3835616"/>
              <a:gd name="connsiteY4" fmla="*/ 3462165 h 3731978"/>
              <a:gd name="connsiteX5" fmla="*/ 268858 w 3835616"/>
              <a:gd name="connsiteY5" fmla="*/ 2950050 h 3731978"/>
              <a:gd name="connsiteX6" fmla="*/ 18644 w 3835616"/>
              <a:gd name="connsiteY6" fmla="*/ 2200752 h 3731978"/>
              <a:gd name="connsiteX7" fmla="*/ 30297 w 3835616"/>
              <a:gd name="connsiteY7" fmla="*/ 1762911 h 3731978"/>
              <a:gd name="connsiteX8" fmla="*/ 301529 w 3835616"/>
              <a:gd name="connsiteY8" fmla="*/ 901232 h 3731978"/>
              <a:gd name="connsiteX9" fmla="*/ 717992 w 3835616"/>
              <a:gd name="connsiteY9" fmla="*/ 341005 h 3731978"/>
              <a:gd name="connsiteX10" fmla="*/ 1651216 w 3835616"/>
              <a:gd name="connsiteY10" fmla="*/ 0 h 3731978"/>
              <a:gd name="connsiteX11" fmla="*/ 2433536 w 3835616"/>
              <a:gd name="connsiteY11" fmla="*/ 50005 h 3731978"/>
              <a:gd name="connsiteX12" fmla="*/ 3027594 w 3835616"/>
              <a:gd name="connsiteY12" fmla="*/ 370369 h 3731978"/>
              <a:gd name="connsiteX13" fmla="*/ 3385290 w 3835616"/>
              <a:gd name="connsiteY13" fmla="*/ 1171254 h 3731978"/>
              <a:gd name="connsiteX14" fmla="*/ 3461687 w 3835616"/>
              <a:gd name="connsiteY14" fmla="*/ 2214396 h 3731978"/>
              <a:gd name="connsiteX15" fmla="*/ 3430700 w 3835616"/>
              <a:gd name="connsiteY15" fmla="*/ 2656798 h 3731978"/>
              <a:gd name="connsiteX16" fmla="*/ 3292091 w 3835616"/>
              <a:gd name="connsiteY16" fmla="*/ 2978484 h 3731978"/>
              <a:gd name="connsiteX17" fmla="*/ 3751780 w 3835616"/>
              <a:gd name="connsiteY17" fmla="*/ 3256428 h 3731978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717992 w 3835616"/>
              <a:gd name="connsiteY8" fmla="*/ 34100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542523 w 3835616"/>
              <a:gd name="connsiteY8" fmla="*/ 29147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188 w 3833188"/>
              <a:gd name="connsiteY0" fmla="*/ 3219925 h 3731979"/>
              <a:gd name="connsiteX1" fmla="*/ 3415059 w 3833188"/>
              <a:gd name="connsiteY1" fmla="*/ 3513956 h 3731979"/>
              <a:gd name="connsiteX2" fmla="*/ 2962049 w 3833188"/>
              <a:gd name="connsiteY2" fmla="*/ 3558897 h 3731979"/>
              <a:gd name="connsiteX3" fmla="*/ 2220372 w 3833188"/>
              <a:gd name="connsiteY3" fmla="*/ 3728717 h 3731979"/>
              <a:gd name="connsiteX4" fmla="*/ 1044268 w 3833188"/>
              <a:gd name="connsiteY4" fmla="*/ 3462165 h 3731979"/>
              <a:gd name="connsiteX5" fmla="*/ 261479 w 3833188"/>
              <a:gd name="connsiteY5" fmla="*/ 3050740 h 3731979"/>
              <a:gd name="connsiteX6" fmla="*/ 16216 w 3833188"/>
              <a:gd name="connsiteY6" fmla="*/ 2200752 h 3731979"/>
              <a:gd name="connsiteX7" fmla="*/ 34233 w 3833188"/>
              <a:gd name="connsiteY7" fmla="*/ 1633447 h 3731979"/>
              <a:gd name="connsiteX8" fmla="*/ 540095 w 3833188"/>
              <a:gd name="connsiteY8" fmla="*/ 291475 h 3731979"/>
              <a:gd name="connsiteX9" fmla="*/ 1648788 w 3833188"/>
              <a:gd name="connsiteY9" fmla="*/ 0 h 3731979"/>
              <a:gd name="connsiteX10" fmla="*/ 2431108 w 3833188"/>
              <a:gd name="connsiteY10" fmla="*/ 50005 h 3731979"/>
              <a:gd name="connsiteX11" fmla="*/ 3025166 w 3833188"/>
              <a:gd name="connsiteY11" fmla="*/ 370369 h 3731979"/>
              <a:gd name="connsiteX12" fmla="*/ 3382862 w 3833188"/>
              <a:gd name="connsiteY12" fmla="*/ 1171254 h 3731979"/>
              <a:gd name="connsiteX13" fmla="*/ 3459259 w 3833188"/>
              <a:gd name="connsiteY13" fmla="*/ 2214396 h 3731979"/>
              <a:gd name="connsiteX14" fmla="*/ 3428272 w 3833188"/>
              <a:gd name="connsiteY14" fmla="*/ 2656798 h 3731979"/>
              <a:gd name="connsiteX15" fmla="*/ 3289663 w 3833188"/>
              <a:gd name="connsiteY15" fmla="*/ 2978484 h 3731979"/>
              <a:gd name="connsiteX16" fmla="*/ 3749352 w 3833188"/>
              <a:gd name="connsiteY16" fmla="*/ 3256428 h 3731979"/>
              <a:gd name="connsiteX0" fmla="*/ 3833188 w 3833188"/>
              <a:gd name="connsiteY0" fmla="*/ 3219925 h 3729118"/>
              <a:gd name="connsiteX1" fmla="*/ 3415059 w 3833188"/>
              <a:gd name="connsiteY1" fmla="*/ 3513956 h 3729118"/>
              <a:gd name="connsiteX2" fmla="*/ 2962049 w 3833188"/>
              <a:gd name="connsiteY2" fmla="*/ 3558897 h 3729118"/>
              <a:gd name="connsiteX3" fmla="*/ 2220372 w 3833188"/>
              <a:gd name="connsiteY3" fmla="*/ 3728717 h 3729118"/>
              <a:gd name="connsiteX4" fmla="*/ 1042147 w 3833188"/>
              <a:gd name="connsiteY4" fmla="*/ 3505319 h 3729118"/>
              <a:gd name="connsiteX5" fmla="*/ 261479 w 3833188"/>
              <a:gd name="connsiteY5" fmla="*/ 3050740 h 3729118"/>
              <a:gd name="connsiteX6" fmla="*/ 16216 w 3833188"/>
              <a:gd name="connsiteY6" fmla="*/ 2200752 h 3729118"/>
              <a:gd name="connsiteX7" fmla="*/ 34233 w 3833188"/>
              <a:gd name="connsiteY7" fmla="*/ 1633447 h 3729118"/>
              <a:gd name="connsiteX8" fmla="*/ 540095 w 3833188"/>
              <a:gd name="connsiteY8" fmla="*/ 291475 h 3729118"/>
              <a:gd name="connsiteX9" fmla="*/ 1648788 w 3833188"/>
              <a:gd name="connsiteY9" fmla="*/ 0 h 3729118"/>
              <a:gd name="connsiteX10" fmla="*/ 2431108 w 3833188"/>
              <a:gd name="connsiteY10" fmla="*/ 50005 h 3729118"/>
              <a:gd name="connsiteX11" fmla="*/ 3025166 w 3833188"/>
              <a:gd name="connsiteY11" fmla="*/ 370369 h 3729118"/>
              <a:gd name="connsiteX12" fmla="*/ 3382862 w 3833188"/>
              <a:gd name="connsiteY12" fmla="*/ 1171254 h 3729118"/>
              <a:gd name="connsiteX13" fmla="*/ 3459259 w 3833188"/>
              <a:gd name="connsiteY13" fmla="*/ 2214396 h 3729118"/>
              <a:gd name="connsiteX14" fmla="*/ 3428272 w 3833188"/>
              <a:gd name="connsiteY14" fmla="*/ 2656798 h 3729118"/>
              <a:gd name="connsiteX15" fmla="*/ 3289663 w 3833188"/>
              <a:gd name="connsiteY15" fmla="*/ 2978484 h 3729118"/>
              <a:gd name="connsiteX16" fmla="*/ 3749352 w 3833188"/>
              <a:gd name="connsiteY16" fmla="*/ 3256428 h 3729118"/>
              <a:gd name="connsiteX0" fmla="*/ 3755903 w 3755903"/>
              <a:gd name="connsiteY0" fmla="*/ 3264410 h 3729117"/>
              <a:gd name="connsiteX1" fmla="*/ 3415059 w 3755903"/>
              <a:gd name="connsiteY1" fmla="*/ 3513956 h 3729117"/>
              <a:gd name="connsiteX2" fmla="*/ 2962049 w 3755903"/>
              <a:gd name="connsiteY2" fmla="*/ 3558897 h 3729117"/>
              <a:gd name="connsiteX3" fmla="*/ 2220372 w 3755903"/>
              <a:gd name="connsiteY3" fmla="*/ 3728717 h 3729117"/>
              <a:gd name="connsiteX4" fmla="*/ 1042147 w 3755903"/>
              <a:gd name="connsiteY4" fmla="*/ 3505319 h 3729117"/>
              <a:gd name="connsiteX5" fmla="*/ 261479 w 3755903"/>
              <a:gd name="connsiteY5" fmla="*/ 3050740 h 3729117"/>
              <a:gd name="connsiteX6" fmla="*/ 16216 w 3755903"/>
              <a:gd name="connsiteY6" fmla="*/ 2200752 h 3729117"/>
              <a:gd name="connsiteX7" fmla="*/ 34233 w 3755903"/>
              <a:gd name="connsiteY7" fmla="*/ 1633447 h 3729117"/>
              <a:gd name="connsiteX8" fmla="*/ 540095 w 3755903"/>
              <a:gd name="connsiteY8" fmla="*/ 291475 h 3729117"/>
              <a:gd name="connsiteX9" fmla="*/ 1648788 w 3755903"/>
              <a:gd name="connsiteY9" fmla="*/ 0 h 3729117"/>
              <a:gd name="connsiteX10" fmla="*/ 2431108 w 3755903"/>
              <a:gd name="connsiteY10" fmla="*/ 50005 h 3729117"/>
              <a:gd name="connsiteX11" fmla="*/ 3025166 w 3755903"/>
              <a:gd name="connsiteY11" fmla="*/ 370369 h 3729117"/>
              <a:gd name="connsiteX12" fmla="*/ 3382862 w 3755903"/>
              <a:gd name="connsiteY12" fmla="*/ 1171254 h 3729117"/>
              <a:gd name="connsiteX13" fmla="*/ 3459259 w 3755903"/>
              <a:gd name="connsiteY13" fmla="*/ 2214396 h 3729117"/>
              <a:gd name="connsiteX14" fmla="*/ 3428272 w 3755903"/>
              <a:gd name="connsiteY14" fmla="*/ 2656798 h 3729117"/>
              <a:gd name="connsiteX15" fmla="*/ 3289663 w 3755903"/>
              <a:gd name="connsiteY15" fmla="*/ 2978484 h 3729117"/>
              <a:gd name="connsiteX16" fmla="*/ 3749352 w 3755903"/>
              <a:gd name="connsiteY16" fmla="*/ 3256428 h 3729117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8272 w 3755903"/>
              <a:gd name="connsiteY14" fmla="*/ 2656798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2529 w 3755903"/>
              <a:gd name="connsiteY14" fmla="*/ 2656123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22529 w 3755903"/>
              <a:gd name="connsiteY13" fmla="*/ 2656123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8881"/>
              <a:gd name="connsiteX1" fmla="*/ 3391649 w 3755903"/>
              <a:gd name="connsiteY1" fmla="*/ 3520134 h 3728881"/>
              <a:gd name="connsiteX2" fmla="*/ 2962922 w 3755903"/>
              <a:gd name="connsiteY2" fmla="*/ 3541149 h 3728881"/>
              <a:gd name="connsiteX3" fmla="*/ 2220372 w 3755903"/>
              <a:gd name="connsiteY3" fmla="*/ 3728717 h 3728881"/>
              <a:gd name="connsiteX4" fmla="*/ 1042147 w 3755903"/>
              <a:gd name="connsiteY4" fmla="*/ 3505319 h 3728881"/>
              <a:gd name="connsiteX5" fmla="*/ 261479 w 3755903"/>
              <a:gd name="connsiteY5" fmla="*/ 3050740 h 3728881"/>
              <a:gd name="connsiteX6" fmla="*/ 16216 w 3755903"/>
              <a:gd name="connsiteY6" fmla="*/ 2200752 h 3728881"/>
              <a:gd name="connsiteX7" fmla="*/ 34233 w 3755903"/>
              <a:gd name="connsiteY7" fmla="*/ 1633447 h 3728881"/>
              <a:gd name="connsiteX8" fmla="*/ 540095 w 3755903"/>
              <a:gd name="connsiteY8" fmla="*/ 291475 h 3728881"/>
              <a:gd name="connsiteX9" fmla="*/ 1648788 w 3755903"/>
              <a:gd name="connsiteY9" fmla="*/ 0 h 3728881"/>
              <a:gd name="connsiteX10" fmla="*/ 2431108 w 3755903"/>
              <a:gd name="connsiteY10" fmla="*/ 50005 h 3728881"/>
              <a:gd name="connsiteX11" fmla="*/ 3025166 w 3755903"/>
              <a:gd name="connsiteY11" fmla="*/ 370369 h 3728881"/>
              <a:gd name="connsiteX12" fmla="*/ 3382862 w 3755903"/>
              <a:gd name="connsiteY12" fmla="*/ 1171254 h 3728881"/>
              <a:gd name="connsiteX13" fmla="*/ 3430454 w 3755903"/>
              <a:gd name="connsiteY13" fmla="*/ 2612424 h 3728881"/>
              <a:gd name="connsiteX14" fmla="*/ 3289663 w 3755903"/>
              <a:gd name="connsiteY14" fmla="*/ 2978484 h 3728881"/>
              <a:gd name="connsiteX15" fmla="*/ 3749352 w 3755903"/>
              <a:gd name="connsiteY15" fmla="*/ 3256428 h 3728881"/>
              <a:gd name="connsiteX0" fmla="*/ 3755903 w 3755903"/>
              <a:gd name="connsiteY0" fmla="*/ 3264410 h 3728816"/>
              <a:gd name="connsiteX1" fmla="*/ 3391649 w 3755903"/>
              <a:gd name="connsiteY1" fmla="*/ 3520134 h 3728816"/>
              <a:gd name="connsiteX2" fmla="*/ 2962922 w 3755903"/>
              <a:gd name="connsiteY2" fmla="*/ 3541149 h 3728816"/>
              <a:gd name="connsiteX3" fmla="*/ 2220372 w 3755903"/>
              <a:gd name="connsiteY3" fmla="*/ 3728717 h 3728816"/>
              <a:gd name="connsiteX4" fmla="*/ 1039530 w 3755903"/>
              <a:gd name="connsiteY4" fmla="*/ 3558566 h 3728816"/>
              <a:gd name="connsiteX5" fmla="*/ 261479 w 3755903"/>
              <a:gd name="connsiteY5" fmla="*/ 3050740 h 3728816"/>
              <a:gd name="connsiteX6" fmla="*/ 16216 w 3755903"/>
              <a:gd name="connsiteY6" fmla="*/ 2200752 h 3728816"/>
              <a:gd name="connsiteX7" fmla="*/ 34233 w 3755903"/>
              <a:gd name="connsiteY7" fmla="*/ 1633447 h 3728816"/>
              <a:gd name="connsiteX8" fmla="*/ 540095 w 3755903"/>
              <a:gd name="connsiteY8" fmla="*/ 291475 h 3728816"/>
              <a:gd name="connsiteX9" fmla="*/ 1648788 w 3755903"/>
              <a:gd name="connsiteY9" fmla="*/ 0 h 3728816"/>
              <a:gd name="connsiteX10" fmla="*/ 2431108 w 3755903"/>
              <a:gd name="connsiteY10" fmla="*/ 50005 h 3728816"/>
              <a:gd name="connsiteX11" fmla="*/ 3025166 w 3755903"/>
              <a:gd name="connsiteY11" fmla="*/ 370369 h 3728816"/>
              <a:gd name="connsiteX12" fmla="*/ 3382862 w 3755903"/>
              <a:gd name="connsiteY12" fmla="*/ 1171254 h 3728816"/>
              <a:gd name="connsiteX13" fmla="*/ 3430454 w 3755903"/>
              <a:gd name="connsiteY13" fmla="*/ 2612424 h 3728816"/>
              <a:gd name="connsiteX14" fmla="*/ 3289663 w 3755903"/>
              <a:gd name="connsiteY14" fmla="*/ 2978484 h 3728816"/>
              <a:gd name="connsiteX15" fmla="*/ 3749352 w 3755903"/>
              <a:gd name="connsiteY15" fmla="*/ 3256428 h 3728816"/>
              <a:gd name="connsiteX0" fmla="*/ 3750266 w 3750266"/>
              <a:gd name="connsiteY0" fmla="*/ 3264410 h 3728817"/>
              <a:gd name="connsiteX1" fmla="*/ 3386012 w 3750266"/>
              <a:gd name="connsiteY1" fmla="*/ 3520134 h 3728817"/>
              <a:gd name="connsiteX2" fmla="*/ 2957285 w 3750266"/>
              <a:gd name="connsiteY2" fmla="*/ 3541149 h 3728817"/>
              <a:gd name="connsiteX3" fmla="*/ 2214735 w 3750266"/>
              <a:gd name="connsiteY3" fmla="*/ 3728717 h 3728817"/>
              <a:gd name="connsiteX4" fmla="*/ 1033893 w 3750266"/>
              <a:gd name="connsiteY4" fmla="*/ 3558566 h 3728817"/>
              <a:gd name="connsiteX5" fmla="*/ 255842 w 3750266"/>
              <a:gd name="connsiteY5" fmla="*/ 3050740 h 3728817"/>
              <a:gd name="connsiteX6" fmla="*/ 18139 w 3750266"/>
              <a:gd name="connsiteY6" fmla="*/ 2281973 h 3728817"/>
              <a:gd name="connsiteX7" fmla="*/ 28596 w 3750266"/>
              <a:gd name="connsiteY7" fmla="*/ 1633447 h 3728817"/>
              <a:gd name="connsiteX8" fmla="*/ 534458 w 3750266"/>
              <a:gd name="connsiteY8" fmla="*/ 291475 h 3728817"/>
              <a:gd name="connsiteX9" fmla="*/ 1643151 w 3750266"/>
              <a:gd name="connsiteY9" fmla="*/ 0 h 3728817"/>
              <a:gd name="connsiteX10" fmla="*/ 2425471 w 3750266"/>
              <a:gd name="connsiteY10" fmla="*/ 50005 h 3728817"/>
              <a:gd name="connsiteX11" fmla="*/ 3019529 w 3750266"/>
              <a:gd name="connsiteY11" fmla="*/ 370369 h 3728817"/>
              <a:gd name="connsiteX12" fmla="*/ 3377225 w 3750266"/>
              <a:gd name="connsiteY12" fmla="*/ 1171254 h 3728817"/>
              <a:gd name="connsiteX13" fmla="*/ 3424817 w 3750266"/>
              <a:gd name="connsiteY13" fmla="*/ 2612424 h 3728817"/>
              <a:gd name="connsiteX14" fmla="*/ 3284026 w 3750266"/>
              <a:gd name="connsiteY14" fmla="*/ 2978484 h 3728817"/>
              <a:gd name="connsiteX15" fmla="*/ 3743715 w 3750266"/>
              <a:gd name="connsiteY15" fmla="*/ 3256428 h 372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0266" h="3728817">
                <a:moveTo>
                  <a:pt x="3750266" y="3264410"/>
                </a:moveTo>
                <a:cubicBezTo>
                  <a:pt x="3737566" y="3279227"/>
                  <a:pt x="3518175" y="3474011"/>
                  <a:pt x="3386012" y="3520134"/>
                </a:cubicBezTo>
                <a:cubicBezTo>
                  <a:pt x="3253849" y="3566257"/>
                  <a:pt x="3152498" y="3506385"/>
                  <a:pt x="2957285" y="3541149"/>
                </a:cubicBezTo>
                <a:cubicBezTo>
                  <a:pt x="2762072" y="3575913"/>
                  <a:pt x="2535300" y="3725814"/>
                  <a:pt x="2214735" y="3728717"/>
                </a:cubicBezTo>
                <a:cubicBezTo>
                  <a:pt x="1894170" y="3731620"/>
                  <a:pt x="1360375" y="3671562"/>
                  <a:pt x="1033893" y="3558566"/>
                </a:cubicBezTo>
                <a:cubicBezTo>
                  <a:pt x="707411" y="3445570"/>
                  <a:pt x="425134" y="3263505"/>
                  <a:pt x="255842" y="3050740"/>
                </a:cubicBezTo>
                <a:cubicBezTo>
                  <a:pt x="86550" y="2837975"/>
                  <a:pt x="56013" y="2518188"/>
                  <a:pt x="18139" y="2281973"/>
                </a:cubicBezTo>
                <a:cubicBezTo>
                  <a:pt x="-19735" y="2045758"/>
                  <a:pt x="10668" y="1759550"/>
                  <a:pt x="28596" y="1633447"/>
                </a:cubicBezTo>
                <a:cubicBezTo>
                  <a:pt x="109920" y="1087868"/>
                  <a:pt x="265366" y="563716"/>
                  <a:pt x="534458" y="291475"/>
                </a:cubicBezTo>
                <a:cubicBezTo>
                  <a:pt x="803551" y="19234"/>
                  <a:pt x="1289344" y="6827"/>
                  <a:pt x="1643151" y="0"/>
                </a:cubicBezTo>
                <a:cubicBezTo>
                  <a:pt x="1856511" y="5080"/>
                  <a:pt x="2196075" y="-11723"/>
                  <a:pt x="2425471" y="50005"/>
                </a:cubicBezTo>
                <a:cubicBezTo>
                  <a:pt x="2654867" y="111733"/>
                  <a:pt x="2860903" y="183494"/>
                  <a:pt x="3019529" y="370369"/>
                </a:cubicBezTo>
                <a:cubicBezTo>
                  <a:pt x="3178155" y="557244"/>
                  <a:pt x="3309677" y="797578"/>
                  <a:pt x="3377225" y="1171254"/>
                </a:cubicBezTo>
                <a:cubicBezTo>
                  <a:pt x="3444773" y="1544930"/>
                  <a:pt x="3548826" y="1984764"/>
                  <a:pt x="3424817" y="2612424"/>
                </a:cubicBezTo>
                <a:cubicBezTo>
                  <a:pt x="3389203" y="2718531"/>
                  <a:pt x="3367291" y="2865644"/>
                  <a:pt x="3284026" y="2978484"/>
                </a:cubicBezTo>
                <a:cubicBezTo>
                  <a:pt x="3298252" y="3020691"/>
                  <a:pt x="3403215" y="3263535"/>
                  <a:pt x="3743715" y="32564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613E4-C0E2-4A7B-7465-26A06012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750899"/>
            <a:ext cx="3288851" cy="20460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dirty="0"/>
              <a:t>Habilidades de afrontamiento que pueden ser útiles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B54B-0BD6-275C-CD5B-48E1DE72D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367" y="3501876"/>
            <a:ext cx="3338285" cy="2940165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Respiración Profunda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Mindfulness/Meditación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Relajación Muscular Progresiva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Enraizamiento/Yoga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¡Y muchas más!</a:t>
            </a:r>
            <a:endParaRPr lang="en-US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201E8D-C534-68DA-9DAA-75B73FBDC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63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EB24-A6E6-0A2D-E1E8-1B1E8E9D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¿De qué maneras has intentado sobrellevar la situación</a:t>
            </a:r>
            <a:r>
              <a:rPr lang="en-US" dirty="0"/>
              <a:t>?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4AE8F2-A2D5-DC8A-27A6-382066221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91" y="5199866"/>
            <a:ext cx="2868613" cy="1434307"/>
          </a:xfrm>
          <a:prstGeom prst="rect">
            <a:avLst/>
          </a:prstGeom>
        </p:spPr>
      </p:pic>
      <p:pic>
        <p:nvPicPr>
          <p:cNvPr id="11" name="Content Placeholder 10" descr="Little boy painting">
            <a:extLst>
              <a:ext uri="{FF2B5EF4-FFF2-40B4-BE49-F238E27FC236}">
                <a16:creationId xmlns:a16="http://schemas.microsoft.com/office/drawing/2014/main" id="{3F07E089-1061-F6E3-13BC-401A38C7E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82" y="2210202"/>
            <a:ext cx="4661435" cy="3110716"/>
          </a:xfrm>
        </p:spPr>
      </p:pic>
    </p:spTree>
    <p:extLst>
      <p:ext uri="{BB962C8B-B14F-4D97-AF65-F5344CB8AC3E}">
        <p14:creationId xmlns:p14="http://schemas.microsoft.com/office/powerpoint/2010/main" val="3655213328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RegularSeedLeftStep">
      <a:dk1>
        <a:srgbClr val="000000"/>
      </a:dk1>
      <a:lt1>
        <a:srgbClr val="FFFFFF"/>
      </a:lt1>
      <a:dk2>
        <a:srgbClr val="243241"/>
      </a:dk2>
      <a:lt2>
        <a:srgbClr val="E8E8E2"/>
      </a:lt2>
      <a:accent1>
        <a:srgbClr val="4D54C3"/>
      </a:accent1>
      <a:accent2>
        <a:srgbClr val="3B74B1"/>
      </a:accent2>
      <a:accent3>
        <a:srgbClr val="4BB3BF"/>
      </a:accent3>
      <a:accent4>
        <a:srgbClr val="3BB18C"/>
      </a:accent4>
      <a:accent5>
        <a:srgbClr val="49B967"/>
      </a:accent5>
      <a:accent6>
        <a:srgbClr val="4CB13B"/>
      </a:accent6>
      <a:hlink>
        <a:srgbClr val="8D872F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231</Words>
  <Application>Microsoft Office PowerPoint</Application>
  <PresentationFormat>Widescreen</PresentationFormat>
  <Paragraphs>35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The Hand</vt:lpstr>
      <vt:lpstr>The Serif Hand</vt:lpstr>
      <vt:lpstr>ChitchatVTI</vt:lpstr>
      <vt:lpstr>Síntomas del Trauma y Cómo Afrontarlos</vt:lpstr>
      <vt:lpstr>¿Cuáles son los síntomas comunes de los traumatismos?</vt:lpstr>
      <vt:lpstr>¿Qué es la reexperimentación?</vt:lpstr>
      <vt:lpstr>¿Qué es la evitación?</vt:lpstr>
      <vt:lpstr>¿Qué tipo de sentimientos?</vt:lpstr>
      <vt:lpstr>¿Qué tipo de pensamientos negativos?</vt:lpstr>
      <vt:lpstr>¿Qué es el aumento de la activación?</vt:lpstr>
      <vt:lpstr>Habilidades de afrontamiento que pueden ser útiles</vt:lpstr>
      <vt:lpstr>¿De qué maneras has intentado sobrellevar la situación?</vt:lpstr>
      <vt:lpstr>¡Intentemos una habilidad hoy!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and It’s Impact</dc:title>
  <dc:creator>Eneida Vilella</dc:creator>
  <cp:lastModifiedBy>Cruz Aguayo, Natalia</cp:lastModifiedBy>
  <cp:revision>8</cp:revision>
  <dcterms:created xsi:type="dcterms:W3CDTF">2022-12-19T16:55:10Z</dcterms:created>
  <dcterms:modified xsi:type="dcterms:W3CDTF">2023-09-19T16:45:10Z</dcterms:modified>
</cp:coreProperties>
</file>