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00"/>
  </p:normalViewPr>
  <p:slideViewPr>
    <p:cSldViewPr>
      <p:cViewPr varScale="1">
        <p:scale>
          <a:sx n="102" d="100"/>
          <a:sy n="102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14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3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2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6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8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1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2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5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5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2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9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B65C-1EAD-45A8-A2DD-3690A5641E1A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1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8892" r="-115"/>
          <a:stretch/>
        </p:blipFill>
        <p:spPr>
          <a:xfrm>
            <a:off x="762000" y="2667000"/>
            <a:ext cx="7620000" cy="37115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61989A6-D55B-8A6A-304B-F8A723195D4B}"/>
              </a:ext>
            </a:extLst>
          </p:cNvPr>
          <p:cNvSpPr txBox="1"/>
          <p:nvPr/>
        </p:nvSpPr>
        <p:spPr>
          <a:xfrm>
            <a:off x="1066800" y="1200834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dirty="0" err="1">
                <a:solidFill>
                  <a:srgbClr val="5F6368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Sincroniza</a:t>
            </a:r>
            <a:r>
              <a:rPr lang="en-US" sz="3600" b="1" i="0" dirty="0">
                <a:solidFill>
                  <a:srgbClr val="5F6368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</a:t>
            </a:r>
            <a:r>
              <a:rPr lang="en-US" sz="3600" b="1" i="0" dirty="0" err="1">
                <a:solidFill>
                  <a:srgbClr val="5F6368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tu</a:t>
            </a:r>
            <a:r>
              <a:rPr lang="en-US" sz="3600" b="1" i="0" dirty="0">
                <a:solidFill>
                  <a:srgbClr val="5F6368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</a:t>
            </a:r>
            <a:r>
              <a:rPr lang="en-US" sz="3600" b="1" i="0" dirty="0" err="1">
                <a:solidFill>
                  <a:srgbClr val="5F6368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respiración</a:t>
            </a:r>
            <a:r>
              <a:rPr lang="en-US" sz="3600" b="1" i="0" dirty="0">
                <a:solidFill>
                  <a:srgbClr val="5F6368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con </a:t>
            </a:r>
            <a:r>
              <a:rPr lang="en-US" sz="3600" b="1" i="0" dirty="0" err="1">
                <a:solidFill>
                  <a:srgbClr val="5F6368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esto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7338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Company>Medical University of South Carolina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MUSC User</dc:creator>
  <cp:lastModifiedBy>Eneida Vilella</cp:lastModifiedBy>
  <cp:revision>2</cp:revision>
  <dcterms:created xsi:type="dcterms:W3CDTF">2018-10-17T14:34:11Z</dcterms:created>
  <dcterms:modified xsi:type="dcterms:W3CDTF">2024-07-18T16:11:39Z</dcterms:modified>
</cp:coreProperties>
</file>