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91" r:id="rId6"/>
    <p:sldId id="265" r:id="rId7"/>
    <p:sldId id="269" r:id="rId8"/>
    <p:sldId id="26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9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3C6B3-881A-48D8-8050-48D1C7CEA4D4}" v="1" dt="2023-03-23T13:59:10.109"/>
    <p1510:client id="{F6253520-43A6-4260-AF84-64FE89AEBABC}" v="9" dt="2023-09-08T19:21:33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4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 Mangold" clId="Web-{F6253520-43A6-4260-AF84-64FE89AEBABC}"/>
    <pc:docChg chg="modSld">
      <pc:chgData name="Ani Mangold" userId="" providerId="" clId="Web-{F6253520-43A6-4260-AF84-64FE89AEBABC}" dt="2023-09-08T19:21:33.902" v="7" actId="1076"/>
      <pc:docMkLst>
        <pc:docMk/>
      </pc:docMkLst>
      <pc:sldChg chg="modSp">
        <pc:chgData name="Ani Mangold" userId="" providerId="" clId="Web-{F6253520-43A6-4260-AF84-64FE89AEBABC}" dt="2023-09-08T19:21:33.902" v="7" actId="1076"/>
        <pc:sldMkLst>
          <pc:docMk/>
          <pc:sldMk cId="3864440091" sldId="266"/>
        </pc:sldMkLst>
        <pc:picChg chg="mod">
          <ac:chgData name="Ani Mangold" userId="" providerId="" clId="Web-{F6253520-43A6-4260-AF84-64FE89AEBABC}" dt="2023-09-08T19:21:30.887" v="6" actId="1076"/>
          <ac:picMkLst>
            <pc:docMk/>
            <pc:sldMk cId="3864440091" sldId="266"/>
            <ac:picMk id="6" creationId="{00000000-0000-0000-0000-000000000000}"/>
          </ac:picMkLst>
        </pc:picChg>
        <pc:picChg chg="mod">
          <ac:chgData name="Ani Mangold" userId="" providerId="" clId="Web-{F6253520-43A6-4260-AF84-64FE89AEBABC}" dt="2023-09-08T19:21:33.902" v="7" actId="1076"/>
          <ac:picMkLst>
            <pc:docMk/>
            <pc:sldMk cId="3864440091" sldId="266"/>
            <ac:picMk id="7" creationId="{41A18D0C-FE1B-C57A-424D-FAA4C53E6EE6}"/>
          </ac:picMkLst>
        </pc:picChg>
      </pc:sldChg>
      <pc:sldChg chg="modSp">
        <pc:chgData name="Ani Mangold" userId="" providerId="" clId="Web-{F6253520-43A6-4260-AF84-64FE89AEBABC}" dt="2023-09-08T19:21:10.777" v="4" actId="20577"/>
        <pc:sldMkLst>
          <pc:docMk/>
          <pc:sldMk cId="2200335453" sldId="269"/>
        </pc:sldMkLst>
        <pc:spChg chg="mod">
          <ac:chgData name="Ani Mangold" userId="" providerId="" clId="Web-{F6253520-43A6-4260-AF84-64FE89AEBABC}" dt="2023-09-08T19:21:10.777" v="4" actId="20577"/>
          <ac:spMkLst>
            <pc:docMk/>
            <pc:sldMk cId="2200335453" sldId="269"/>
            <ac:spMk id="6" creationId="{2ED7901C-EF45-ED78-05F8-15EEAD966C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0" y="43434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52400" y="44958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8228216-C109-1AFC-4B12-18E302F94816}"/>
              </a:ext>
            </a:extLst>
          </p:cNvPr>
          <p:cNvSpPr>
            <a:spLocks/>
          </p:cNvSpPr>
          <p:nvPr userDrawn="1"/>
        </p:nvSpPr>
        <p:spPr bwMode="gray">
          <a:xfrm>
            <a:off x="2895600" y="40386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34F5CFB6-73FC-447A-FA3C-1C91B59EB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00" y="41910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3F7F79B-5671-27D9-A48C-24A059B47282}"/>
              </a:ext>
            </a:extLst>
          </p:cNvPr>
          <p:cNvSpPr>
            <a:spLocks/>
          </p:cNvSpPr>
          <p:nvPr userDrawn="1"/>
        </p:nvSpPr>
        <p:spPr bwMode="gray">
          <a:xfrm>
            <a:off x="5789237" y="43434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8CD0EA20-0093-1655-F88C-13455FD5D2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41637" y="44958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FC50FE2-8471-8B70-BA01-9BAE19035214}"/>
              </a:ext>
            </a:extLst>
          </p:cNvPr>
          <p:cNvSpPr>
            <a:spLocks/>
          </p:cNvSpPr>
          <p:nvPr userDrawn="1"/>
        </p:nvSpPr>
        <p:spPr bwMode="gray">
          <a:xfrm>
            <a:off x="8698315" y="4080851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7B551AC9-3A83-35E5-4EEC-031EC183D7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0715" y="4233251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228600" y="838200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0752" y="980627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3448142" y="838200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3630294" y="980627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D4F31B08-2437-10EC-4C8C-4B84442FB06F}"/>
              </a:ext>
            </a:extLst>
          </p:cNvPr>
          <p:cNvSpPr>
            <a:spLocks/>
          </p:cNvSpPr>
          <p:nvPr userDrawn="1"/>
        </p:nvSpPr>
        <p:spPr bwMode="gray">
          <a:xfrm>
            <a:off x="6621236" y="834165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A0630942-668F-7A84-6357-E3801E5BEB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03388" y="976592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537A600-97ED-3182-B7F6-DF3F0913102B}"/>
              </a:ext>
            </a:extLst>
          </p:cNvPr>
          <p:cNvSpPr>
            <a:spLocks/>
          </p:cNvSpPr>
          <p:nvPr userDrawn="1"/>
        </p:nvSpPr>
        <p:spPr bwMode="gray">
          <a:xfrm>
            <a:off x="228600" y="3065760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A6FEA60D-4A68-212A-EC24-9C473AFF17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0752" y="3208187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5F84C2B-0522-BA24-05FD-9C43048776BA}"/>
              </a:ext>
            </a:extLst>
          </p:cNvPr>
          <p:cNvSpPr>
            <a:spLocks/>
          </p:cNvSpPr>
          <p:nvPr userDrawn="1"/>
        </p:nvSpPr>
        <p:spPr bwMode="gray">
          <a:xfrm>
            <a:off x="3448142" y="3065760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8796D3D8-E3C7-107D-415B-CD9451E8EA2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0294" y="3208187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11DD494-76B6-630E-9B6B-409E96D9A537}"/>
              </a:ext>
            </a:extLst>
          </p:cNvPr>
          <p:cNvSpPr>
            <a:spLocks/>
          </p:cNvSpPr>
          <p:nvPr userDrawn="1"/>
        </p:nvSpPr>
        <p:spPr bwMode="gray">
          <a:xfrm>
            <a:off x="6621236" y="306456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2A5C2ECF-0487-BF8E-2401-5A1A48C44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03388" y="320699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6679FE8-3695-060A-BEFA-12DF8F1AA325}"/>
              </a:ext>
            </a:extLst>
          </p:cNvPr>
          <p:cNvSpPr>
            <a:spLocks/>
          </p:cNvSpPr>
          <p:nvPr userDrawn="1"/>
        </p:nvSpPr>
        <p:spPr bwMode="gray">
          <a:xfrm>
            <a:off x="5867400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427CFBEB-6D8A-C8DE-D06D-BD15B6DECA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64234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A9E1F4F-D950-ED81-57AD-C5AE4E569032}"/>
              </a:ext>
            </a:extLst>
          </p:cNvPr>
          <p:cNvSpPr>
            <a:spLocks/>
          </p:cNvSpPr>
          <p:nvPr userDrawn="1"/>
        </p:nvSpPr>
        <p:spPr bwMode="gray">
          <a:xfrm>
            <a:off x="5867400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8A48638B-6FAD-B2FC-D3B8-B631A78476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4234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DF8FF47C-37E6-9FEE-F6E0-10EA314D9265}"/>
              </a:ext>
            </a:extLst>
          </p:cNvPr>
          <p:cNvSpPr>
            <a:spLocks/>
          </p:cNvSpPr>
          <p:nvPr userDrawn="1"/>
        </p:nvSpPr>
        <p:spPr bwMode="gray">
          <a:xfrm>
            <a:off x="5867400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F0F4E24E-C083-CA26-1AE1-3A57431B6C9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64234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26358D57-BE8E-08D8-EB89-45A27F41AEAA}"/>
              </a:ext>
            </a:extLst>
          </p:cNvPr>
          <p:cNvSpPr>
            <a:spLocks/>
          </p:cNvSpPr>
          <p:nvPr userDrawn="1"/>
        </p:nvSpPr>
        <p:spPr bwMode="gray">
          <a:xfrm>
            <a:off x="4391795" y="994683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18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0240A371-3E27-A0EC-5BB7-544F3F9F7B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3411" y="1137029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777" y="61722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AB3CD9F9-3D21-CD22-4B2A-70A57BA3DB32}"/>
              </a:ext>
            </a:extLst>
          </p:cNvPr>
          <p:cNvSpPr>
            <a:spLocks/>
          </p:cNvSpPr>
          <p:nvPr userDrawn="1"/>
        </p:nvSpPr>
        <p:spPr bwMode="gray">
          <a:xfrm>
            <a:off x="175336" y="994683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03AF2852-7C3E-2159-11DD-36F2D3507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952" y="1151809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A9D18C96-AB6D-8B91-F3D0-81C7CF1B08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8227AEA-0A6D-C5D3-EA20-3BD38F5836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9380" y="21382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5F01D2C-38E3-1BF9-404B-0916880B9B85}"/>
              </a:ext>
            </a:extLst>
          </p:cNvPr>
          <p:cNvSpPr>
            <a:spLocks/>
          </p:cNvSpPr>
          <p:nvPr userDrawn="1"/>
        </p:nvSpPr>
        <p:spPr bwMode="gray">
          <a:xfrm>
            <a:off x="8543889" y="958670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8C772B4F-96DA-3680-A750-F6B7882612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35505" y="1115796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74BFF893-FE96-9D07-2FEB-569957575D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3348" y="232447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7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3048" y="0"/>
            <a:ext cx="12188952" cy="68571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1276" y="60198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F314E5E-7EF7-1B1F-57D8-15E5A7E56772}"/>
              </a:ext>
            </a:extLst>
          </p:cNvPr>
          <p:cNvSpPr>
            <a:spLocks/>
          </p:cNvSpPr>
          <p:nvPr userDrawn="1"/>
        </p:nvSpPr>
        <p:spPr bwMode="gray">
          <a:xfrm>
            <a:off x="231441" y="92304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73C83645-CA4C-B4FA-B32F-43E8652C17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8275" y="245813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2D566F-4E6B-8E88-F085-F1CBA2F1CF00}"/>
              </a:ext>
            </a:extLst>
          </p:cNvPr>
          <p:cNvSpPr>
            <a:spLocks/>
          </p:cNvSpPr>
          <p:nvPr userDrawn="1"/>
        </p:nvSpPr>
        <p:spPr bwMode="gray">
          <a:xfrm>
            <a:off x="3614048" y="735332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71336E50-92E0-D7EB-31A9-FC47175F57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0882" y="888841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5CF098-102D-16B9-E2E5-D6FCB8602E21}"/>
              </a:ext>
            </a:extLst>
          </p:cNvPr>
          <p:cNvSpPr>
            <a:spLocks/>
          </p:cNvSpPr>
          <p:nvPr userDrawn="1"/>
        </p:nvSpPr>
        <p:spPr bwMode="gray">
          <a:xfrm>
            <a:off x="7086600" y="32238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EB4C56D2-E8B3-12F3-CA40-26CD7ECE65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83434" y="185747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339863"/>
            <a:ext cx="9829800" cy="10826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C460B85-AB17-B54C-44C2-2CC998ADA12C}"/>
              </a:ext>
            </a:extLst>
          </p:cNvPr>
          <p:cNvSpPr>
            <a:spLocks/>
          </p:cNvSpPr>
          <p:nvPr userDrawn="1"/>
        </p:nvSpPr>
        <p:spPr bwMode="gray">
          <a:xfrm>
            <a:off x="609600" y="9906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51D081A5-479F-C2F8-E6E1-E4491CA6B7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000" y="11430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5F502E4-1427-3D66-9C71-5019BEF49AEB}"/>
              </a:ext>
            </a:extLst>
          </p:cNvPr>
          <p:cNvSpPr>
            <a:spLocks/>
          </p:cNvSpPr>
          <p:nvPr userDrawn="1"/>
        </p:nvSpPr>
        <p:spPr bwMode="gray">
          <a:xfrm>
            <a:off x="3505200" y="6858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2E828E4A-7449-3B11-A09B-46607A6D07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7600" y="8382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9DE238B-E1B9-59C6-238B-59C36F00D5C4}"/>
              </a:ext>
            </a:extLst>
          </p:cNvPr>
          <p:cNvSpPr>
            <a:spLocks/>
          </p:cNvSpPr>
          <p:nvPr userDrawn="1"/>
        </p:nvSpPr>
        <p:spPr bwMode="gray">
          <a:xfrm>
            <a:off x="6398837" y="9906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D7D7705-E177-6610-BCF2-61ACD2EF07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1237" y="11430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BAA612E-7252-8307-CD01-15BEB033A941}"/>
              </a:ext>
            </a:extLst>
          </p:cNvPr>
          <p:cNvSpPr>
            <a:spLocks/>
          </p:cNvSpPr>
          <p:nvPr userDrawn="1"/>
        </p:nvSpPr>
        <p:spPr bwMode="gray">
          <a:xfrm>
            <a:off x="9307915" y="728051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366F50DA-7C2C-9056-4A96-2BE4059D97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0315" y="880451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628C64D-E206-04A1-AA6E-2FD156C4FA40}"/>
              </a:ext>
            </a:extLst>
          </p:cNvPr>
          <p:cNvSpPr>
            <a:spLocks/>
          </p:cNvSpPr>
          <p:nvPr userDrawn="1"/>
        </p:nvSpPr>
        <p:spPr bwMode="gray">
          <a:xfrm>
            <a:off x="1784776" y="268562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E4470B50-CB60-7680-ADA0-A3FE4806C1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81610" y="422071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90B877D-452E-DABA-F157-EB5397C12CB7}"/>
              </a:ext>
            </a:extLst>
          </p:cNvPr>
          <p:cNvSpPr>
            <a:spLocks/>
          </p:cNvSpPr>
          <p:nvPr userDrawn="1"/>
        </p:nvSpPr>
        <p:spPr bwMode="gray">
          <a:xfrm>
            <a:off x="1784776" y="2362200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D0C0FF76-B993-16B2-C774-0DF75247BF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81610" y="2515709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B8BE195-92DB-5FC8-A0B9-057E0FDA5FC4}"/>
              </a:ext>
            </a:extLst>
          </p:cNvPr>
          <p:cNvSpPr>
            <a:spLocks/>
          </p:cNvSpPr>
          <p:nvPr userDrawn="1"/>
        </p:nvSpPr>
        <p:spPr bwMode="gray">
          <a:xfrm>
            <a:off x="1784776" y="4455838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C5F79863-A199-02CE-925A-BE2DECADC2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81610" y="4609347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070BA6C-23DC-1D74-5F52-B723829FE1CC}"/>
              </a:ext>
            </a:extLst>
          </p:cNvPr>
          <p:cNvSpPr>
            <a:spLocks/>
          </p:cNvSpPr>
          <p:nvPr userDrawn="1"/>
        </p:nvSpPr>
        <p:spPr bwMode="gray">
          <a:xfrm>
            <a:off x="6324600" y="268562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DA9A711A-52EF-0000-43A8-29A5DB88ED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21434" y="422071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793CC50-2BCB-5A07-6E20-F9E3DA66A032}"/>
              </a:ext>
            </a:extLst>
          </p:cNvPr>
          <p:cNvSpPr>
            <a:spLocks/>
          </p:cNvSpPr>
          <p:nvPr userDrawn="1"/>
        </p:nvSpPr>
        <p:spPr bwMode="gray">
          <a:xfrm>
            <a:off x="6324600" y="2362200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A6F2E723-7228-D3F7-87A6-517E8A518E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21434" y="2515709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0C67F3B-C1C6-FB40-2951-3C8C3FD4BD09}"/>
              </a:ext>
            </a:extLst>
          </p:cNvPr>
          <p:cNvSpPr>
            <a:spLocks/>
          </p:cNvSpPr>
          <p:nvPr userDrawn="1"/>
        </p:nvSpPr>
        <p:spPr bwMode="gray">
          <a:xfrm>
            <a:off x="6324600" y="4455838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287B8811-B1DE-6BE8-9A52-2EA8CFF144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21434" y="4609347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65" y="99507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50565" y="2944626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342181" y="3101752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03829" y="2178543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829331" y="2959406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020947" y="3101752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3846916" y="2178543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9645138B-9CB7-9007-CFD1-B78548C0C4B4}"/>
              </a:ext>
            </a:extLst>
          </p:cNvPr>
          <p:cNvSpPr>
            <a:spLocks/>
          </p:cNvSpPr>
          <p:nvPr userDrawn="1"/>
        </p:nvSpPr>
        <p:spPr bwMode="gray">
          <a:xfrm>
            <a:off x="7846425" y="2996992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2FF3B83F-CD40-A91E-BA19-A946CCB273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041" y="3154118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A996C03-6591-DA54-B332-A02F84900B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577" y="218239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8"/>
          <a:stretch/>
        </p:blipFill>
        <p:spPr>
          <a:xfrm>
            <a:off x="3855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7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54" r:id="rId5"/>
    <p:sldLayoutId id="2147483655" r:id="rId6"/>
    <p:sldLayoutId id="2147483660" r:id="rId7"/>
    <p:sldLayoutId id="2147483668" r:id="rId8"/>
    <p:sldLayoutId id="2147483667" r:id="rId9"/>
    <p:sldLayoutId id="2147483661" r:id="rId10"/>
    <p:sldLayoutId id="2147483662" r:id="rId11"/>
    <p:sldLayoutId id="2147483663" r:id="rId12"/>
    <p:sldLayoutId id="2147483656" r:id="rId13"/>
    <p:sldLayoutId id="2147483657" r:id="rId14"/>
    <p:sldLayoutId id="2147483666" r:id="rId15"/>
    <p:sldLayoutId id="2147483650" r:id="rId16"/>
    <p:sldLayoutId id="2147483652" r:id="rId17"/>
    <p:sldLayoutId id="214748365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www.flickr.com/photos/150276478@N03/34406843886" TargetMode="External"/><Relationship Id="rId18" Type="http://schemas.openxmlformats.org/officeDocument/2006/relationships/image" Target="../media/image27.svg"/><Relationship Id="rId3" Type="http://schemas.openxmlformats.org/officeDocument/2006/relationships/image" Target="../media/image14.svg"/><Relationship Id="rId21" Type="http://schemas.openxmlformats.org/officeDocument/2006/relationships/image" Target="../media/image30.jpeg"/><Relationship Id="rId7" Type="http://schemas.openxmlformats.org/officeDocument/2006/relationships/image" Target="../media/image18.svg"/><Relationship Id="rId12" Type="http://schemas.openxmlformats.org/officeDocument/2006/relationships/image" Target="../media/image22.jpg"/><Relationship Id="rId17" Type="http://schemas.openxmlformats.org/officeDocument/2006/relationships/image" Target="../media/image26.png"/><Relationship Id="rId25" Type="http://schemas.openxmlformats.org/officeDocument/2006/relationships/hyperlink" Target="https://freesvg.org/el-chapo-2015071451" TargetMode="External"/><Relationship Id="rId2" Type="http://schemas.openxmlformats.org/officeDocument/2006/relationships/image" Target="../media/image13.png"/><Relationship Id="rId16" Type="http://schemas.openxmlformats.org/officeDocument/2006/relationships/image" Target="../media/image25.jpe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hyperlink" Target="https://pixabay.com/no/pusser-tennene-tann-dental-tenner-2351803/" TargetMode="External"/><Relationship Id="rId24" Type="http://schemas.openxmlformats.org/officeDocument/2006/relationships/image" Target="../media/image33.png"/><Relationship Id="rId5" Type="http://schemas.openxmlformats.org/officeDocument/2006/relationships/image" Target="../media/image16.sv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hyperlink" Target="https://www.theidearoom.net/back-school-breakfast-recipes/" TargetMode="External"/><Relationship Id="rId18" Type="http://schemas.openxmlformats.org/officeDocument/2006/relationships/image" Target="../media/image42.jpg"/><Relationship Id="rId3" Type="http://schemas.openxmlformats.org/officeDocument/2006/relationships/hyperlink" Target="https://ianluntecology.com/2014/10/27/never-blog-in-pjs/" TargetMode="External"/><Relationship Id="rId21" Type="http://schemas.openxmlformats.org/officeDocument/2006/relationships/hyperlink" Target="https://pdx.pressbooks.pub/humandevelopment/chapter/middle-childhood-cognition/" TargetMode="External"/><Relationship Id="rId7" Type="http://schemas.openxmlformats.org/officeDocument/2006/relationships/hyperlink" Target="https://www.pexels.com/video/little-boy-doing-his-homework-6248247/" TargetMode="External"/><Relationship Id="rId12" Type="http://schemas.openxmlformats.org/officeDocument/2006/relationships/image" Target="../media/image39.jpg"/><Relationship Id="rId17" Type="http://schemas.openxmlformats.org/officeDocument/2006/relationships/hyperlink" Target="https://www.picpedia.org/highway-signs/s/school.html" TargetMode="External"/><Relationship Id="rId2" Type="http://schemas.openxmlformats.org/officeDocument/2006/relationships/image" Target="../media/image34.jpg"/><Relationship Id="rId16" Type="http://schemas.openxmlformats.org/officeDocument/2006/relationships/image" Target="../media/image41.jpg"/><Relationship Id="rId20" Type="http://schemas.openxmlformats.org/officeDocument/2006/relationships/image" Target="../media/image4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g"/><Relationship Id="rId11" Type="http://schemas.openxmlformats.org/officeDocument/2006/relationships/hyperlink" Target="https://www.mynextmove.org/profile/summary/37-2012.00" TargetMode="External"/><Relationship Id="rId5" Type="http://schemas.openxmlformats.org/officeDocument/2006/relationships/hyperlink" Target="https://www.familywelcome.org/lifestyle/pidocchi-falsi-miti-verita-liberarsi-dagli-ospiti-sgraditi/" TargetMode="External"/><Relationship Id="rId15" Type="http://schemas.openxmlformats.org/officeDocument/2006/relationships/hyperlink" Target="https://www.tasnimnews.com/en/news/2018/12/03/1890209/children-with-sleep-hygiene-less-likely-to-have-problems-at-school" TargetMode="External"/><Relationship Id="rId23" Type="http://schemas.openxmlformats.org/officeDocument/2006/relationships/hyperlink" Target="https://www.crookedbrains.net/2014/10/coolest-bathing-gadgets-for-babies.html" TargetMode="External"/><Relationship Id="rId10" Type="http://schemas.openxmlformats.org/officeDocument/2006/relationships/image" Target="../media/image38.jpg"/><Relationship Id="rId19" Type="http://schemas.openxmlformats.org/officeDocument/2006/relationships/hyperlink" Target="https://mentalhealthtalk.info/stop-being-afraid-of-feelings/" TargetMode="External"/><Relationship Id="rId4" Type="http://schemas.openxmlformats.org/officeDocument/2006/relationships/image" Target="../media/image35.jpg"/><Relationship Id="rId9" Type="http://schemas.openxmlformats.org/officeDocument/2006/relationships/hyperlink" Target="https://www.tasnimnews.com/en/news/2016/12/31/1283150/omega-3-prevents-childhood-asthma" TargetMode="External"/><Relationship Id="rId14" Type="http://schemas.openxmlformats.org/officeDocument/2006/relationships/image" Target="../media/image40.jpg"/><Relationship Id="rId22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svg"/><Relationship Id="rId21" Type="http://schemas.openxmlformats.org/officeDocument/2006/relationships/image" Target="../media/image64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5" Type="http://schemas.openxmlformats.org/officeDocument/2006/relationships/image" Target="../media/image68.sv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24" Type="http://schemas.openxmlformats.org/officeDocument/2006/relationships/image" Target="../media/image67.pn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23" Type="http://schemas.openxmlformats.org/officeDocument/2006/relationships/image" Target="../media/image66.sv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svg"/><Relationship Id="rId31" Type="http://schemas.openxmlformats.org/officeDocument/2006/relationships/image" Target="../media/image74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svg"/><Relationship Id="rId30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boy-eating-breakfast-6529875/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wpixel.com/search/Sports%20kids?sort=curated&amp;page=1" TargetMode="External"/><Relationship Id="rId5" Type="http://schemas.openxmlformats.org/officeDocument/2006/relationships/image" Target="../media/image11.1"/><Relationship Id="rId4" Type="http://schemas.openxmlformats.org/officeDocument/2006/relationships/hyperlink" Target="https://www.flickr.com/photos/nelsva/213190478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990600"/>
          </a:xfrm>
        </p:spPr>
        <p:txBody>
          <a:bodyPr/>
          <a:lstStyle/>
          <a:p>
            <a:r>
              <a:rPr lang="en-US" dirty="0"/>
              <a:t>Creating a Visual Schedule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1041"/>
            <a:ext cx="7086600" cy="914400"/>
          </a:xfrm>
        </p:spPr>
        <p:txBody>
          <a:bodyPr/>
          <a:lstStyle/>
          <a:p>
            <a:r>
              <a:rPr lang="en-US" dirty="0"/>
              <a:t>For Kids</a:t>
            </a:r>
          </a:p>
        </p:txBody>
      </p:sp>
      <p:pic>
        <p:nvPicPr>
          <p:cNvPr id="6" name="Graphic 5" descr="Daily calendar outline">
            <a:extLst>
              <a:ext uri="{FF2B5EF4-FFF2-40B4-BE49-F238E27FC236}">
                <a16:creationId xmlns:a16="http://schemas.microsoft.com/office/drawing/2014/main" id="{0B94E531-14CC-5EE6-6BA9-307FA57B5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5300" y="5334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53A8F2-C763-F3CE-0468-21D7CE877A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5ABF1C-A23E-9B33-A51F-ED239F2E56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9D8AA4-DF71-01BC-17A8-ED003E1038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A6C108-89D5-636A-28D1-2A42B3F8AD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3EEA06-7D92-C41D-C9E5-1B3EE31B39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BE10446-4D3E-D512-17E5-51A09148A5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E3EBBA-78EE-AE00-57DA-61341497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E32FB5-811B-3754-68FB-738426DA53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557941-91F6-7689-2513-4B5AD315A1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50D744-AB07-B577-7BA5-A8BAFB6D05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282A32-B05F-EE03-FE1C-9B1BF125BE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B8BBD3-0340-B8FA-2AA4-C8D7A837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23145E-28FA-52A0-5AC2-2340FF3AB9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E6F6E5-19AA-D891-5457-6EAC9415C1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7753CA-9094-84E3-B8B4-80489F73F1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96748B7-E5B3-A490-D383-859427B103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3F38B7-5C52-B281-1CBA-43BBA66541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9EA1C7-3F3D-2AB1-F789-ABFAD57D33C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2628A4A-C373-098B-D22A-7B956481A5D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BD17E4-D9ED-7098-8C5D-24178F18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E4A8E74-8DCE-B618-6B87-FE52E69BD0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8896522-E515-B590-32CF-E25FB568A5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A48BE4-C3DC-6D47-7257-CC843D9D98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15BCEB-7E5F-35A9-3A51-526FE5ADF3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2691E0D-79B9-5008-DC4F-0A5BAC1DF1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76ACA56-DAB6-F4D4-8805-CF1B19F027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Badge 1 with solid fill">
            <a:extLst>
              <a:ext uri="{FF2B5EF4-FFF2-40B4-BE49-F238E27FC236}">
                <a16:creationId xmlns:a16="http://schemas.microsoft.com/office/drawing/2014/main" id="{257BB2B4-2D7A-E569-14A8-6DA646C09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772" y="0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2C016470-13AA-3120-1140-D5F9F3C49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3772" y="0"/>
            <a:ext cx="914400" cy="914400"/>
          </a:xfrm>
          <a:prstGeom prst="rect">
            <a:avLst/>
          </a:prstGeom>
        </p:spPr>
      </p:pic>
      <p:pic>
        <p:nvPicPr>
          <p:cNvPr id="7" name="Graphic 6" descr="Badge 3 with solid fill">
            <a:extLst>
              <a:ext uri="{FF2B5EF4-FFF2-40B4-BE49-F238E27FC236}">
                <a16:creationId xmlns:a16="http://schemas.microsoft.com/office/drawing/2014/main" id="{000FEB0F-6222-0410-477E-C918DD5060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4776" y="0"/>
            <a:ext cx="914400" cy="914400"/>
          </a:xfrm>
          <a:prstGeom prst="rect">
            <a:avLst/>
          </a:prstGeom>
        </p:spPr>
      </p:pic>
      <p:pic>
        <p:nvPicPr>
          <p:cNvPr id="8" name="Graphic 7" descr="Badge 4 with solid fill">
            <a:extLst>
              <a:ext uri="{FF2B5EF4-FFF2-40B4-BE49-F238E27FC236}">
                <a16:creationId xmlns:a16="http://schemas.microsoft.com/office/drawing/2014/main" id="{F67D9185-E80B-713B-9188-2FEDCAF05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7712" y="0"/>
            <a:ext cx="914400" cy="9144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99633F6-CA09-E642-EE5A-0CE8572EEF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56110" y="983762"/>
            <a:ext cx="2189456" cy="2189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Chart, funnel chart&#10;&#10;Description automatically generated">
            <a:extLst>
              <a:ext uri="{FF2B5EF4-FFF2-40B4-BE49-F238E27FC236}">
                <a16:creationId xmlns:a16="http://schemas.microsoft.com/office/drawing/2014/main" id="{4C3DC3EA-1BE4-AFE9-992E-328BDC8081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3041" r="18772"/>
          <a:stretch/>
        </p:blipFill>
        <p:spPr>
          <a:xfrm>
            <a:off x="2499689" y="983762"/>
            <a:ext cx="2235025" cy="2189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 descr="Image result for do homework clipart">
            <a:extLst>
              <a:ext uri="{FF2B5EF4-FFF2-40B4-BE49-F238E27FC236}">
                <a16:creationId xmlns:a16="http://schemas.microsoft.com/office/drawing/2014/main" id="{6A49FF4C-54A2-8C47-780E-C029185F0E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60" y="1028570"/>
            <a:ext cx="2235026" cy="211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lipart">
            <a:extLst>
              <a:ext uri="{FF2B5EF4-FFF2-40B4-BE49-F238E27FC236}">
                <a16:creationId xmlns:a16="http://schemas.microsoft.com/office/drawing/2014/main" id="{22117F97-9FD4-4A68-AEDE-6E6E58419B7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1"/>
          <a:stretch/>
        </p:blipFill>
        <p:spPr bwMode="auto">
          <a:xfrm>
            <a:off x="7586231" y="1028569"/>
            <a:ext cx="1808365" cy="2112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Brush">
            <a:extLst>
              <a:ext uri="{FF2B5EF4-FFF2-40B4-BE49-F238E27FC236}">
                <a16:creationId xmlns:a16="http://schemas.microsoft.com/office/drawing/2014/main" id="{00F5D7EF-5300-7B02-BDBA-9AA6735AC4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4" y="3406228"/>
            <a:ext cx="2235026" cy="216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Graphic 15" descr="Badge 6 with solid fill">
            <a:extLst>
              <a:ext uri="{FF2B5EF4-FFF2-40B4-BE49-F238E27FC236}">
                <a16:creationId xmlns:a16="http://schemas.microsoft.com/office/drawing/2014/main" id="{8CCC9881-3F74-EB01-285F-9DEE53D313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33584" y="0"/>
            <a:ext cx="914400" cy="914400"/>
          </a:xfrm>
          <a:prstGeom prst="rect">
            <a:avLst/>
          </a:prstGeom>
        </p:spPr>
      </p:pic>
      <p:pic>
        <p:nvPicPr>
          <p:cNvPr id="18" name="Graphic 17" descr="Badge 5 with solid fill">
            <a:extLst>
              <a:ext uri="{FF2B5EF4-FFF2-40B4-BE49-F238E27FC236}">
                <a16:creationId xmlns:a16="http://schemas.microsoft.com/office/drawing/2014/main" id="{6B734BE9-F352-AF83-A4B4-E9B3E9F0B9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930648" y="0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B3B1670-2634-344F-65DF-AF986DDD2C83}"/>
              </a:ext>
            </a:extLst>
          </p:cNvPr>
          <p:cNvSpPr/>
          <p:nvPr/>
        </p:nvSpPr>
        <p:spPr>
          <a:xfrm>
            <a:off x="135949" y="5815388"/>
            <a:ext cx="5330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Xmas Sweater Stitch" panose="00000400000000000000" pitchFamily="2" charset="0"/>
              </a:rPr>
              <a:t>Sample Pictures</a:t>
            </a:r>
          </a:p>
        </p:txBody>
      </p:sp>
      <p:pic>
        <p:nvPicPr>
          <p:cNvPr id="22" name="Picture 21" descr="Image result for go to school clipart">
            <a:extLst>
              <a:ext uri="{FF2B5EF4-FFF2-40B4-BE49-F238E27FC236}">
                <a16:creationId xmlns:a16="http://schemas.microsoft.com/office/drawing/2014/main" id="{2CEA45A6-5FF5-F2D4-5CB9-C4476D521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03" y="3406229"/>
            <a:ext cx="2931297" cy="2199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Image result for listening">
            <a:extLst>
              <a:ext uri="{FF2B5EF4-FFF2-40B4-BE49-F238E27FC236}">
                <a16:creationId xmlns:a16="http://schemas.microsoft.com/office/drawing/2014/main" id="{8454C854-B83E-4EE7-D310-9A285E2AD04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" b="10510"/>
          <a:stretch/>
        </p:blipFill>
        <p:spPr bwMode="auto">
          <a:xfrm>
            <a:off x="6107545" y="3406228"/>
            <a:ext cx="3060832" cy="2199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Image result for no talking">
            <a:extLst>
              <a:ext uri="{FF2B5EF4-FFF2-40B4-BE49-F238E27FC236}">
                <a16:creationId xmlns:a16="http://schemas.microsoft.com/office/drawing/2014/main" id="{8F0DB6DB-76C4-E483-EE03-D8B15EB44F7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311" y="1028569"/>
            <a:ext cx="2118689" cy="2118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A picture containing clipart">
            <a:extLst>
              <a:ext uri="{FF2B5EF4-FFF2-40B4-BE49-F238E27FC236}">
                <a16:creationId xmlns:a16="http://schemas.microsoft.com/office/drawing/2014/main" id="{12AE84F8-6450-0BF6-3E80-3936A03B08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9503195" y="3410846"/>
            <a:ext cx="2194688" cy="21946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4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F2F1E607-5A76-1D77-A246-1636AAA1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27338" y="1501721"/>
            <a:ext cx="1894770" cy="125605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4EDE761-5E70-C540-E5A8-576F30A40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808"/>
          <a:stretch/>
        </p:blipFill>
        <p:spPr>
          <a:xfrm>
            <a:off x="2219420" y="1506258"/>
            <a:ext cx="1659493" cy="12507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9D0DF4-44B3-311C-CAD7-0CEA10F3AB91}"/>
              </a:ext>
            </a:extLst>
          </p:cNvPr>
          <p:cNvSpPr/>
          <p:nvPr/>
        </p:nvSpPr>
        <p:spPr>
          <a:xfrm>
            <a:off x="662256" y="415510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2A81B-C6A7-C384-6DD0-72045571DC28}"/>
              </a:ext>
            </a:extLst>
          </p:cNvPr>
          <p:cNvSpPr/>
          <p:nvPr/>
        </p:nvSpPr>
        <p:spPr>
          <a:xfrm>
            <a:off x="1529328" y="415510"/>
            <a:ext cx="71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2.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8D2987-D610-400C-5CE2-05FAB6195334}"/>
              </a:ext>
            </a:extLst>
          </p:cNvPr>
          <p:cNvSpPr/>
          <p:nvPr/>
        </p:nvSpPr>
        <p:spPr>
          <a:xfrm>
            <a:off x="2420228" y="400792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3.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07D31-45B8-C39E-F694-86F536D013E3}"/>
              </a:ext>
            </a:extLst>
          </p:cNvPr>
          <p:cNvSpPr/>
          <p:nvPr/>
        </p:nvSpPr>
        <p:spPr>
          <a:xfrm>
            <a:off x="4282396" y="372653"/>
            <a:ext cx="712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5.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2878C-7A32-E17C-8CC2-DB7661627A82}"/>
              </a:ext>
            </a:extLst>
          </p:cNvPr>
          <p:cNvSpPr/>
          <p:nvPr/>
        </p:nvSpPr>
        <p:spPr>
          <a:xfrm>
            <a:off x="3360353" y="366787"/>
            <a:ext cx="712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4.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EBD62D-AA47-2CD8-2327-80DC433A8E6D}"/>
              </a:ext>
            </a:extLst>
          </p:cNvPr>
          <p:cNvSpPr/>
          <p:nvPr/>
        </p:nvSpPr>
        <p:spPr>
          <a:xfrm>
            <a:off x="5208446" y="366787"/>
            <a:ext cx="7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6.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FAB779B-62A5-C109-74EA-F44BE68080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2781" r="14718"/>
          <a:stretch/>
        </p:blipFill>
        <p:spPr>
          <a:xfrm>
            <a:off x="685801" y="4083169"/>
            <a:ext cx="1410448" cy="10942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BD235-7BDA-5670-80A0-AF4EFFCA7DA5}"/>
              </a:ext>
            </a:extLst>
          </p:cNvPr>
          <p:cNvSpPr txBox="1"/>
          <p:nvPr/>
        </p:nvSpPr>
        <p:spPr>
          <a:xfrm>
            <a:off x="381000" y="2865944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Brush Teeth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9CF352-234E-18E3-9281-6F4070D04D48}"/>
              </a:ext>
            </a:extLst>
          </p:cNvPr>
          <p:cNvSpPr txBox="1"/>
          <p:nvPr/>
        </p:nvSpPr>
        <p:spPr>
          <a:xfrm>
            <a:off x="7648096" y="286594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Bed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8FB1AA-E196-77D2-0BF0-A38205AFD51F}"/>
              </a:ext>
            </a:extLst>
          </p:cNvPr>
          <p:cNvSpPr txBox="1"/>
          <p:nvPr/>
        </p:nvSpPr>
        <p:spPr>
          <a:xfrm>
            <a:off x="5744930" y="28755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Eat Breakfast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A4CAB-5AC9-3D29-7B6A-8A9F6F5B901A}"/>
              </a:ext>
            </a:extLst>
          </p:cNvPr>
          <p:cNvSpPr txBox="1"/>
          <p:nvPr/>
        </p:nvSpPr>
        <p:spPr>
          <a:xfrm>
            <a:off x="2596452" y="5211137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Sleep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CA9F7D-88DE-5140-11AE-2CF8CE98E042}"/>
              </a:ext>
            </a:extLst>
          </p:cNvPr>
          <p:cNvSpPr txBox="1"/>
          <p:nvPr/>
        </p:nvSpPr>
        <p:spPr>
          <a:xfrm>
            <a:off x="3836584" y="2877848"/>
            <a:ext cx="16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Medicine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77EB4D-C06B-0F1B-2C32-1059C8C60B72}"/>
              </a:ext>
            </a:extLst>
          </p:cNvPr>
          <p:cNvSpPr txBox="1"/>
          <p:nvPr/>
        </p:nvSpPr>
        <p:spPr>
          <a:xfrm>
            <a:off x="544741" y="520735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Homework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9E73B0-BA56-776F-67A3-44EC573D12AD}"/>
              </a:ext>
            </a:extLst>
          </p:cNvPr>
          <p:cNvSpPr txBox="1"/>
          <p:nvPr/>
        </p:nvSpPr>
        <p:spPr>
          <a:xfrm>
            <a:off x="2337274" y="289637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Brush Hair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1391935-CF47-2714-E927-3CEDEC8230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14047"/>
          <a:stretch/>
        </p:blipFill>
        <p:spPr>
          <a:xfrm>
            <a:off x="4058420" y="1504107"/>
            <a:ext cx="1544040" cy="125072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A5BF302-77BC-45E6-0276-64B837A4B08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9540"/>
          <a:stretch/>
        </p:blipFill>
        <p:spPr>
          <a:xfrm>
            <a:off x="7469089" y="1570931"/>
            <a:ext cx="1700267" cy="118866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ADD8DA51-7DD5-F813-A220-29CF250F5E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t="13934"/>
          <a:stretch/>
        </p:blipFill>
        <p:spPr>
          <a:xfrm>
            <a:off x="6025162" y="1533319"/>
            <a:ext cx="1085850" cy="124606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425FDB8-84AA-BC37-B653-EA92FAE91E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/>
        </p:blipFill>
        <p:spPr>
          <a:xfrm>
            <a:off x="2578815" y="4082898"/>
            <a:ext cx="1569669" cy="109288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BD872CD-8936-E459-BBBE-9F604FA61609}"/>
              </a:ext>
            </a:extLst>
          </p:cNvPr>
          <p:cNvSpPr txBox="1"/>
          <p:nvPr/>
        </p:nvSpPr>
        <p:spPr>
          <a:xfrm>
            <a:off x="8839237" y="5177468"/>
            <a:ext cx="15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School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348909-662C-14EA-0AD1-DA42C2040A59}"/>
              </a:ext>
            </a:extLst>
          </p:cNvPr>
          <p:cNvSpPr txBox="1"/>
          <p:nvPr/>
        </p:nvSpPr>
        <p:spPr>
          <a:xfrm>
            <a:off x="6367356" y="5205194"/>
            <a:ext cx="218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Talk About Feelings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B22C75-2C9D-1701-C01E-83455B072952}"/>
              </a:ext>
            </a:extLst>
          </p:cNvPr>
          <p:cNvSpPr txBox="1"/>
          <p:nvPr/>
        </p:nvSpPr>
        <p:spPr>
          <a:xfrm>
            <a:off x="4535692" y="5205194"/>
            <a:ext cx="16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 Up Toys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5E9B29-0F9B-0AAA-41F9-2B77A6029EA6}"/>
              </a:ext>
            </a:extLst>
          </p:cNvPr>
          <p:cNvSpPr txBox="1"/>
          <p:nvPr/>
        </p:nvSpPr>
        <p:spPr>
          <a:xfrm>
            <a:off x="9703287" y="2878265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a Bath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B47127E1-4FEA-D4E3-EF5F-6B9A0715F5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/>
          <a:stretch/>
        </p:blipFill>
        <p:spPr>
          <a:xfrm>
            <a:off x="8839977" y="4102731"/>
            <a:ext cx="1470590" cy="979167"/>
          </a:xfrm>
          <a:prstGeom prst="rect">
            <a:avLst/>
          </a:prstGeom>
        </p:spPr>
      </p:pic>
      <p:pic>
        <p:nvPicPr>
          <p:cNvPr id="69" name="Picture 68" descr="A group of yellow rubber ducks&#10;&#10;Description automatically generated with low confidence">
            <a:extLst>
              <a:ext uri="{FF2B5EF4-FFF2-40B4-BE49-F238E27FC236}">
                <a16:creationId xmlns:a16="http://schemas.microsoft.com/office/drawing/2014/main" id="{522A331E-A700-FA44-71A3-FA276F71EF3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6448021" y="4114564"/>
            <a:ext cx="1996076" cy="1057816"/>
          </a:xfrm>
          <a:prstGeom prst="rect">
            <a:avLst/>
          </a:prstGeom>
        </p:spPr>
      </p:pic>
      <p:pic>
        <p:nvPicPr>
          <p:cNvPr id="72" name="Picture 71" descr="A picture containing text, child, person, child">
            <a:extLst>
              <a:ext uri="{FF2B5EF4-FFF2-40B4-BE49-F238E27FC236}">
                <a16:creationId xmlns:a16="http://schemas.microsoft.com/office/drawing/2014/main" id="{F8CD1BD7-419D-25E8-F461-A451E2499E7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l="12780" t="1159" r="16684" b="23695"/>
          <a:stretch/>
        </p:blipFill>
        <p:spPr>
          <a:xfrm>
            <a:off x="4617195" y="4078044"/>
            <a:ext cx="1538750" cy="1092882"/>
          </a:xfrm>
          <a:prstGeom prst="rect">
            <a:avLst/>
          </a:prstGeom>
        </p:spPr>
      </p:pic>
      <p:pic>
        <p:nvPicPr>
          <p:cNvPr id="75" name="Picture 74" descr="A picture containing person, wall, indoor, toilet">
            <a:extLst>
              <a:ext uri="{FF2B5EF4-FFF2-40B4-BE49-F238E27FC236}">
                <a16:creationId xmlns:a16="http://schemas.microsoft.com/office/drawing/2014/main" id="{383F7A42-A463-313F-EC80-D8376CBFC6A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837473B0-CC2E-450A-ABE3-18F120FF3D39}">
                <a1611:picAttrSrcUrl xmlns:a1611="http://schemas.microsoft.com/office/drawing/2016/11/main" r:id="rId23"/>
              </a:ext>
            </a:extLst>
          </a:blip>
          <a:srcRect t="17769" b="12784"/>
          <a:stretch/>
        </p:blipFill>
        <p:spPr>
          <a:xfrm>
            <a:off x="9478558" y="1557094"/>
            <a:ext cx="1777845" cy="123468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42BCBA3-E2C1-D184-9466-A5812933BC5F}"/>
              </a:ext>
            </a:extLst>
          </p:cNvPr>
          <p:cNvSpPr/>
          <p:nvPr/>
        </p:nvSpPr>
        <p:spPr>
          <a:xfrm>
            <a:off x="425932" y="5715280"/>
            <a:ext cx="3988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Sample Pictures</a:t>
            </a:r>
          </a:p>
        </p:txBody>
      </p:sp>
    </p:spTree>
    <p:extLst>
      <p:ext uri="{BB962C8B-B14F-4D97-AF65-F5344CB8AC3E}">
        <p14:creationId xmlns:p14="http://schemas.microsoft.com/office/powerpoint/2010/main" val="23321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Toothbrush with solid fill">
            <a:extLst>
              <a:ext uri="{FF2B5EF4-FFF2-40B4-BE49-F238E27FC236}">
                <a16:creationId xmlns:a16="http://schemas.microsoft.com/office/drawing/2014/main" id="{F2F1E607-5A76-1D77-A246-1636AAA1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1447800"/>
            <a:ext cx="1309184" cy="1309184"/>
          </a:xfrm>
          <a:prstGeom prst="rect">
            <a:avLst/>
          </a:prstGeom>
        </p:spPr>
      </p:pic>
      <p:pic>
        <p:nvPicPr>
          <p:cNvPr id="3" name="Graphic 2" descr="Comb with solid fill">
            <a:extLst>
              <a:ext uri="{FF2B5EF4-FFF2-40B4-BE49-F238E27FC236}">
                <a16:creationId xmlns:a16="http://schemas.microsoft.com/office/drawing/2014/main" id="{94EDE761-5E70-C540-E5A8-576F30A40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7233" y="1582741"/>
            <a:ext cx="1191701" cy="1191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9D0DF4-44B3-311C-CAD7-0CEA10F3AB91}"/>
              </a:ext>
            </a:extLst>
          </p:cNvPr>
          <p:cNvSpPr/>
          <p:nvPr/>
        </p:nvSpPr>
        <p:spPr>
          <a:xfrm>
            <a:off x="542832" y="415510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2A81B-C6A7-C384-6DD0-72045571DC28}"/>
              </a:ext>
            </a:extLst>
          </p:cNvPr>
          <p:cNvSpPr/>
          <p:nvPr/>
        </p:nvSpPr>
        <p:spPr>
          <a:xfrm>
            <a:off x="1467612" y="415510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2.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8D2987-D610-400C-5CE2-05FAB6195334}"/>
              </a:ext>
            </a:extLst>
          </p:cNvPr>
          <p:cNvSpPr/>
          <p:nvPr/>
        </p:nvSpPr>
        <p:spPr>
          <a:xfrm>
            <a:off x="2380153" y="400792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3.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07D31-45B8-C39E-F694-86F536D013E3}"/>
              </a:ext>
            </a:extLst>
          </p:cNvPr>
          <p:cNvSpPr/>
          <p:nvPr/>
        </p:nvSpPr>
        <p:spPr>
          <a:xfrm>
            <a:off x="4217474" y="372653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5.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2878C-7A32-E17C-8CC2-DB7661627A82}"/>
              </a:ext>
            </a:extLst>
          </p:cNvPr>
          <p:cNvSpPr/>
          <p:nvPr/>
        </p:nvSpPr>
        <p:spPr>
          <a:xfrm>
            <a:off x="3295431" y="366787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4.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EBD62D-AA47-2CD8-2327-80DC433A8E6D}"/>
              </a:ext>
            </a:extLst>
          </p:cNvPr>
          <p:cNvSpPr/>
          <p:nvPr/>
        </p:nvSpPr>
        <p:spPr>
          <a:xfrm>
            <a:off x="5139517" y="366787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6.</a:t>
            </a:r>
          </a:p>
        </p:txBody>
      </p:sp>
      <p:pic>
        <p:nvPicPr>
          <p:cNvPr id="24" name="Graphic 23" descr="Desk with solid fill">
            <a:extLst>
              <a:ext uri="{FF2B5EF4-FFF2-40B4-BE49-F238E27FC236}">
                <a16:creationId xmlns:a16="http://schemas.microsoft.com/office/drawing/2014/main" id="{6FAB779B-62A5-C109-74EA-F44BE6808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889" y="3823731"/>
            <a:ext cx="1618531" cy="16185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BD235-7BDA-5670-80A0-AF4EFFCA7DA5}"/>
              </a:ext>
            </a:extLst>
          </p:cNvPr>
          <p:cNvSpPr txBox="1"/>
          <p:nvPr/>
        </p:nvSpPr>
        <p:spPr>
          <a:xfrm>
            <a:off x="381000" y="2865944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Brush Teeth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9CF352-234E-18E3-9281-6F4070D04D48}"/>
              </a:ext>
            </a:extLst>
          </p:cNvPr>
          <p:cNvSpPr txBox="1"/>
          <p:nvPr/>
        </p:nvSpPr>
        <p:spPr>
          <a:xfrm>
            <a:off x="7648096" y="286594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Bed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8FB1AA-E196-77D2-0BF0-A38205AFD51F}"/>
              </a:ext>
            </a:extLst>
          </p:cNvPr>
          <p:cNvSpPr txBox="1"/>
          <p:nvPr/>
        </p:nvSpPr>
        <p:spPr>
          <a:xfrm>
            <a:off x="5744930" y="28755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Eat Breakfast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A4CAB-5AC9-3D29-7B6A-8A9F6F5B901A}"/>
              </a:ext>
            </a:extLst>
          </p:cNvPr>
          <p:cNvSpPr txBox="1"/>
          <p:nvPr/>
        </p:nvSpPr>
        <p:spPr>
          <a:xfrm>
            <a:off x="2596452" y="5211137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Sleep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CA9F7D-88DE-5140-11AE-2CF8CE98E042}"/>
              </a:ext>
            </a:extLst>
          </p:cNvPr>
          <p:cNvSpPr txBox="1"/>
          <p:nvPr/>
        </p:nvSpPr>
        <p:spPr>
          <a:xfrm>
            <a:off x="3751931" y="2896374"/>
            <a:ext cx="16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Medicine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77EB4D-C06B-0F1B-2C32-1059C8C60B72}"/>
              </a:ext>
            </a:extLst>
          </p:cNvPr>
          <p:cNvSpPr txBox="1"/>
          <p:nvPr/>
        </p:nvSpPr>
        <p:spPr>
          <a:xfrm>
            <a:off x="544741" y="520735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Homework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9E73B0-BA56-776F-67A3-44EC573D12AD}"/>
              </a:ext>
            </a:extLst>
          </p:cNvPr>
          <p:cNvSpPr txBox="1"/>
          <p:nvPr/>
        </p:nvSpPr>
        <p:spPr>
          <a:xfrm>
            <a:off x="2126175" y="289637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 Hair</a:t>
            </a:r>
          </a:p>
        </p:txBody>
      </p:sp>
      <p:pic>
        <p:nvPicPr>
          <p:cNvPr id="33" name="Graphic 32" descr="Medicine with solid fill">
            <a:extLst>
              <a:ext uri="{FF2B5EF4-FFF2-40B4-BE49-F238E27FC236}">
                <a16:creationId xmlns:a16="http://schemas.microsoft.com/office/drawing/2014/main" id="{61391935-CF47-2714-E927-3CEDEC823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5870" y="1616006"/>
            <a:ext cx="1140978" cy="1140978"/>
          </a:xfrm>
          <a:prstGeom prst="rect">
            <a:avLst/>
          </a:prstGeom>
        </p:spPr>
      </p:pic>
      <p:pic>
        <p:nvPicPr>
          <p:cNvPr id="35" name="Graphic 34" descr="Sleep with solid fill">
            <a:extLst>
              <a:ext uri="{FF2B5EF4-FFF2-40B4-BE49-F238E27FC236}">
                <a16:creationId xmlns:a16="http://schemas.microsoft.com/office/drawing/2014/main" id="{9A5BF302-77BC-45E6-0276-64B837A4B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80914" y="3983532"/>
            <a:ext cx="1309184" cy="1309184"/>
          </a:xfrm>
          <a:prstGeom prst="rect">
            <a:avLst/>
          </a:prstGeom>
        </p:spPr>
      </p:pic>
      <p:pic>
        <p:nvPicPr>
          <p:cNvPr id="37" name="Graphic 36" descr="Person eating with solid fill">
            <a:extLst>
              <a:ext uri="{FF2B5EF4-FFF2-40B4-BE49-F238E27FC236}">
                <a16:creationId xmlns:a16="http://schemas.microsoft.com/office/drawing/2014/main" id="{ADD8DA51-7DD5-F813-A220-29CF250F5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67102" y="1463388"/>
            <a:ext cx="1447800" cy="1447800"/>
          </a:xfrm>
          <a:prstGeom prst="rect">
            <a:avLst/>
          </a:prstGeom>
        </p:spPr>
      </p:pic>
      <p:pic>
        <p:nvPicPr>
          <p:cNvPr id="39" name="Graphic 38" descr="Bed with solid fill">
            <a:extLst>
              <a:ext uri="{FF2B5EF4-FFF2-40B4-BE49-F238E27FC236}">
                <a16:creationId xmlns:a16="http://schemas.microsoft.com/office/drawing/2014/main" id="{F425FDB8-84AA-BC37-B653-EA92FAE91E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60027" y="1501721"/>
            <a:ext cx="1569669" cy="1569669"/>
          </a:xfrm>
          <a:prstGeom prst="rect">
            <a:avLst/>
          </a:prstGeom>
        </p:spPr>
      </p:pic>
      <p:pic>
        <p:nvPicPr>
          <p:cNvPr id="41" name="Graphic 40" descr="Shower with solid fill">
            <a:extLst>
              <a:ext uri="{FF2B5EF4-FFF2-40B4-BE49-F238E27FC236}">
                <a16:creationId xmlns:a16="http://schemas.microsoft.com/office/drawing/2014/main" id="{1A578A0C-3530-F789-E83E-82D4BC7080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01200" y="1519772"/>
            <a:ext cx="1237212" cy="12372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BD872CD-8936-E459-BBBE-9F604FA61609}"/>
              </a:ext>
            </a:extLst>
          </p:cNvPr>
          <p:cNvSpPr txBox="1"/>
          <p:nvPr/>
        </p:nvSpPr>
        <p:spPr>
          <a:xfrm>
            <a:off x="9258691" y="5214492"/>
            <a:ext cx="15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School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348909-662C-14EA-0AD1-DA42C2040A59}"/>
              </a:ext>
            </a:extLst>
          </p:cNvPr>
          <p:cNvSpPr txBox="1"/>
          <p:nvPr/>
        </p:nvSpPr>
        <p:spPr>
          <a:xfrm>
            <a:off x="6367356" y="5205194"/>
            <a:ext cx="218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Talk About Feelings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B22C75-2C9D-1701-C01E-83455B072952}"/>
              </a:ext>
            </a:extLst>
          </p:cNvPr>
          <p:cNvSpPr txBox="1"/>
          <p:nvPr/>
        </p:nvSpPr>
        <p:spPr>
          <a:xfrm>
            <a:off x="4535692" y="5205194"/>
            <a:ext cx="16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 Up Toys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5E9B29-0F9B-0AAA-41F9-2B77A6029EA6}"/>
              </a:ext>
            </a:extLst>
          </p:cNvPr>
          <p:cNvSpPr txBox="1"/>
          <p:nvPr/>
        </p:nvSpPr>
        <p:spPr>
          <a:xfrm>
            <a:off x="9510767" y="2875594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a Shower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BD7B359-2E93-7CAB-0AB2-0C5E0F14680B}"/>
              </a:ext>
            </a:extLst>
          </p:cNvPr>
          <p:cNvGrpSpPr/>
          <p:nvPr/>
        </p:nvGrpSpPr>
        <p:grpSpPr>
          <a:xfrm>
            <a:off x="4535692" y="4049932"/>
            <a:ext cx="1396966" cy="1155262"/>
            <a:chOff x="4535692" y="4049932"/>
            <a:chExt cx="1396966" cy="1155262"/>
          </a:xfrm>
        </p:grpSpPr>
        <p:pic>
          <p:nvPicPr>
            <p:cNvPr id="47" name="Graphic 46" descr="Stuffed Toy with solid fill">
              <a:extLst>
                <a:ext uri="{FF2B5EF4-FFF2-40B4-BE49-F238E27FC236}">
                  <a16:creationId xmlns:a16="http://schemas.microsoft.com/office/drawing/2014/main" id="{88914694-4491-E8BA-705C-DD32C8498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018258" y="4049932"/>
              <a:ext cx="914400" cy="914400"/>
            </a:xfrm>
            <a:prstGeom prst="rect">
              <a:avLst/>
            </a:prstGeom>
          </p:spPr>
        </p:pic>
        <p:pic>
          <p:nvPicPr>
            <p:cNvPr id="49" name="Graphic 48" descr="Bucket and shovel with solid fill">
              <a:extLst>
                <a:ext uri="{FF2B5EF4-FFF2-40B4-BE49-F238E27FC236}">
                  <a16:creationId xmlns:a16="http://schemas.microsoft.com/office/drawing/2014/main" id="{24FF4CA9-6EFD-74D0-5B8D-DB5856D3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535692" y="4290794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AD1BC9-3F30-ABF3-F338-E14B4C63FE30}"/>
              </a:ext>
            </a:extLst>
          </p:cNvPr>
          <p:cNvGrpSpPr/>
          <p:nvPr/>
        </p:nvGrpSpPr>
        <p:grpSpPr>
          <a:xfrm>
            <a:off x="6568087" y="4262965"/>
            <a:ext cx="1783880" cy="799421"/>
            <a:chOff x="6623609" y="4164910"/>
            <a:chExt cx="1783880" cy="799421"/>
          </a:xfrm>
        </p:grpSpPr>
        <p:pic>
          <p:nvPicPr>
            <p:cNvPr id="51" name="Graphic 50" descr="Crying face with solid fill with solid fill">
              <a:extLst>
                <a:ext uri="{FF2B5EF4-FFF2-40B4-BE49-F238E27FC236}">
                  <a16:creationId xmlns:a16="http://schemas.microsoft.com/office/drawing/2014/main" id="{CBA721DF-CCE7-BF83-E6DF-5CF687ACB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041103" y="4357338"/>
              <a:ext cx="606993" cy="606993"/>
            </a:xfrm>
            <a:prstGeom prst="rect">
              <a:avLst/>
            </a:prstGeom>
          </p:spPr>
        </p:pic>
        <p:pic>
          <p:nvPicPr>
            <p:cNvPr id="53" name="Graphic 52" descr="Smiling face with solid fill with solid fill">
              <a:extLst>
                <a:ext uri="{FF2B5EF4-FFF2-40B4-BE49-F238E27FC236}">
                  <a16:creationId xmlns:a16="http://schemas.microsoft.com/office/drawing/2014/main" id="{CBA9ED5D-607B-C4BC-20DD-14AA48C68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26094" y="4164910"/>
              <a:ext cx="606993" cy="606993"/>
            </a:xfrm>
            <a:prstGeom prst="rect">
              <a:avLst/>
            </a:prstGeom>
          </p:spPr>
        </p:pic>
        <p:pic>
          <p:nvPicPr>
            <p:cNvPr id="55" name="Graphic 54" descr="Tongue face with solid fill with solid fill">
              <a:extLst>
                <a:ext uri="{FF2B5EF4-FFF2-40B4-BE49-F238E27FC236}">
                  <a16:creationId xmlns:a16="http://schemas.microsoft.com/office/drawing/2014/main" id="{8F2C571C-D8A1-4529-E834-C3C7E1BA7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623609" y="4164910"/>
              <a:ext cx="606993" cy="606993"/>
            </a:xfrm>
            <a:prstGeom prst="rect">
              <a:avLst/>
            </a:prstGeom>
          </p:spPr>
        </p:pic>
        <p:pic>
          <p:nvPicPr>
            <p:cNvPr id="57" name="Graphic 56" descr="Angry face with solid fill with solid fill">
              <a:extLst>
                <a:ext uri="{FF2B5EF4-FFF2-40B4-BE49-F238E27FC236}">
                  <a16:creationId xmlns:a16="http://schemas.microsoft.com/office/drawing/2014/main" id="{E8F44A13-9BD0-744D-165F-F9982647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800496" y="4357338"/>
              <a:ext cx="606993" cy="606993"/>
            </a:xfrm>
            <a:prstGeom prst="rect">
              <a:avLst/>
            </a:prstGeom>
          </p:spPr>
        </p:pic>
      </p:grpSp>
      <p:pic>
        <p:nvPicPr>
          <p:cNvPr id="61" name="Graphic 60" descr="Schoolhouse with solid fill">
            <a:extLst>
              <a:ext uri="{FF2B5EF4-FFF2-40B4-BE49-F238E27FC236}">
                <a16:creationId xmlns:a16="http://schemas.microsoft.com/office/drawing/2014/main" id="{B47127E1-4FEA-D4E3-EF5F-6B9A0715F52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202196" y="3734604"/>
            <a:ext cx="1470590" cy="14705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C974E7-34C7-290C-C9C2-6A5754CECCBF}"/>
              </a:ext>
            </a:extLst>
          </p:cNvPr>
          <p:cNvSpPr/>
          <p:nvPr/>
        </p:nvSpPr>
        <p:spPr>
          <a:xfrm>
            <a:off x="289837" y="5815388"/>
            <a:ext cx="5022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Sample Pictures</a:t>
            </a:r>
          </a:p>
        </p:txBody>
      </p:sp>
    </p:spTree>
    <p:extLst>
      <p:ext uri="{BB962C8B-B14F-4D97-AF65-F5344CB8AC3E}">
        <p14:creationId xmlns:p14="http://schemas.microsoft.com/office/powerpoint/2010/main" val="19361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 green chalk board">
            <a:extLst>
              <a:ext uri="{FF2B5EF4-FFF2-40B4-BE49-F238E27FC236}">
                <a16:creationId xmlns:a16="http://schemas.microsoft.com/office/drawing/2014/main" id="{4DC945CE-754E-3B82-1C2D-8215AB1D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1065"/>
            <a:ext cx="12191999" cy="7499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844873-2CAC-0D8D-27E3-BAC8B86E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414"/>
            <a:ext cx="7315200" cy="9144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1574D-9C3A-DD35-73C4-F9175497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3962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This PowerPoint needs to be used in normal mode (not in slide show mode).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Several blank templates are provided to customize a visual schedule for a child.  There are blank templates for 3, 4 or 6 activities per template.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Choose the template that fits the child best or let them pick.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 example Visual Schedule is available on slide 5.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templates are made so you can add a picture by clicking insert in your PPT task bar or we have pulled several premade pictures in slides 15 through 17 that you can copy and paste into the template.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When a schedule is completed save that slide as a picture or PDF and email/send to the family to use.</a:t>
            </a:r>
          </a:p>
        </p:txBody>
      </p:sp>
    </p:spTree>
    <p:extLst>
      <p:ext uri="{BB962C8B-B14F-4D97-AF65-F5344CB8AC3E}">
        <p14:creationId xmlns:p14="http://schemas.microsoft.com/office/powerpoint/2010/main" val="1419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a visual schedule?</a:t>
            </a:r>
          </a:p>
        </p:txBody>
      </p:sp>
      <p:pic>
        <p:nvPicPr>
          <p:cNvPr id="8" name="Picture Placeholder 7" descr="A woman and girl gardenin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810000" cy="2194560"/>
          </a:xfrm>
        </p:spPr>
        <p:txBody>
          <a:bodyPr>
            <a:noAutofit/>
          </a:bodyPr>
          <a:lstStyle/>
          <a:p>
            <a:r>
              <a:rPr lang="en-US" sz="2000" dirty="0"/>
              <a:t>Visual Schedules help kids follow a routine, transition between activities, develop new skills and reduce dependence on caregivers when completing daily activities such as getting ready for school, chores or winding down for the day. 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EA377-EFAA-6A21-865F-5D944CC4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Visual Schedule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D7901C-EF45-ED78-05F8-15EEAD966C2F}"/>
              </a:ext>
            </a:extLst>
          </p:cNvPr>
          <p:cNvSpPr txBox="1">
            <a:spLocks/>
          </p:cNvSpPr>
          <p:nvPr/>
        </p:nvSpPr>
        <p:spPr>
          <a:xfrm>
            <a:off x="990600" y="1752600"/>
            <a:ext cx="9296400" cy="388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Think of a skill your child is having difficulty with.  Is it morning routine? Doing homework? Doing Chores?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 all the steps that skill entails</a:t>
            </a:r>
            <a:endParaRPr lang="en-US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pictures clearly depicting each step</a:t>
            </a:r>
            <a:endParaRPr lang="en-US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 older kids you can also add words</a:t>
            </a:r>
            <a:endParaRPr lang="en-US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Print out the schedule and hang it somewhere the child will see it regularly</a:t>
            </a:r>
            <a:endParaRPr lang="en-US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 praise and small rewards such as stickers for completing tasks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 – Morning Routine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162" r="17162"/>
          <a:stretch/>
        </p:blipFill>
        <p:spPr>
          <a:xfrm>
            <a:off x="314325" y="3101752"/>
            <a:ext cx="2927233" cy="297285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717" y="2238644"/>
            <a:ext cx="3566160" cy="493776"/>
          </a:xfrm>
        </p:spPr>
        <p:txBody>
          <a:bodyPr/>
          <a:lstStyle/>
          <a:p>
            <a:pPr algn="ctr"/>
            <a:r>
              <a:rPr lang="en-US" dirty="0"/>
              <a:t>Brush Teeth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568" r="13568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0" y="2233730"/>
            <a:ext cx="3566160" cy="493776"/>
          </a:xfrm>
        </p:spPr>
        <p:txBody>
          <a:bodyPr/>
          <a:lstStyle/>
          <a:p>
            <a:pPr algn="ctr"/>
            <a:r>
              <a:rPr lang="en-US" dirty="0"/>
              <a:t>Get Dressed</a:t>
            </a:r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41A18D0C-FE1B-C57A-424D-FAA4C53E6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6147" b="16147"/>
          <a:stretch/>
        </p:blipFill>
        <p:spPr>
          <a:xfrm>
            <a:off x="8024564" y="3101753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F7BF9C0-7E6E-C814-2E06-F2C3C3D17E1A}"/>
              </a:ext>
            </a:extLst>
          </p:cNvPr>
          <p:cNvSpPr txBox="1">
            <a:spLocks/>
          </p:cNvSpPr>
          <p:nvPr/>
        </p:nvSpPr>
        <p:spPr>
          <a:xfrm>
            <a:off x="7438273" y="2233730"/>
            <a:ext cx="3566160" cy="49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Eat Breakfast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9BF5-9D7B-6BF5-AD59-3A20146E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13C54-5F8D-B473-DFF7-3C24045A0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864FD-7841-0B27-6500-CD8CCF2D9F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29FF2A-3289-32CF-A323-399C70C2BD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01742-8F5F-B4D8-9111-6730A2B3D6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29B592-7E62-B02F-737D-2891F1A9A2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4A2CE5-6399-FBDF-00CC-71B626A978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9D2CEE8-9A7E-3CC9-C0FE-24AFD6278F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1D7A0FF-9C64-E755-A98F-4734ACBE6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63FA3C-8A9B-B311-8A0A-1D4009499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822829-B5C3-DE98-A95F-A0A3644119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29DF138-8554-2F27-498A-7BAF9B4A65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A80BBB-3267-AB20-8D10-112ABFA833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C117FA-37E9-C27A-EA82-2ACBB8765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AF20D4-8D7D-FA73-0012-282039FEF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F9E3F2-E6AA-FBA6-23EA-84FCEE195A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FE7275F-67C8-EA3E-8212-53A871A1AD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9C87ED-5870-4CE4-4423-0265A4D65A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82F719-6A95-C814-0704-8253C028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34D70F-6DDF-81CE-F243-CA21EA6D02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A15548-37F9-56D5-EE17-1CE66B2261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661B45-582C-6115-6542-34A4D1D3F4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31FC68-A325-5FA9-5D2B-6C9E0994C4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5" descr="Badge 1 with solid fill">
            <a:extLst>
              <a:ext uri="{FF2B5EF4-FFF2-40B4-BE49-F238E27FC236}">
                <a16:creationId xmlns:a16="http://schemas.microsoft.com/office/drawing/2014/main" id="{BDF9E10F-63D1-ACEB-9693-BA107D6E2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884" y="609600"/>
            <a:ext cx="914400" cy="914400"/>
          </a:xfrm>
          <a:prstGeom prst="rect">
            <a:avLst/>
          </a:prstGeom>
        </p:spPr>
      </p:pic>
      <p:pic>
        <p:nvPicPr>
          <p:cNvPr id="16" name="Graphic 15" descr="Badge with solid fill">
            <a:extLst>
              <a:ext uri="{FF2B5EF4-FFF2-40B4-BE49-F238E27FC236}">
                <a16:creationId xmlns:a16="http://schemas.microsoft.com/office/drawing/2014/main" id="{55C72F61-B1DC-D4CF-7BFF-58F649DBD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6037" y="2489462"/>
            <a:ext cx="914400" cy="914400"/>
          </a:xfrm>
          <a:prstGeom prst="rect">
            <a:avLst/>
          </a:prstGeom>
        </p:spPr>
      </p:pic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625CE2B7-0A09-F3ED-1E46-F2267150C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3601" y="685800"/>
            <a:ext cx="914400" cy="914400"/>
          </a:xfrm>
          <a:prstGeom prst="rect">
            <a:avLst/>
          </a:prstGeom>
        </p:spPr>
      </p:pic>
      <p:pic>
        <p:nvPicPr>
          <p:cNvPr id="18" name="Graphic 17" descr="Badge 4 with solid fill">
            <a:extLst>
              <a:ext uri="{FF2B5EF4-FFF2-40B4-BE49-F238E27FC236}">
                <a16:creationId xmlns:a16="http://schemas.microsoft.com/office/drawing/2014/main" id="{3EA65B1F-8E1C-11F2-F609-AB736ACD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3000" y="24894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TOPS">
      <a:dk1>
        <a:srgbClr val="222A35"/>
      </a:dk1>
      <a:lt1>
        <a:sysClr val="window" lastClr="FFFFFF"/>
      </a:lt1>
      <a:dk2>
        <a:srgbClr val="525252"/>
      </a:dk2>
      <a:lt2>
        <a:srgbClr val="B9B9B9"/>
      </a:lt2>
      <a:accent1>
        <a:srgbClr val="FF9966"/>
      </a:accent1>
      <a:accent2>
        <a:srgbClr val="009999"/>
      </a:accent2>
      <a:accent3>
        <a:srgbClr val="808080"/>
      </a:accent3>
      <a:accent4>
        <a:srgbClr val="FF9966"/>
      </a:accent4>
      <a:accent5>
        <a:srgbClr val="44546A"/>
      </a:accent5>
      <a:accent6>
        <a:srgbClr val="336699"/>
      </a:accent6>
      <a:hlink>
        <a:srgbClr val="FF5D0C"/>
      </a:hlink>
      <a:folHlink>
        <a:srgbClr val="0072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551</TotalTime>
  <Words>414</Words>
  <Application>Microsoft Office PowerPoint</Application>
  <PresentationFormat>Widescreen</PresentationFormat>
  <Paragraphs>63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Children Friends 16x9</vt:lpstr>
      <vt:lpstr>Creating a Visual Schedule</vt:lpstr>
      <vt:lpstr>Instructions</vt:lpstr>
      <vt:lpstr>Why do a visual schedule?</vt:lpstr>
      <vt:lpstr>How To Create a Visual Schedule</vt:lpstr>
      <vt:lpstr>Example – Morning Routine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Visual Schedule</dc:title>
  <dc:creator>Paula Condol</dc:creator>
  <cp:keywords/>
  <cp:lastModifiedBy>Paula Condol</cp:lastModifiedBy>
  <cp:revision>13</cp:revision>
  <dcterms:created xsi:type="dcterms:W3CDTF">2023-02-01T20:18:32Z</dcterms:created>
  <dcterms:modified xsi:type="dcterms:W3CDTF">2023-09-08T19:21:34Z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