
<file path=[Content_Types].xml><?xml version="1.0" encoding="utf-8"?>
<Types xmlns="http://schemas.openxmlformats.org/package/2006/content-types">
  <Default Extension="bin" ContentType="application/vnd.ms-office.activeX"/>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ppt/activeX/activeX15.xml" ContentType="application/vnd.ms-office.activeX+xml"/>
  <Override PartName="/ppt/activeX/activeX16.xml" ContentType="application/vnd.ms-office.activeX+xml"/>
  <Override PartName="/ppt/activeX/activeX17.xml" ContentType="application/vnd.ms-office.activeX+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56" r:id="rId5"/>
    <p:sldId id="258" r:id="rId6"/>
    <p:sldId id="259" r:id="rId7"/>
    <p:sldId id="278" r:id="rId8"/>
    <p:sldId id="273" r:id="rId9"/>
    <p:sldId id="260" r:id="rId10"/>
    <p:sldId id="279" r:id="rId11"/>
    <p:sldId id="280" r:id="rId12"/>
    <p:sldId id="281" r:id="rId13"/>
    <p:sldId id="282" r:id="rId14"/>
    <p:sldId id="283" r:id="rId15"/>
    <p:sldId id="284" r:id="rId16"/>
    <p:sldId id="285" r:id="rId17"/>
    <p:sldId id="271"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33768E-FA6C-45DF-947D-07A4A25E9DA8}" v="5" dt="2023-06-08T14:57:52.9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718"/>
  </p:normalViewPr>
  <p:slideViewPr>
    <p:cSldViewPr snapToGrid="0">
      <p:cViewPr varScale="1">
        <p:scale>
          <a:sx n="118" d="100"/>
          <a:sy n="118" d="100"/>
        </p:scale>
        <p:origin x="848" y="200"/>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8BD21D40-EC42-11CE-9E0D-00AA006002F3}" ax:persistence="persistStorage" r:id="rId1"/>
</file>

<file path=ppt/activeX/activeX10.xml><?xml version="1.0" encoding="utf-8"?>
<ax:ocx xmlns:ax="http://schemas.microsoft.com/office/2006/activeX" xmlns:r="http://schemas.openxmlformats.org/officeDocument/2006/relationships" ax:classid="{8BD21D40-EC42-11CE-9E0D-00AA006002F3}" ax:persistence="persistStorage" r:id="rId1"/>
</file>

<file path=ppt/activeX/activeX11.xml><?xml version="1.0" encoding="utf-8"?>
<ax:ocx xmlns:ax="http://schemas.microsoft.com/office/2006/activeX" xmlns:r="http://schemas.openxmlformats.org/officeDocument/2006/relationships" ax:classid="{8BD21D40-EC42-11CE-9E0D-00AA006002F3}" ax:persistence="persistStorage" r:id="rId1"/>
</file>

<file path=ppt/activeX/activeX12.xml><?xml version="1.0" encoding="utf-8"?>
<ax:ocx xmlns:ax="http://schemas.microsoft.com/office/2006/activeX" xmlns:r="http://schemas.openxmlformats.org/officeDocument/2006/relationships" ax:classid="{8BD21D40-EC42-11CE-9E0D-00AA006002F3}" ax:persistence="persistStorage" r:id="rId1"/>
</file>

<file path=ppt/activeX/activeX13.xml><?xml version="1.0" encoding="utf-8"?>
<ax:ocx xmlns:ax="http://schemas.microsoft.com/office/2006/activeX" xmlns:r="http://schemas.openxmlformats.org/officeDocument/2006/relationships" ax:classid="{8BD21D40-EC42-11CE-9E0D-00AA006002F3}" ax:persistence="persistStorage" r:id="rId1"/>
</file>

<file path=ppt/activeX/activeX14.xml><?xml version="1.0" encoding="utf-8"?>
<ax:ocx xmlns:ax="http://schemas.microsoft.com/office/2006/activeX" xmlns:r="http://schemas.openxmlformats.org/officeDocument/2006/relationships" ax:classid="{8BD21D40-EC42-11CE-9E0D-00AA006002F3}" ax:persistence="persistStorage" r:id="rId1"/>
</file>

<file path=ppt/activeX/activeX15.xml><?xml version="1.0" encoding="utf-8"?>
<ax:ocx xmlns:ax="http://schemas.microsoft.com/office/2006/activeX" xmlns:r="http://schemas.openxmlformats.org/officeDocument/2006/relationships" ax:classid="{8BD21D40-EC42-11CE-9E0D-00AA006002F3}" ax:persistence="persistStorage" r:id="rId1"/>
</file>

<file path=ppt/activeX/activeX16.xml><?xml version="1.0" encoding="utf-8"?>
<ax:ocx xmlns:ax="http://schemas.microsoft.com/office/2006/activeX" xmlns:r="http://schemas.openxmlformats.org/officeDocument/2006/relationships" ax:classid="{8BD21D40-EC42-11CE-9E0D-00AA006002F3}" ax:persistence="persistStorage" r:id="rId1"/>
</file>

<file path=ppt/activeX/activeX17.xml><?xml version="1.0" encoding="utf-8"?>
<ax:ocx xmlns:ax="http://schemas.microsoft.com/office/2006/activeX" xmlns:r="http://schemas.openxmlformats.org/officeDocument/2006/relationships" ax:classid="{8BD21D40-EC42-11CE-9E0D-00AA006002F3}" ax:persistence="persistStorage" r:id="rId1"/>
</file>

<file path=ppt/activeX/activeX2.xml><?xml version="1.0" encoding="utf-8"?>
<ax:ocx xmlns:ax="http://schemas.microsoft.com/office/2006/activeX" xmlns:r="http://schemas.openxmlformats.org/officeDocument/2006/relationships" ax:classid="{8BD21D40-EC42-11CE-9E0D-00AA006002F3}" ax:persistence="persistStorage" r:id="rId1"/>
</file>

<file path=ppt/activeX/activeX3.xml><?xml version="1.0" encoding="utf-8"?>
<ax:ocx xmlns:ax="http://schemas.microsoft.com/office/2006/activeX" xmlns:r="http://schemas.openxmlformats.org/officeDocument/2006/relationships" ax:classid="{8BD21D40-EC42-11CE-9E0D-00AA006002F3}" ax:persistence="persistStorage" r:id="rId1"/>
</file>

<file path=ppt/activeX/activeX4.xml><?xml version="1.0" encoding="utf-8"?>
<ax:ocx xmlns:ax="http://schemas.microsoft.com/office/2006/activeX" xmlns:r="http://schemas.openxmlformats.org/officeDocument/2006/relationships" ax:classid="{8BD21D40-EC42-11CE-9E0D-00AA006002F3}" ax:persistence="persistStorage" r:id="rId1"/>
</file>

<file path=ppt/activeX/activeX5.xml><?xml version="1.0" encoding="utf-8"?>
<ax:ocx xmlns:ax="http://schemas.microsoft.com/office/2006/activeX" xmlns:r="http://schemas.openxmlformats.org/officeDocument/2006/relationships" ax:classid="{8BD21D40-EC42-11CE-9E0D-00AA006002F3}" ax:persistence="persistStorage" r:id="rId1"/>
</file>

<file path=ppt/activeX/activeX6.xml><?xml version="1.0" encoding="utf-8"?>
<ax:ocx xmlns:ax="http://schemas.microsoft.com/office/2006/activeX" xmlns:r="http://schemas.openxmlformats.org/officeDocument/2006/relationships" ax:classid="{8BD21D40-EC42-11CE-9E0D-00AA006002F3}" ax:persistence="persistStorage" r:id="rId1"/>
</file>

<file path=ppt/activeX/activeX7.xml><?xml version="1.0" encoding="utf-8"?>
<ax:ocx xmlns:ax="http://schemas.microsoft.com/office/2006/activeX" xmlns:r="http://schemas.openxmlformats.org/officeDocument/2006/relationships" ax:classid="{8BD21D40-EC42-11CE-9E0D-00AA006002F3}" ax:persistence="persistStorage" r:id="rId1"/>
</file>

<file path=ppt/activeX/activeX8.xml><?xml version="1.0" encoding="utf-8"?>
<ax:ocx xmlns:ax="http://schemas.microsoft.com/office/2006/activeX" xmlns:r="http://schemas.openxmlformats.org/officeDocument/2006/relationships" ax:classid="{8BD21D40-EC42-11CE-9E0D-00AA006002F3}" ax:persistence="persistStorage" r:id="rId1"/>
</file>

<file path=ppt/activeX/activeX9.xml><?xml version="1.0" encoding="utf-8"?>
<ax:ocx xmlns:ax="http://schemas.microsoft.com/office/2006/activeX" xmlns:r="http://schemas.openxmlformats.org/officeDocument/2006/relationships" ax:classid="{8BD21D10-EC42-11CE-9E0D-00AA006002F3}" ax:persistence="persistStorage" r:id="rId1"/>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Condol" userId="s5ftpjmhZvTPxQ+RDt52o2Rwabu0wbQlz888qVaub6c=" providerId="None" clId="Web-{EB33768E-FA6C-45DF-947D-07A4A25E9DA8}"/>
    <pc:docChg chg="modSld">
      <pc:chgData name="Paula Condol" userId="s5ftpjmhZvTPxQ+RDt52o2Rwabu0wbQlz888qVaub6c=" providerId="None" clId="Web-{EB33768E-FA6C-45DF-947D-07A4A25E9DA8}" dt="2023-06-08T14:57:47.453" v="3" actId="20577"/>
      <pc:docMkLst>
        <pc:docMk/>
      </pc:docMkLst>
      <pc:sldChg chg="modSp">
        <pc:chgData name="Paula Condol" userId="s5ftpjmhZvTPxQ+RDt52o2Rwabu0wbQlz888qVaub6c=" providerId="None" clId="Web-{EB33768E-FA6C-45DF-947D-07A4A25E9DA8}" dt="2023-06-08T14:57:47.453" v="3" actId="20577"/>
        <pc:sldMkLst>
          <pc:docMk/>
          <pc:sldMk cId="47398972" sldId="285"/>
        </pc:sldMkLst>
        <pc:spChg chg="mod">
          <ac:chgData name="Paula Condol" userId="s5ftpjmhZvTPxQ+RDt52o2Rwabu0wbQlz888qVaub6c=" providerId="None" clId="Web-{EB33768E-FA6C-45DF-947D-07A4A25E9DA8}" dt="2023-06-08T14:57:47.453" v="3" actId="20577"/>
          <ac:spMkLst>
            <pc:docMk/>
            <pc:sldMk cId="47398972" sldId="285"/>
            <ac:spMk id="2" creationId="{F96F75DE-8A44-4EC5-83C6-95BDDF10DFD9}"/>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ata10.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6" Type="http://schemas.openxmlformats.org/officeDocument/2006/relationships/image" Target="../media/image36.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34.svg"/></Relationships>
</file>

<file path=ppt/diagrams/_rels/data2.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_rels/data3.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ata4.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ata5.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9.png"/></Relationships>
</file>

<file path=ppt/diagrams/_rels/data6.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1.png"/></Relationships>
</file>

<file path=ppt/diagrams/_rels/data7.xml.rels><?xml version="1.0" encoding="UTF-8" standalone="yes"?>
<Relationships xmlns="http://schemas.openxmlformats.org/package/2006/relationships"><Relationship Id="rId2" Type="http://schemas.openxmlformats.org/officeDocument/2006/relationships/image" Target="../media/image14.svg"/><Relationship Id="rId1" Type="http://schemas.openxmlformats.org/officeDocument/2006/relationships/image" Target="../media/image13.png"/></Relationships>
</file>

<file path=ppt/diagrams/_rels/data8.xml.rels><?xml version="1.0" encoding="UTF-8" standalone="yes"?>
<Relationships xmlns="http://schemas.openxmlformats.org/package/2006/relationships"><Relationship Id="rId2" Type="http://schemas.openxmlformats.org/officeDocument/2006/relationships/image" Target="../media/image16.svg"/><Relationship Id="rId1" Type="http://schemas.openxmlformats.org/officeDocument/2006/relationships/image" Target="../media/image15.png"/></Relationships>
</file>

<file path=ppt/diagrams/_rels/data9.xml.rels><?xml version="1.0" encoding="UTF-8" standalone="yes"?>
<Relationships xmlns="http://schemas.openxmlformats.org/package/2006/relationships"><Relationship Id="rId2" Type="http://schemas.openxmlformats.org/officeDocument/2006/relationships/image" Target="../media/image18.svg"/><Relationship Id="rId1" Type="http://schemas.openxmlformats.org/officeDocument/2006/relationships/image" Target="../media/image17.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6" Type="http://schemas.openxmlformats.org/officeDocument/2006/relationships/image" Target="../media/image36.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34.svg"/></Relationships>
</file>

<file path=ppt/diagrams/_rels/drawing2.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4.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rawing5.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9.png"/></Relationships>
</file>

<file path=ppt/diagrams/_rels/drawing6.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1.png"/></Relationships>
</file>

<file path=ppt/diagrams/_rels/drawing7.xml.rels><?xml version="1.0" encoding="UTF-8" standalone="yes"?>
<Relationships xmlns="http://schemas.openxmlformats.org/package/2006/relationships"><Relationship Id="rId2" Type="http://schemas.openxmlformats.org/officeDocument/2006/relationships/image" Target="../media/image14.svg"/><Relationship Id="rId1" Type="http://schemas.openxmlformats.org/officeDocument/2006/relationships/image" Target="../media/image13.png"/></Relationships>
</file>

<file path=ppt/diagrams/_rels/drawing8.xml.rels><?xml version="1.0" encoding="UTF-8" standalone="yes"?>
<Relationships xmlns="http://schemas.openxmlformats.org/package/2006/relationships"><Relationship Id="rId2" Type="http://schemas.openxmlformats.org/officeDocument/2006/relationships/image" Target="../media/image16.svg"/><Relationship Id="rId1" Type="http://schemas.openxmlformats.org/officeDocument/2006/relationships/image" Target="../media/image15.png"/></Relationships>
</file>

<file path=ppt/diagrams/_rels/drawing9.xml.rels><?xml version="1.0" encoding="UTF-8" standalone="yes"?>
<Relationships xmlns="http://schemas.openxmlformats.org/package/2006/relationships"><Relationship Id="rId2" Type="http://schemas.openxmlformats.org/officeDocument/2006/relationships/image" Target="../media/image18.svg"/><Relationship Id="rId1"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Relaxation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A5804719-12E4-4241-BC4D-3A2FF17F0492}">
      <dgm:prSet phldrT="[Text]"/>
      <dgm:spPr/>
      <dgm:t>
        <a:bodyPr/>
        <a:lstStyle/>
        <a:p>
          <a:r>
            <a:rPr lang="en-US" dirty="0"/>
            <a:t>Mindful Distraction</a:t>
          </a:r>
        </a:p>
      </dgm:t>
    </dgm:pt>
    <dgm:pt modelId="{0E902FAC-AA86-46BF-BC3B-5B5DF1CAC16F}" type="parTrans" cxnId="{4D2C61F9-BD70-4DE4-85EC-1E342E95B841}">
      <dgm:prSet/>
      <dgm:spPr/>
      <dgm:t>
        <a:bodyPr/>
        <a:lstStyle/>
        <a:p>
          <a:endParaRPr lang="en-US"/>
        </a:p>
      </dgm:t>
    </dgm:pt>
    <dgm:pt modelId="{8A417FD8-DD09-4455-81F8-BD42CB2A679E}" type="sibTrans" cxnId="{4D2C61F9-BD70-4DE4-85EC-1E342E95B841}">
      <dgm:prSet/>
      <dgm:spPr/>
      <dgm:t>
        <a:bodyPr/>
        <a:lstStyle/>
        <a:p>
          <a:endParaRPr lang="en-US"/>
        </a:p>
      </dgm:t>
    </dgm:pt>
    <dgm:pt modelId="{D8468B90-DE6C-4BA9-A6E6-71C7E680A761}">
      <dgm:prSet phldrT="[Text]"/>
      <dgm:spPr/>
      <dgm:t>
        <a:bodyPr/>
        <a:lstStyle/>
        <a:p>
          <a:r>
            <a:rPr lang="en-US" dirty="0"/>
            <a:t>Groundings Skills</a:t>
          </a:r>
        </a:p>
      </dgm:t>
    </dgm:pt>
    <dgm:pt modelId="{EB0F8F9B-0D75-4E38-8044-4AA0FAFB786B}" type="parTrans" cxnId="{A6C82CA4-B33F-4F06-BE2A-F506F96D3E0C}">
      <dgm:prSet/>
      <dgm:spPr/>
      <dgm:t>
        <a:bodyPr/>
        <a:lstStyle/>
        <a:p>
          <a:endParaRPr lang="en-US"/>
        </a:p>
      </dgm:t>
    </dgm:pt>
    <dgm:pt modelId="{831DC6D5-CCC7-4FB4-8AB5-0431843F38E9}" type="sibTrans" cxnId="{A6C82CA4-B33F-4F06-BE2A-F506F96D3E0C}">
      <dgm:prSet/>
      <dgm:spPr/>
      <dgm:t>
        <a:bodyPr/>
        <a:lstStyle/>
        <a:p>
          <a:endParaRPr lang="en-US"/>
        </a:p>
      </dgm:t>
    </dgm:pt>
    <dgm:pt modelId="{60B0509A-4741-42FD-AFE2-DAFBA45DBD5F}">
      <dgm:prSet phldrT="[Text]"/>
      <dgm:spPr/>
      <dgm:t>
        <a:bodyPr/>
        <a:lstStyle/>
        <a:p>
          <a:r>
            <a:rPr lang="en-US" dirty="0"/>
            <a:t>Emotional/Physical Release</a:t>
          </a:r>
        </a:p>
      </dgm:t>
    </dgm:pt>
    <dgm:pt modelId="{D94CCA78-51F2-4E24-9F87-C3E62DA889FC}" type="parTrans" cxnId="{2FAD484A-5A7B-486B-9A81-18AB12748543}">
      <dgm:prSet/>
      <dgm:spPr/>
      <dgm:t>
        <a:bodyPr/>
        <a:lstStyle/>
        <a:p>
          <a:endParaRPr lang="en-US"/>
        </a:p>
      </dgm:t>
    </dgm:pt>
    <dgm:pt modelId="{D1B09775-7D8C-445F-AE91-2E7C7BDC7D13}" type="sibTrans" cxnId="{2FAD484A-5A7B-486B-9A81-18AB12748543}">
      <dgm:prSet/>
      <dgm:spPr/>
      <dgm:t>
        <a:bodyPr/>
        <a:lstStyle/>
        <a:p>
          <a:endParaRPr lang="en-US"/>
        </a:p>
      </dgm:t>
    </dgm:pt>
    <dgm:pt modelId="{6503D469-76FF-469E-B6B8-9FA8B5B5486C}">
      <dgm:prSet phldrT="[Text]"/>
      <dgm:spPr/>
      <dgm:t>
        <a:bodyPr/>
        <a:lstStyle/>
        <a:p>
          <a:r>
            <a:rPr lang="en-US" dirty="0"/>
            <a:t>Shifting Mindset/Thoughts</a:t>
          </a:r>
        </a:p>
      </dgm:t>
    </dgm:pt>
    <dgm:pt modelId="{93CEEF72-284D-493A-84E9-C710426E75EE}" type="parTrans" cxnId="{1C2ED7ED-4481-4A5B-B16F-AAD25A6E6320}">
      <dgm:prSet/>
      <dgm:spPr/>
      <dgm:t>
        <a:bodyPr/>
        <a:lstStyle/>
        <a:p>
          <a:endParaRPr lang="en-US"/>
        </a:p>
      </dgm:t>
    </dgm:pt>
    <dgm:pt modelId="{C0EACAEF-2056-4E79-8415-50C783253488}" type="sibTrans" cxnId="{1C2ED7ED-4481-4A5B-B16F-AAD25A6E6320}">
      <dgm:prSet/>
      <dgm:spPr/>
      <dgm:t>
        <a:bodyPr/>
        <a:lstStyle/>
        <a:p>
          <a:endParaRPr lang="en-US"/>
        </a:p>
      </dgm:t>
    </dgm:pt>
    <dgm:pt modelId="{4E7E62AF-2CB1-492A-BA96-C77C4F2FDD99}">
      <dgm:prSet phldrT="[Text]"/>
      <dgm:spPr/>
      <dgm:t>
        <a:bodyPr/>
        <a:lstStyle/>
        <a:p>
          <a:r>
            <a:rPr lang="en-US" dirty="0"/>
            <a:t>Healthy Habits</a:t>
          </a:r>
        </a:p>
      </dgm:t>
    </dgm:pt>
    <dgm:pt modelId="{833849FD-B6F5-4743-9A95-7D150869E3E9}" type="parTrans" cxnId="{41D9A5DE-3A8E-4E18-AC68-9FCCC7BA606A}">
      <dgm:prSet/>
      <dgm:spPr/>
      <dgm:t>
        <a:bodyPr/>
        <a:lstStyle/>
        <a:p>
          <a:endParaRPr lang="en-US"/>
        </a:p>
      </dgm:t>
    </dgm:pt>
    <dgm:pt modelId="{F87C90E4-DFB3-4AE5-8FF7-99D1E08534AE}" type="sibTrans" cxnId="{41D9A5DE-3A8E-4E18-AC68-9FCCC7BA606A}">
      <dgm:prSet/>
      <dgm:spPr/>
      <dgm:t>
        <a:bodyPr/>
        <a:lstStyle/>
        <a:p>
          <a:endParaRPr lang="en-US"/>
        </a:p>
      </dgm:t>
    </dgm:pt>
    <dgm:pt modelId="{B08C504D-4349-44A5-9C89-0F30CEA1C0BD}">
      <dgm:prSet phldrT="[Text]"/>
      <dgm:spPr/>
      <dgm:t>
        <a:bodyPr/>
        <a:lstStyle/>
        <a:p>
          <a:r>
            <a:rPr lang="en-US" dirty="0"/>
            <a:t>Asking For Help</a:t>
          </a:r>
        </a:p>
      </dgm:t>
    </dgm:pt>
    <dgm:pt modelId="{16290828-AFE3-4EFE-8BA0-5546EC94ABF5}" type="parTrans" cxnId="{F1595593-2218-4C2E-B2C0-BCD05DB45D94}">
      <dgm:prSet/>
      <dgm:spPr/>
      <dgm:t>
        <a:bodyPr/>
        <a:lstStyle/>
        <a:p>
          <a:endParaRPr lang="en-US"/>
        </a:p>
      </dgm:t>
    </dgm:pt>
    <dgm:pt modelId="{EE02AF6C-F986-48E9-8DB5-F09BD24CE297}" type="sibTrans" cxnId="{F1595593-2218-4C2E-B2C0-BCD05DB45D94}">
      <dgm:prSet/>
      <dgm:spPr/>
      <dgm:t>
        <a:bodyPr/>
        <a:lstStyle/>
        <a:p>
          <a:endParaRPr lang="en-US"/>
        </a:p>
      </dgm:t>
    </dgm:pt>
    <dgm:pt modelId="{4252382B-D54C-4A5D-8CFF-83D67EA9B567}">
      <dgm:prSet phldrT="[Text]"/>
      <dgm:spPr/>
      <dgm:t>
        <a:bodyPr/>
        <a:lstStyle/>
        <a:p>
          <a:r>
            <a:rPr lang="en-US" dirty="0"/>
            <a:t>Building Resiliency Skills</a:t>
          </a:r>
        </a:p>
      </dgm:t>
    </dgm:pt>
    <dgm:pt modelId="{13E427A7-32CA-4893-AED7-851C77211782}" type="parTrans" cxnId="{9E5DC4C2-0C0E-4449-81BC-7475801D0862}">
      <dgm:prSet/>
      <dgm:spPr/>
      <dgm:t>
        <a:bodyPr/>
        <a:lstStyle/>
        <a:p>
          <a:endParaRPr lang="en-US"/>
        </a:p>
      </dgm:t>
    </dgm:pt>
    <dgm:pt modelId="{656C5C51-FD7C-4495-B920-5CE2CBCDDA5A}" type="sibTrans" cxnId="{9E5DC4C2-0C0E-4449-81BC-7475801D0862}">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8">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8"/>
      <dgm:spPr/>
    </dgm:pt>
    <dgm:pt modelId="{79EBC5B8-B6E4-4923-BC00-76A282FAD5D1}" type="pres">
      <dgm:prSet presAssocID="{266FF73D-03A6-4147-B120-7803B932BC6D}" presName="adorn" presStyleLbl="fgAccFollowNode1" presStyleIdx="0" presStyleCnt="8"/>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Yoga with solid fill"/>
        </a:ext>
      </dgm:extLst>
    </dgm:pt>
    <dgm:pt modelId="{541A771A-076A-44DD-80E7-BC11A6FBD505}" type="pres">
      <dgm:prSet presAssocID="{A73F0634-AD56-4D05-801E-722F08331E3C}" presName="sibTrans" presStyleLbl="sibTrans2D1" presStyleIdx="0" presStyleCnt="0"/>
      <dgm:spPr/>
    </dgm:pt>
    <dgm:pt modelId="{B8D59EBE-0CEB-4E83-9E08-9C2B900DCBCB}" type="pres">
      <dgm:prSet presAssocID="{60B0509A-4741-42FD-AFE2-DAFBA45DBD5F}" presName="compNode" presStyleCnt="0"/>
      <dgm:spPr/>
    </dgm:pt>
    <dgm:pt modelId="{D43F900B-C245-4955-94C7-2F64B132DEDC}" type="pres">
      <dgm:prSet presAssocID="{60B0509A-4741-42FD-AFE2-DAFBA45DBD5F}" presName="childRect" presStyleLbl="bgAcc1" presStyleIdx="1" presStyleCnt="8">
        <dgm:presLayoutVars>
          <dgm:bulletEnabled val="1"/>
        </dgm:presLayoutVars>
      </dgm:prSet>
      <dgm:spPr/>
    </dgm:pt>
    <dgm:pt modelId="{748F0280-F021-438F-8C8E-431651D7997A}" type="pres">
      <dgm:prSet presAssocID="{60B0509A-4741-42FD-AFE2-DAFBA45DBD5F}" presName="parentText" presStyleLbl="node1" presStyleIdx="0" presStyleCnt="0">
        <dgm:presLayoutVars>
          <dgm:chMax val="0"/>
          <dgm:bulletEnabled val="1"/>
        </dgm:presLayoutVars>
      </dgm:prSet>
      <dgm:spPr/>
    </dgm:pt>
    <dgm:pt modelId="{51A2F189-870A-4939-9FCC-C7B4B0A5F63F}" type="pres">
      <dgm:prSet presAssocID="{60B0509A-4741-42FD-AFE2-DAFBA45DBD5F}" presName="parentRect" presStyleLbl="alignNode1" presStyleIdx="1" presStyleCnt="8"/>
      <dgm:spPr/>
    </dgm:pt>
    <dgm:pt modelId="{28F31194-C141-41FE-B545-3F4E68D00526}" type="pres">
      <dgm:prSet presAssocID="{60B0509A-4741-42FD-AFE2-DAFBA45DBD5F}" presName="adorn" presStyleLbl="fgAccFollowNode1" presStyleIdx="1" presStyleCnt="8"/>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urprised face with solid fill with solid fill"/>
        </a:ext>
      </dgm:extLst>
    </dgm:pt>
    <dgm:pt modelId="{E025BF84-69FB-4D32-8E5A-ED6CD33913D2}" type="pres">
      <dgm:prSet presAssocID="{D1B09775-7D8C-445F-AE91-2E7C7BDC7D13}" presName="sibTrans" presStyleLbl="sibTrans2D1" presStyleIdx="0" presStyleCnt="0"/>
      <dgm:spPr/>
    </dgm:pt>
    <dgm:pt modelId="{027F96ED-C370-4B7E-AE33-B62A7A6A55F2}" type="pres">
      <dgm:prSet presAssocID="{6503D469-76FF-469E-B6B8-9FA8B5B5486C}" presName="compNode" presStyleCnt="0"/>
      <dgm:spPr/>
    </dgm:pt>
    <dgm:pt modelId="{A3AF2956-8F54-4026-8AEF-16E47EFC4D60}" type="pres">
      <dgm:prSet presAssocID="{6503D469-76FF-469E-B6B8-9FA8B5B5486C}" presName="childRect" presStyleLbl="bgAcc1" presStyleIdx="2" presStyleCnt="8">
        <dgm:presLayoutVars>
          <dgm:bulletEnabled val="1"/>
        </dgm:presLayoutVars>
      </dgm:prSet>
      <dgm:spPr/>
    </dgm:pt>
    <dgm:pt modelId="{C828BD38-1AC1-4B01-B3E3-142409DA6BE6}" type="pres">
      <dgm:prSet presAssocID="{6503D469-76FF-469E-B6B8-9FA8B5B5486C}" presName="parentText" presStyleLbl="node1" presStyleIdx="0" presStyleCnt="0">
        <dgm:presLayoutVars>
          <dgm:chMax val="0"/>
          <dgm:bulletEnabled val="1"/>
        </dgm:presLayoutVars>
      </dgm:prSet>
      <dgm:spPr/>
    </dgm:pt>
    <dgm:pt modelId="{0529704A-66EC-48CE-B26D-99693F185687}" type="pres">
      <dgm:prSet presAssocID="{6503D469-76FF-469E-B6B8-9FA8B5B5486C}" presName="parentRect" presStyleLbl="alignNode1" presStyleIdx="2" presStyleCnt="8"/>
      <dgm:spPr/>
    </dgm:pt>
    <dgm:pt modelId="{63907E21-1CCB-4C75-A9E9-9E6070D06310}" type="pres">
      <dgm:prSet presAssocID="{6503D469-76FF-469E-B6B8-9FA8B5B5486C}" presName="adorn" presStyleLbl="fgAccFollow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eft Brain with solid fill"/>
        </a:ext>
      </dgm:extLst>
    </dgm:pt>
    <dgm:pt modelId="{33609AB9-0A80-4039-A373-5EB1A72615D2}" type="pres">
      <dgm:prSet presAssocID="{C0EACAEF-2056-4E79-8415-50C783253488}" presName="sibTrans" presStyleLbl="sibTrans2D1" presStyleIdx="0" presStyleCnt="0"/>
      <dgm:spPr/>
    </dgm:pt>
    <dgm:pt modelId="{37BED80E-6D9E-4F82-926E-8D5F0FD7652E}" type="pres">
      <dgm:prSet presAssocID="{4E7E62AF-2CB1-492A-BA96-C77C4F2FDD99}" presName="compNode" presStyleCnt="0"/>
      <dgm:spPr/>
    </dgm:pt>
    <dgm:pt modelId="{60C30D56-0207-4C03-9233-31DF9C5CF7CD}" type="pres">
      <dgm:prSet presAssocID="{4E7E62AF-2CB1-492A-BA96-C77C4F2FDD99}" presName="childRect" presStyleLbl="bgAcc1" presStyleIdx="3" presStyleCnt="8">
        <dgm:presLayoutVars>
          <dgm:bulletEnabled val="1"/>
        </dgm:presLayoutVars>
      </dgm:prSet>
      <dgm:spPr/>
    </dgm:pt>
    <dgm:pt modelId="{9D5816E4-8FAC-44CF-9F64-46EFF6969876}" type="pres">
      <dgm:prSet presAssocID="{4E7E62AF-2CB1-492A-BA96-C77C4F2FDD99}" presName="parentText" presStyleLbl="node1" presStyleIdx="0" presStyleCnt="0">
        <dgm:presLayoutVars>
          <dgm:chMax val="0"/>
          <dgm:bulletEnabled val="1"/>
        </dgm:presLayoutVars>
      </dgm:prSet>
      <dgm:spPr/>
    </dgm:pt>
    <dgm:pt modelId="{EFA46127-BE79-4E4A-A942-7F896B2F1CCA}" type="pres">
      <dgm:prSet presAssocID="{4E7E62AF-2CB1-492A-BA96-C77C4F2FDD99}" presName="parentRect" presStyleLbl="alignNode1" presStyleIdx="3" presStyleCnt="8"/>
      <dgm:spPr/>
    </dgm:pt>
    <dgm:pt modelId="{9967EA4D-126A-44F4-8D8B-22B9DC342045}" type="pres">
      <dgm:prSet presAssocID="{4E7E62AF-2CB1-492A-BA96-C77C4F2FDD99}" presName="adorn" presStyleLbl="fgAccFollow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un with solid fill"/>
        </a:ext>
      </dgm:extLst>
    </dgm:pt>
    <dgm:pt modelId="{0B21C522-26C8-41A3-BEEC-B513AC85516B}" type="pres">
      <dgm:prSet presAssocID="{F87C90E4-DFB3-4AE5-8FF7-99D1E08534AE}" presName="sibTrans" presStyleLbl="sibTrans2D1" presStyleIdx="0" presStyleCnt="0"/>
      <dgm:spPr/>
    </dgm:pt>
    <dgm:pt modelId="{754C7608-507E-47D3-A381-F4C06CE108F2}" type="pres">
      <dgm:prSet presAssocID="{A5804719-12E4-4241-BC4D-3A2FF17F0492}" presName="compNode" presStyleCnt="0"/>
      <dgm:spPr/>
    </dgm:pt>
    <dgm:pt modelId="{673DD9D8-81E0-4B77-9EA5-629404AF58C3}" type="pres">
      <dgm:prSet presAssocID="{A5804719-12E4-4241-BC4D-3A2FF17F0492}" presName="childRect" presStyleLbl="bgAcc1" presStyleIdx="4" presStyleCnt="8">
        <dgm:presLayoutVars>
          <dgm:bulletEnabled val="1"/>
        </dgm:presLayoutVars>
      </dgm:prSet>
      <dgm:spPr/>
    </dgm:pt>
    <dgm:pt modelId="{0146192C-A12E-4014-96C4-AC4E2A7789C4}" type="pres">
      <dgm:prSet presAssocID="{A5804719-12E4-4241-BC4D-3A2FF17F0492}" presName="parentText" presStyleLbl="node1" presStyleIdx="0" presStyleCnt="0">
        <dgm:presLayoutVars>
          <dgm:chMax val="0"/>
          <dgm:bulletEnabled val="1"/>
        </dgm:presLayoutVars>
      </dgm:prSet>
      <dgm:spPr/>
    </dgm:pt>
    <dgm:pt modelId="{87A2E6BE-BE11-44A8-B993-2043F50EF2C7}" type="pres">
      <dgm:prSet presAssocID="{A5804719-12E4-4241-BC4D-3A2FF17F0492}" presName="parentRect" presStyleLbl="alignNode1" presStyleIdx="4" presStyleCnt="8"/>
      <dgm:spPr/>
    </dgm:pt>
    <dgm:pt modelId="{D8D3116A-9CDF-441D-83F6-21E084E58B7F}" type="pres">
      <dgm:prSet presAssocID="{A5804719-12E4-4241-BC4D-3A2FF17F0492}" presName="adorn" presStyleLbl="fgAccFollow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Puzzle pieces with solid fill"/>
        </a:ext>
      </dgm:extLst>
    </dgm:pt>
    <dgm:pt modelId="{3E53E0FE-B91E-40BA-8DA3-1384A28C578A}" type="pres">
      <dgm:prSet presAssocID="{8A417FD8-DD09-4455-81F8-BD42CB2A679E}" presName="sibTrans" presStyleLbl="sibTrans2D1" presStyleIdx="0" presStyleCnt="0"/>
      <dgm:spPr/>
    </dgm:pt>
    <dgm:pt modelId="{FD6F2FD5-CA71-4594-8B20-40A85D99557D}" type="pres">
      <dgm:prSet presAssocID="{D8468B90-DE6C-4BA9-A6E6-71C7E680A761}" presName="compNode" presStyleCnt="0"/>
      <dgm:spPr/>
    </dgm:pt>
    <dgm:pt modelId="{B022DE2D-1174-4BBF-8A05-A6620B35C08F}" type="pres">
      <dgm:prSet presAssocID="{D8468B90-DE6C-4BA9-A6E6-71C7E680A761}" presName="childRect" presStyleLbl="bgAcc1" presStyleIdx="5" presStyleCnt="8">
        <dgm:presLayoutVars>
          <dgm:bulletEnabled val="1"/>
        </dgm:presLayoutVars>
      </dgm:prSet>
      <dgm:spPr/>
    </dgm:pt>
    <dgm:pt modelId="{BA9096A8-708F-4799-A08B-26F620DB68BA}" type="pres">
      <dgm:prSet presAssocID="{D8468B90-DE6C-4BA9-A6E6-71C7E680A761}" presName="parentText" presStyleLbl="node1" presStyleIdx="0" presStyleCnt="0">
        <dgm:presLayoutVars>
          <dgm:chMax val="0"/>
          <dgm:bulletEnabled val="1"/>
        </dgm:presLayoutVars>
      </dgm:prSet>
      <dgm:spPr/>
    </dgm:pt>
    <dgm:pt modelId="{CC237F4D-8C28-4314-9884-F88788963BCF}" type="pres">
      <dgm:prSet presAssocID="{D8468B90-DE6C-4BA9-A6E6-71C7E680A761}" presName="parentRect" presStyleLbl="alignNode1" presStyleIdx="5" presStyleCnt="8"/>
      <dgm:spPr/>
    </dgm:pt>
    <dgm:pt modelId="{A0AAB5CE-EBF9-4D01-9BA6-58562E0D9F19}" type="pres">
      <dgm:prSet presAssocID="{D8468B90-DE6C-4BA9-A6E6-71C7E680A761}" presName="adorn" presStyleLbl="fgAccFollow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Artificial Intelligence with solid fill"/>
        </a:ext>
      </dgm:extLst>
    </dgm:pt>
    <dgm:pt modelId="{2FCD5EFC-7581-47FE-AC0E-3242F6D01954}" type="pres">
      <dgm:prSet presAssocID="{831DC6D5-CCC7-4FB4-8AB5-0431843F38E9}" presName="sibTrans" presStyleLbl="sibTrans2D1" presStyleIdx="0" presStyleCnt="0"/>
      <dgm:spPr/>
    </dgm:pt>
    <dgm:pt modelId="{78CC639E-36F9-4237-86DA-97862FFAA342}" type="pres">
      <dgm:prSet presAssocID="{B08C504D-4349-44A5-9C89-0F30CEA1C0BD}" presName="compNode" presStyleCnt="0"/>
      <dgm:spPr/>
    </dgm:pt>
    <dgm:pt modelId="{38CF4D64-40DD-4E22-8D5C-7E2B773B128F}" type="pres">
      <dgm:prSet presAssocID="{B08C504D-4349-44A5-9C89-0F30CEA1C0BD}" presName="childRect" presStyleLbl="bgAcc1" presStyleIdx="6" presStyleCnt="8">
        <dgm:presLayoutVars>
          <dgm:bulletEnabled val="1"/>
        </dgm:presLayoutVars>
      </dgm:prSet>
      <dgm:spPr/>
    </dgm:pt>
    <dgm:pt modelId="{B6CC065A-9CEC-4074-9D8A-A18670E13B6D}" type="pres">
      <dgm:prSet presAssocID="{B08C504D-4349-44A5-9C89-0F30CEA1C0BD}" presName="parentText" presStyleLbl="node1" presStyleIdx="0" presStyleCnt="0">
        <dgm:presLayoutVars>
          <dgm:chMax val="0"/>
          <dgm:bulletEnabled val="1"/>
        </dgm:presLayoutVars>
      </dgm:prSet>
      <dgm:spPr/>
    </dgm:pt>
    <dgm:pt modelId="{086201CA-663B-4AE4-A038-15A0B2DFC1E2}" type="pres">
      <dgm:prSet presAssocID="{B08C504D-4349-44A5-9C89-0F30CEA1C0BD}" presName="parentRect" presStyleLbl="alignNode1" presStyleIdx="6" presStyleCnt="8"/>
      <dgm:spPr/>
    </dgm:pt>
    <dgm:pt modelId="{00ECDDA1-CBE7-4BB3-9699-6F023482F562}" type="pres">
      <dgm:prSet presAssocID="{B08C504D-4349-44A5-9C89-0F30CEA1C0BD}" presName="adorn" presStyleLbl="fgAccFollow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Call center with solid fill"/>
        </a:ext>
      </dgm:extLst>
    </dgm:pt>
    <dgm:pt modelId="{36F362E0-01A4-458A-8F12-93539F103600}" type="pres">
      <dgm:prSet presAssocID="{EE02AF6C-F986-48E9-8DB5-F09BD24CE297}" presName="sibTrans" presStyleLbl="sibTrans2D1" presStyleIdx="0" presStyleCnt="0"/>
      <dgm:spPr/>
    </dgm:pt>
    <dgm:pt modelId="{71720EC0-1890-464A-B66D-13D4D27225AE}" type="pres">
      <dgm:prSet presAssocID="{4252382B-D54C-4A5D-8CFF-83D67EA9B567}" presName="compNode" presStyleCnt="0"/>
      <dgm:spPr/>
    </dgm:pt>
    <dgm:pt modelId="{0C806C0E-212E-4B76-8A7A-EB6159D31160}" type="pres">
      <dgm:prSet presAssocID="{4252382B-D54C-4A5D-8CFF-83D67EA9B567}" presName="childRect" presStyleLbl="bgAcc1" presStyleIdx="7" presStyleCnt="8">
        <dgm:presLayoutVars>
          <dgm:bulletEnabled val="1"/>
        </dgm:presLayoutVars>
      </dgm:prSet>
      <dgm:spPr/>
    </dgm:pt>
    <dgm:pt modelId="{8AB8F63E-D361-4B4D-9A6C-B4E9F69AD4C3}" type="pres">
      <dgm:prSet presAssocID="{4252382B-D54C-4A5D-8CFF-83D67EA9B567}" presName="parentText" presStyleLbl="node1" presStyleIdx="0" presStyleCnt="0">
        <dgm:presLayoutVars>
          <dgm:chMax val="0"/>
          <dgm:bulletEnabled val="1"/>
        </dgm:presLayoutVars>
      </dgm:prSet>
      <dgm:spPr/>
    </dgm:pt>
    <dgm:pt modelId="{0EAF4EC5-96E3-4025-AC36-0ED2648D0999}" type="pres">
      <dgm:prSet presAssocID="{4252382B-D54C-4A5D-8CFF-83D67EA9B567}" presName="parentRect" presStyleLbl="alignNode1" presStyleIdx="7" presStyleCnt="8"/>
      <dgm:spPr/>
    </dgm:pt>
    <dgm:pt modelId="{0B8ADF0C-08E2-47FD-BBE8-EBC4E497E310}" type="pres">
      <dgm:prSet presAssocID="{4252382B-D54C-4A5D-8CFF-83D67EA9B567}" presName="adorn" presStyleLbl="fgAccFollow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Aspiration with solid fill"/>
        </a:ext>
      </dgm:extLst>
    </dgm:pt>
  </dgm:ptLst>
  <dgm:cxnLst>
    <dgm:cxn modelId="{518F9706-8944-4F20-9504-E0B90A1488F4}" type="presOf" srcId="{B08C504D-4349-44A5-9C89-0F30CEA1C0BD}" destId="{B6CC065A-9CEC-4074-9D8A-A18670E13B6D}" srcOrd="0" destOrd="0" presId="urn:microsoft.com/office/officeart/2005/8/layout/bList2"/>
    <dgm:cxn modelId="{96F54B0B-8657-47A2-84DC-C263780D4E1D}" type="presOf" srcId="{D8468B90-DE6C-4BA9-A6E6-71C7E680A761}" destId="{CC237F4D-8C28-4314-9884-F88788963BCF}" srcOrd="1" destOrd="0" presId="urn:microsoft.com/office/officeart/2005/8/layout/bList2"/>
    <dgm:cxn modelId="{E86F8D12-B4D9-4040-A947-A7BC6A570208}" type="presOf" srcId="{B08C504D-4349-44A5-9C89-0F30CEA1C0BD}" destId="{086201CA-663B-4AE4-A038-15A0B2DFC1E2}" srcOrd="1" destOrd="0" presId="urn:microsoft.com/office/officeart/2005/8/layout/bList2"/>
    <dgm:cxn modelId="{6B50E914-29B2-489B-9BF7-9F3CB12CBF5E}" type="presOf" srcId="{A5804719-12E4-4241-BC4D-3A2FF17F0492}" destId="{0146192C-A12E-4014-96C4-AC4E2A7789C4}" srcOrd="0" destOrd="0" presId="urn:microsoft.com/office/officeart/2005/8/layout/bList2"/>
    <dgm:cxn modelId="{94522721-7B13-4940-B887-390C2B2F405F}" type="presOf" srcId="{8A417FD8-DD09-4455-81F8-BD42CB2A679E}" destId="{3E53E0FE-B91E-40BA-8DA3-1384A28C578A}" srcOrd="0" destOrd="0" presId="urn:microsoft.com/office/officeart/2005/8/layout/bList2"/>
    <dgm:cxn modelId="{AEBBB42C-7FF7-4F52-97D3-52647AEB945E}" type="presOf" srcId="{6503D469-76FF-469E-B6B8-9FA8B5B5486C}" destId="{0529704A-66EC-48CE-B26D-99693F185687}" srcOrd="1" destOrd="0" presId="urn:microsoft.com/office/officeart/2005/8/layout/bList2"/>
    <dgm:cxn modelId="{AFBC9A35-3C52-408C-87AC-2B63D1BC1793}" type="presOf" srcId="{C0EACAEF-2056-4E79-8415-50C783253488}" destId="{33609AB9-0A80-4039-A373-5EB1A72615D2}" srcOrd="0" destOrd="0" presId="urn:microsoft.com/office/officeart/2005/8/layout/bList2"/>
    <dgm:cxn modelId="{8BEB6745-5441-4A09-9961-C6E713689B98}" type="presOf" srcId="{D8468B90-DE6C-4BA9-A6E6-71C7E680A761}" destId="{BA9096A8-708F-4799-A08B-26F620DB68BA}" srcOrd="0" destOrd="0" presId="urn:microsoft.com/office/officeart/2005/8/layout/bList2"/>
    <dgm:cxn modelId="{2FAD484A-5A7B-486B-9A81-18AB12748543}" srcId="{98675A76-2441-4F7A-B7EE-EACB2961404A}" destId="{60B0509A-4741-42FD-AFE2-DAFBA45DBD5F}" srcOrd="1" destOrd="0" parTransId="{D94CCA78-51F2-4E24-9F87-C3E62DA889FC}" sibTransId="{D1B09775-7D8C-445F-AE91-2E7C7BDC7D13}"/>
    <dgm:cxn modelId="{7EF61153-F342-4803-A2EA-D6525659494E}" type="presOf" srcId="{266FF73D-03A6-4147-B120-7803B932BC6D}" destId="{E3A9C1A7-7964-47C6-BC87-4308E5A58513}" srcOrd="0" destOrd="0" presId="urn:microsoft.com/office/officeart/2005/8/layout/bList2"/>
    <dgm:cxn modelId="{005CBC5A-79B9-4D8E-87A5-A71D81C7295D}" type="presOf" srcId="{F87C90E4-DFB3-4AE5-8FF7-99D1E08534AE}" destId="{0B21C522-26C8-41A3-BEEC-B513AC85516B}" srcOrd="0" destOrd="0" presId="urn:microsoft.com/office/officeart/2005/8/layout/bList2"/>
    <dgm:cxn modelId="{51CD3B65-309B-463C-A2F2-728CF194E043}" type="presOf" srcId="{A5804719-12E4-4241-BC4D-3A2FF17F0492}" destId="{87A2E6BE-BE11-44A8-B993-2043F50EF2C7}" srcOrd="1" destOrd="0" presId="urn:microsoft.com/office/officeart/2005/8/layout/bList2"/>
    <dgm:cxn modelId="{8A866476-1B76-4BAF-BF84-F7784FF82975}" type="presOf" srcId="{831DC6D5-CCC7-4FB4-8AB5-0431843F38E9}" destId="{2FCD5EFC-7581-47FE-AC0E-3242F6D01954}" srcOrd="0" destOrd="0" presId="urn:microsoft.com/office/officeart/2005/8/layout/bList2"/>
    <dgm:cxn modelId="{638C4D7B-C52E-4DE9-8ACB-A710F2B6D79E}" type="presOf" srcId="{EE02AF6C-F986-48E9-8DB5-F09BD24CE297}" destId="{36F362E0-01A4-458A-8F12-93539F103600}" srcOrd="0" destOrd="0" presId="urn:microsoft.com/office/officeart/2005/8/layout/bList2"/>
    <dgm:cxn modelId="{CEDBEB7C-B96C-4F12-BF9C-30A4774503BF}" type="presOf" srcId="{60B0509A-4741-42FD-AFE2-DAFBA45DBD5F}" destId="{51A2F189-870A-4939-9FCC-C7B4B0A5F63F}" srcOrd="1" destOrd="0" presId="urn:microsoft.com/office/officeart/2005/8/layout/bList2"/>
    <dgm:cxn modelId="{ED3BF382-C1E6-4F16-A2B4-436AC96F23FE}" type="presOf" srcId="{4252382B-D54C-4A5D-8CFF-83D67EA9B567}" destId="{8AB8F63E-D361-4B4D-9A6C-B4E9F69AD4C3}" srcOrd="0" destOrd="0" presId="urn:microsoft.com/office/officeart/2005/8/layout/bList2"/>
    <dgm:cxn modelId="{C3D70688-E348-49F8-AA4C-68BDCBB8F7E3}" type="presOf" srcId="{6503D469-76FF-469E-B6B8-9FA8B5B5486C}" destId="{C828BD38-1AC1-4B01-B3E3-142409DA6BE6}" srcOrd="0" destOrd="0" presId="urn:microsoft.com/office/officeart/2005/8/layout/bList2"/>
    <dgm:cxn modelId="{F1595593-2218-4C2E-B2C0-BCD05DB45D94}" srcId="{98675A76-2441-4F7A-B7EE-EACB2961404A}" destId="{B08C504D-4349-44A5-9C89-0F30CEA1C0BD}" srcOrd="6" destOrd="0" parTransId="{16290828-AFE3-4EFE-8BA0-5546EC94ABF5}" sibTransId="{EE02AF6C-F986-48E9-8DB5-F09BD24CE297}"/>
    <dgm:cxn modelId="{A6C82CA4-B33F-4F06-BE2A-F506F96D3E0C}" srcId="{98675A76-2441-4F7A-B7EE-EACB2961404A}" destId="{D8468B90-DE6C-4BA9-A6E6-71C7E680A761}" srcOrd="5" destOrd="0" parTransId="{EB0F8F9B-0D75-4E38-8044-4AA0FAFB786B}" sibTransId="{831DC6D5-CCC7-4FB4-8AB5-0431843F38E9}"/>
    <dgm:cxn modelId="{527B1FA8-794C-4957-B401-DCC4B74AACA3}" type="presOf" srcId="{266FF73D-03A6-4147-B120-7803B932BC6D}" destId="{B1B71C4F-B95B-4BCE-865F-7527B9434D0A}" srcOrd="1" destOrd="0" presId="urn:microsoft.com/office/officeart/2005/8/layout/bList2"/>
    <dgm:cxn modelId="{540445B3-7CDD-4E56-AD23-D57E5D0C9FA0}" type="presOf" srcId="{D1B09775-7D8C-445F-AE91-2E7C7BDC7D13}" destId="{E025BF84-69FB-4D32-8E5A-ED6CD33913D2}" srcOrd="0" destOrd="0" presId="urn:microsoft.com/office/officeart/2005/8/layout/bList2"/>
    <dgm:cxn modelId="{115C5FB5-7F1B-4971-A3A5-0EE59853A573}" type="presOf" srcId="{4E7E62AF-2CB1-492A-BA96-C77C4F2FDD99}" destId="{EFA46127-BE79-4E4A-A942-7F896B2F1CC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29A2BC-8B3C-43EB-9AA9-21E0945FD51C}" type="presOf" srcId="{4252382B-D54C-4A5D-8CFF-83D67EA9B567}" destId="{0EAF4EC5-96E3-4025-AC36-0ED2648D0999}" srcOrd="1" destOrd="0" presId="urn:microsoft.com/office/officeart/2005/8/layout/bList2"/>
    <dgm:cxn modelId="{BB9014C0-2580-46AD-81AE-8E2EE0DA3385}" type="presOf" srcId="{60B0509A-4741-42FD-AFE2-DAFBA45DBD5F}" destId="{748F0280-F021-438F-8C8E-431651D7997A}" srcOrd="0" destOrd="0" presId="urn:microsoft.com/office/officeart/2005/8/layout/bList2"/>
    <dgm:cxn modelId="{9E5DC4C2-0C0E-4449-81BC-7475801D0862}" srcId="{98675A76-2441-4F7A-B7EE-EACB2961404A}" destId="{4252382B-D54C-4A5D-8CFF-83D67EA9B567}" srcOrd="7" destOrd="0" parTransId="{13E427A7-32CA-4893-AED7-851C77211782}" sibTransId="{656C5C51-FD7C-4495-B920-5CE2CBCDDA5A}"/>
    <dgm:cxn modelId="{9F9262D5-B0B7-426E-B7C9-0E8152D246C8}" type="presOf" srcId="{98675A76-2441-4F7A-B7EE-EACB2961404A}" destId="{7895F518-E53F-4905-9A1D-2E03994F57E0}" srcOrd="0" destOrd="0" presId="urn:microsoft.com/office/officeart/2005/8/layout/bList2"/>
    <dgm:cxn modelId="{41D9A5DE-3A8E-4E18-AC68-9FCCC7BA606A}" srcId="{98675A76-2441-4F7A-B7EE-EACB2961404A}" destId="{4E7E62AF-2CB1-492A-BA96-C77C4F2FDD99}" srcOrd="3" destOrd="0" parTransId="{833849FD-B6F5-4743-9A95-7D150869E3E9}" sibTransId="{F87C90E4-DFB3-4AE5-8FF7-99D1E08534AE}"/>
    <dgm:cxn modelId="{1C2ED7ED-4481-4A5B-B16F-AAD25A6E6320}" srcId="{98675A76-2441-4F7A-B7EE-EACB2961404A}" destId="{6503D469-76FF-469E-B6B8-9FA8B5B5486C}" srcOrd="2" destOrd="0" parTransId="{93CEEF72-284D-493A-84E9-C710426E75EE}" sibTransId="{C0EACAEF-2056-4E79-8415-50C783253488}"/>
    <dgm:cxn modelId="{2ADA29F3-C685-425C-A1A8-61B85F5B26D7}" type="presOf" srcId="{4E7E62AF-2CB1-492A-BA96-C77C4F2FDD99}" destId="{9D5816E4-8FAC-44CF-9F64-46EFF6969876}" srcOrd="0" destOrd="0" presId="urn:microsoft.com/office/officeart/2005/8/layout/bList2"/>
    <dgm:cxn modelId="{4D2C61F9-BD70-4DE4-85EC-1E342E95B841}" srcId="{98675A76-2441-4F7A-B7EE-EACB2961404A}" destId="{A5804719-12E4-4241-BC4D-3A2FF17F0492}" srcOrd="4" destOrd="0" parTransId="{0E902FAC-AA86-46BF-BC3B-5B5DF1CAC16F}" sibTransId="{8A417FD8-DD09-4455-81F8-BD42CB2A679E}"/>
    <dgm:cxn modelId="{7B54CCFB-ACE0-48E1-B379-70F83A78268E}" type="presOf" srcId="{A73F0634-AD56-4D05-801E-722F08331E3C}" destId="{541A771A-076A-44DD-80E7-BC11A6FBD505}"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 modelId="{D7D60631-DFDA-4AEE-AC70-FB1B402BAE8E}" type="presParOf" srcId="{7895F518-E53F-4905-9A1D-2E03994F57E0}" destId="{541A771A-076A-44DD-80E7-BC11A6FBD505}" srcOrd="1" destOrd="0" presId="urn:microsoft.com/office/officeart/2005/8/layout/bList2"/>
    <dgm:cxn modelId="{D707BE94-F873-46FB-BDC3-A3DE8327A930}" type="presParOf" srcId="{7895F518-E53F-4905-9A1D-2E03994F57E0}" destId="{B8D59EBE-0CEB-4E83-9E08-9C2B900DCBCB}" srcOrd="2" destOrd="0" presId="urn:microsoft.com/office/officeart/2005/8/layout/bList2"/>
    <dgm:cxn modelId="{D6F45496-FCBA-46C2-AE6D-3AC22B031886}" type="presParOf" srcId="{B8D59EBE-0CEB-4E83-9E08-9C2B900DCBCB}" destId="{D43F900B-C245-4955-94C7-2F64B132DEDC}" srcOrd="0" destOrd="0" presId="urn:microsoft.com/office/officeart/2005/8/layout/bList2"/>
    <dgm:cxn modelId="{1B6EEB22-0CFE-43F6-8FA7-D69A22E4EBE8}" type="presParOf" srcId="{B8D59EBE-0CEB-4E83-9E08-9C2B900DCBCB}" destId="{748F0280-F021-438F-8C8E-431651D7997A}" srcOrd="1" destOrd="0" presId="urn:microsoft.com/office/officeart/2005/8/layout/bList2"/>
    <dgm:cxn modelId="{9EFBF719-C021-41CD-B975-323C66F818FA}" type="presParOf" srcId="{B8D59EBE-0CEB-4E83-9E08-9C2B900DCBCB}" destId="{51A2F189-870A-4939-9FCC-C7B4B0A5F63F}" srcOrd="2" destOrd="0" presId="urn:microsoft.com/office/officeart/2005/8/layout/bList2"/>
    <dgm:cxn modelId="{02B90DB4-22E0-444D-934B-D07EA552056B}" type="presParOf" srcId="{B8D59EBE-0CEB-4E83-9E08-9C2B900DCBCB}" destId="{28F31194-C141-41FE-B545-3F4E68D00526}" srcOrd="3" destOrd="0" presId="urn:microsoft.com/office/officeart/2005/8/layout/bList2"/>
    <dgm:cxn modelId="{2E87D6D1-9C3C-4948-B830-3F6D48ECFCDF}" type="presParOf" srcId="{7895F518-E53F-4905-9A1D-2E03994F57E0}" destId="{E025BF84-69FB-4D32-8E5A-ED6CD33913D2}" srcOrd="3" destOrd="0" presId="urn:microsoft.com/office/officeart/2005/8/layout/bList2"/>
    <dgm:cxn modelId="{9AE27E6C-7ABE-4E83-B199-3D2901FE220A}" type="presParOf" srcId="{7895F518-E53F-4905-9A1D-2E03994F57E0}" destId="{027F96ED-C370-4B7E-AE33-B62A7A6A55F2}" srcOrd="4" destOrd="0" presId="urn:microsoft.com/office/officeart/2005/8/layout/bList2"/>
    <dgm:cxn modelId="{89E61E4D-E591-4626-9C4F-AD4F2D9E2DF5}" type="presParOf" srcId="{027F96ED-C370-4B7E-AE33-B62A7A6A55F2}" destId="{A3AF2956-8F54-4026-8AEF-16E47EFC4D60}" srcOrd="0" destOrd="0" presId="urn:microsoft.com/office/officeart/2005/8/layout/bList2"/>
    <dgm:cxn modelId="{127D3735-73AB-494A-8AA4-B4738C415550}" type="presParOf" srcId="{027F96ED-C370-4B7E-AE33-B62A7A6A55F2}" destId="{C828BD38-1AC1-4B01-B3E3-142409DA6BE6}" srcOrd="1" destOrd="0" presId="urn:microsoft.com/office/officeart/2005/8/layout/bList2"/>
    <dgm:cxn modelId="{84CCA8F0-07B4-4138-842E-7D5DECAE91C8}" type="presParOf" srcId="{027F96ED-C370-4B7E-AE33-B62A7A6A55F2}" destId="{0529704A-66EC-48CE-B26D-99693F185687}" srcOrd="2" destOrd="0" presId="urn:microsoft.com/office/officeart/2005/8/layout/bList2"/>
    <dgm:cxn modelId="{F3BE2292-5B24-4A5D-89BD-316C1CCBD7C3}" type="presParOf" srcId="{027F96ED-C370-4B7E-AE33-B62A7A6A55F2}" destId="{63907E21-1CCB-4C75-A9E9-9E6070D06310}" srcOrd="3" destOrd="0" presId="urn:microsoft.com/office/officeart/2005/8/layout/bList2"/>
    <dgm:cxn modelId="{7D6C4A95-3C4C-4D97-B74D-C7D5AE19C0FC}" type="presParOf" srcId="{7895F518-E53F-4905-9A1D-2E03994F57E0}" destId="{33609AB9-0A80-4039-A373-5EB1A72615D2}" srcOrd="5" destOrd="0" presId="urn:microsoft.com/office/officeart/2005/8/layout/bList2"/>
    <dgm:cxn modelId="{EBC84895-742E-4447-8C42-25316E7A0011}" type="presParOf" srcId="{7895F518-E53F-4905-9A1D-2E03994F57E0}" destId="{37BED80E-6D9E-4F82-926E-8D5F0FD7652E}" srcOrd="6" destOrd="0" presId="urn:microsoft.com/office/officeart/2005/8/layout/bList2"/>
    <dgm:cxn modelId="{EB7B242C-2FB1-444D-B496-BD1E716522C1}" type="presParOf" srcId="{37BED80E-6D9E-4F82-926E-8D5F0FD7652E}" destId="{60C30D56-0207-4C03-9233-31DF9C5CF7CD}" srcOrd="0" destOrd="0" presId="urn:microsoft.com/office/officeart/2005/8/layout/bList2"/>
    <dgm:cxn modelId="{EA750EDC-00DF-4922-B862-47F3DB584A4B}" type="presParOf" srcId="{37BED80E-6D9E-4F82-926E-8D5F0FD7652E}" destId="{9D5816E4-8FAC-44CF-9F64-46EFF6969876}" srcOrd="1" destOrd="0" presId="urn:microsoft.com/office/officeart/2005/8/layout/bList2"/>
    <dgm:cxn modelId="{28098C6E-2B97-4556-833E-4F4DBF047961}" type="presParOf" srcId="{37BED80E-6D9E-4F82-926E-8D5F0FD7652E}" destId="{EFA46127-BE79-4E4A-A942-7F896B2F1CCA}" srcOrd="2" destOrd="0" presId="urn:microsoft.com/office/officeart/2005/8/layout/bList2"/>
    <dgm:cxn modelId="{43C89BB7-1D15-4530-B2C2-E681E234A98C}" type="presParOf" srcId="{37BED80E-6D9E-4F82-926E-8D5F0FD7652E}" destId="{9967EA4D-126A-44F4-8D8B-22B9DC342045}" srcOrd="3" destOrd="0" presId="urn:microsoft.com/office/officeart/2005/8/layout/bList2"/>
    <dgm:cxn modelId="{41EABB82-BE09-4076-BB6E-C9F667E3CF54}" type="presParOf" srcId="{7895F518-E53F-4905-9A1D-2E03994F57E0}" destId="{0B21C522-26C8-41A3-BEEC-B513AC85516B}" srcOrd="7" destOrd="0" presId="urn:microsoft.com/office/officeart/2005/8/layout/bList2"/>
    <dgm:cxn modelId="{A9C3A967-57D4-4D25-A205-D907312835E2}" type="presParOf" srcId="{7895F518-E53F-4905-9A1D-2E03994F57E0}" destId="{754C7608-507E-47D3-A381-F4C06CE108F2}" srcOrd="8" destOrd="0" presId="urn:microsoft.com/office/officeart/2005/8/layout/bList2"/>
    <dgm:cxn modelId="{4BA887AE-B2B2-4EF6-BF89-12798A0DC2C4}" type="presParOf" srcId="{754C7608-507E-47D3-A381-F4C06CE108F2}" destId="{673DD9D8-81E0-4B77-9EA5-629404AF58C3}" srcOrd="0" destOrd="0" presId="urn:microsoft.com/office/officeart/2005/8/layout/bList2"/>
    <dgm:cxn modelId="{36FB1701-6815-41E0-B865-6A2C4CCD7652}" type="presParOf" srcId="{754C7608-507E-47D3-A381-F4C06CE108F2}" destId="{0146192C-A12E-4014-96C4-AC4E2A7789C4}" srcOrd="1" destOrd="0" presId="urn:microsoft.com/office/officeart/2005/8/layout/bList2"/>
    <dgm:cxn modelId="{2FEB5EA2-500D-493A-B9CB-DAEFEEB9E471}" type="presParOf" srcId="{754C7608-507E-47D3-A381-F4C06CE108F2}" destId="{87A2E6BE-BE11-44A8-B993-2043F50EF2C7}" srcOrd="2" destOrd="0" presId="urn:microsoft.com/office/officeart/2005/8/layout/bList2"/>
    <dgm:cxn modelId="{7BDD2047-57A4-4424-B905-A6B53209E9D9}" type="presParOf" srcId="{754C7608-507E-47D3-A381-F4C06CE108F2}" destId="{D8D3116A-9CDF-441D-83F6-21E084E58B7F}" srcOrd="3" destOrd="0" presId="urn:microsoft.com/office/officeart/2005/8/layout/bList2"/>
    <dgm:cxn modelId="{B124ED1A-A102-43C9-B877-E3DDE8B6344B}" type="presParOf" srcId="{7895F518-E53F-4905-9A1D-2E03994F57E0}" destId="{3E53E0FE-B91E-40BA-8DA3-1384A28C578A}" srcOrd="9" destOrd="0" presId="urn:microsoft.com/office/officeart/2005/8/layout/bList2"/>
    <dgm:cxn modelId="{0915EE39-2A9B-4238-B8F9-11672E030FB0}" type="presParOf" srcId="{7895F518-E53F-4905-9A1D-2E03994F57E0}" destId="{FD6F2FD5-CA71-4594-8B20-40A85D99557D}" srcOrd="10" destOrd="0" presId="urn:microsoft.com/office/officeart/2005/8/layout/bList2"/>
    <dgm:cxn modelId="{32AD8402-B741-47FA-A30A-43A651CCF9B0}" type="presParOf" srcId="{FD6F2FD5-CA71-4594-8B20-40A85D99557D}" destId="{B022DE2D-1174-4BBF-8A05-A6620B35C08F}" srcOrd="0" destOrd="0" presId="urn:microsoft.com/office/officeart/2005/8/layout/bList2"/>
    <dgm:cxn modelId="{63367F4E-4E59-4CDF-8237-FA5826A98787}" type="presParOf" srcId="{FD6F2FD5-CA71-4594-8B20-40A85D99557D}" destId="{BA9096A8-708F-4799-A08B-26F620DB68BA}" srcOrd="1" destOrd="0" presId="urn:microsoft.com/office/officeart/2005/8/layout/bList2"/>
    <dgm:cxn modelId="{E6741E95-1A09-43FE-BFE0-711CDD31BF14}" type="presParOf" srcId="{FD6F2FD5-CA71-4594-8B20-40A85D99557D}" destId="{CC237F4D-8C28-4314-9884-F88788963BCF}" srcOrd="2" destOrd="0" presId="urn:microsoft.com/office/officeart/2005/8/layout/bList2"/>
    <dgm:cxn modelId="{8F1E2850-EA34-4C44-AF0F-1BB2B89121A7}" type="presParOf" srcId="{FD6F2FD5-CA71-4594-8B20-40A85D99557D}" destId="{A0AAB5CE-EBF9-4D01-9BA6-58562E0D9F19}" srcOrd="3" destOrd="0" presId="urn:microsoft.com/office/officeart/2005/8/layout/bList2"/>
    <dgm:cxn modelId="{D0876611-8269-4616-89B7-30E9EA21D172}" type="presParOf" srcId="{7895F518-E53F-4905-9A1D-2E03994F57E0}" destId="{2FCD5EFC-7581-47FE-AC0E-3242F6D01954}" srcOrd="11" destOrd="0" presId="urn:microsoft.com/office/officeart/2005/8/layout/bList2"/>
    <dgm:cxn modelId="{DC241A56-6AA5-4E02-908F-1F08DFB80E2A}" type="presParOf" srcId="{7895F518-E53F-4905-9A1D-2E03994F57E0}" destId="{78CC639E-36F9-4237-86DA-97862FFAA342}" srcOrd="12" destOrd="0" presId="urn:microsoft.com/office/officeart/2005/8/layout/bList2"/>
    <dgm:cxn modelId="{8F6B992B-41D4-43E5-9E6F-53BC41B08107}" type="presParOf" srcId="{78CC639E-36F9-4237-86DA-97862FFAA342}" destId="{38CF4D64-40DD-4E22-8D5C-7E2B773B128F}" srcOrd="0" destOrd="0" presId="urn:microsoft.com/office/officeart/2005/8/layout/bList2"/>
    <dgm:cxn modelId="{559761ED-0909-467F-BF5C-5229F7488468}" type="presParOf" srcId="{78CC639E-36F9-4237-86DA-97862FFAA342}" destId="{B6CC065A-9CEC-4074-9D8A-A18670E13B6D}" srcOrd="1" destOrd="0" presId="urn:microsoft.com/office/officeart/2005/8/layout/bList2"/>
    <dgm:cxn modelId="{C1DCB666-0C24-465F-8499-19D2F7DB929F}" type="presParOf" srcId="{78CC639E-36F9-4237-86DA-97862FFAA342}" destId="{086201CA-663B-4AE4-A038-15A0B2DFC1E2}" srcOrd="2" destOrd="0" presId="urn:microsoft.com/office/officeart/2005/8/layout/bList2"/>
    <dgm:cxn modelId="{8CB46118-49DE-4333-8435-0B052871B14E}" type="presParOf" srcId="{78CC639E-36F9-4237-86DA-97862FFAA342}" destId="{00ECDDA1-CBE7-4BB3-9699-6F023482F562}" srcOrd="3" destOrd="0" presId="urn:microsoft.com/office/officeart/2005/8/layout/bList2"/>
    <dgm:cxn modelId="{CE1E0DA9-6009-48AC-BC7A-1C9CAF2D0293}" type="presParOf" srcId="{7895F518-E53F-4905-9A1D-2E03994F57E0}" destId="{36F362E0-01A4-458A-8F12-93539F103600}" srcOrd="13" destOrd="0" presId="urn:microsoft.com/office/officeart/2005/8/layout/bList2"/>
    <dgm:cxn modelId="{3212614E-6B5D-45C0-B354-AD138EF917F5}" type="presParOf" srcId="{7895F518-E53F-4905-9A1D-2E03994F57E0}" destId="{71720EC0-1890-464A-B66D-13D4D27225AE}" srcOrd="14" destOrd="0" presId="urn:microsoft.com/office/officeart/2005/8/layout/bList2"/>
    <dgm:cxn modelId="{74AAB6C2-3A42-4BC5-AD52-E37E2A7B19A7}" type="presParOf" srcId="{71720EC0-1890-464A-B66D-13D4D27225AE}" destId="{0C806C0E-212E-4B76-8A7A-EB6159D31160}" srcOrd="0" destOrd="0" presId="urn:microsoft.com/office/officeart/2005/8/layout/bList2"/>
    <dgm:cxn modelId="{D04369B8-2998-4658-A43E-0789F4567CAE}" type="presParOf" srcId="{71720EC0-1890-464A-B66D-13D4D27225AE}" destId="{8AB8F63E-D361-4B4D-9A6C-B4E9F69AD4C3}" srcOrd="1" destOrd="0" presId="urn:microsoft.com/office/officeart/2005/8/layout/bList2"/>
    <dgm:cxn modelId="{23C1D8C1-AE07-43D1-B53F-D042ACE3F5F1}" type="presParOf" srcId="{71720EC0-1890-464A-B66D-13D4D27225AE}" destId="{0EAF4EC5-96E3-4025-AC36-0ED2648D0999}" srcOrd="2" destOrd="0" presId="urn:microsoft.com/office/officeart/2005/8/layout/bList2"/>
    <dgm:cxn modelId="{849631F4-E7C2-4C6F-B7D4-B3E544C988C1}" type="presParOf" srcId="{71720EC0-1890-464A-B66D-13D4D27225AE}" destId="{0B8ADF0C-08E2-47FD-BBE8-EBC4E497E310}" srcOrd="3" destOrd="0" presId="urn:microsoft.com/office/officeart/2005/8/layout/b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colorful4" csCatId="colorful" phldr="1"/>
      <dgm:spPr/>
    </dgm:pt>
    <dgm:pt modelId="{266FF73D-03A6-4147-B120-7803B932BC6D}">
      <dgm:prSet phldrT="[Text]"/>
      <dgm:spPr/>
      <dgm:t>
        <a:bodyPr/>
        <a:lstStyle/>
        <a:p>
          <a:r>
            <a:rPr lang="en-US" dirty="0"/>
            <a:t>Relaxation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A5804719-12E4-4241-BC4D-3A2FF17F0492}">
      <dgm:prSet phldrT="[Text]"/>
      <dgm:spPr/>
      <dgm:t>
        <a:bodyPr/>
        <a:lstStyle/>
        <a:p>
          <a:r>
            <a:rPr lang="en-US" dirty="0"/>
            <a:t>Mindful Distraction</a:t>
          </a:r>
        </a:p>
      </dgm:t>
    </dgm:pt>
    <dgm:pt modelId="{0E902FAC-AA86-46BF-BC3B-5B5DF1CAC16F}" type="parTrans" cxnId="{4D2C61F9-BD70-4DE4-85EC-1E342E95B841}">
      <dgm:prSet/>
      <dgm:spPr/>
      <dgm:t>
        <a:bodyPr/>
        <a:lstStyle/>
        <a:p>
          <a:endParaRPr lang="en-US"/>
        </a:p>
      </dgm:t>
    </dgm:pt>
    <dgm:pt modelId="{8A417FD8-DD09-4455-81F8-BD42CB2A679E}" type="sibTrans" cxnId="{4D2C61F9-BD70-4DE4-85EC-1E342E95B841}">
      <dgm:prSet/>
      <dgm:spPr/>
      <dgm:t>
        <a:bodyPr/>
        <a:lstStyle/>
        <a:p>
          <a:endParaRPr lang="en-US"/>
        </a:p>
      </dgm:t>
    </dgm:pt>
    <dgm:pt modelId="{D8468B90-DE6C-4BA9-A6E6-71C7E680A761}">
      <dgm:prSet phldrT="[Text]"/>
      <dgm:spPr/>
      <dgm:t>
        <a:bodyPr/>
        <a:lstStyle/>
        <a:p>
          <a:r>
            <a:rPr lang="en-US" dirty="0"/>
            <a:t>Groundings Skills</a:t>
          </a:r>
        </a:p>
      </dgm:t>
    </dgm:pt>
    <dgm:pt modelId="{EB0F8F9B-0D75-4E38-8044-4AA0FAFB786B}" type="parTrans" cxnId="{A6C82CA4-B33F-4F06-BE2A-F506F96D3E0C}">
      <dgm:prSet/>
      <dgm:spPr/>
      <dgm:t>
        <a:bodyPr/>
        <a:lstStyle/>
        <a:p>
          <a:endParaRPr lang="en-US"/>
        </a:p>
      </dgm:t>
    </dgm:pt>
    <dgm:pt modelId="{831DC6D5-CCC7-4FB4-8AB5-0431843F38E9}" type="sibTrans" cxnId="{A6C82CA4-B33F-4F06-BE2A-F506F96D3E0C}">
      <dgm:prSet/>
      <dgm:spPr/>
      <dgm:t>
        <a:bodyPr/>
        <a:lstStyle/>
        <a:p>
          <a:endParaRPr lang="en-US"/>
        </a:p>
      </dgm:t>
    </dgm:pt>
    <dgm:pt modelId="{60B0509A-4741-42FD-AFE2-DAFBA45DBD5F}">
      <dgm:prSet phldrT="[Text]"/>
      <dgm:spPr/>
      <dgm:t>
        <a:bodyPr/>
        <a:lstStyle/>
        <a:p>
          <a:r>
            <a:rPr lang="en-US" dirty="0"/>
            <a:t>Emotional/Physical Release</a:t>
          </a:r>
        </a:p>
      </dgm:t>
    </dgm:pt>
    <dgm:pt modelId="{D94CCA78-51F2-4E24-9F87-C3E62DA889FC}" type="parTrans" cxnId="{2FAD484A-5A7B-486B-9A81-18AB12748543}">
      <dgm:prSet/>
      <dgm:spPr/>
      <dgm:t>
        <a:bodyPr/>
        <a:lstStyle/>
        <a:p>
          <a:endParaRPr lang="en-US"/>
        </a:p>
      </dgm:t>
    </dgm:pt>
    <dgm:pt modelId="{D1B09775-7D8C-445F-AE91-2E7C7BDC7D13}" type="sibTrans" cxnId="{2FAD484A-5A7B-486B-9A81-18AB12748543}">
      <dgm:prSet/>
      <dgm:spPr/>
      <dgm:t>
        <a:bodyPr/>
        <a:lstStyle/>
        <a:p>
          <a:endParaRPr lang="en-US"/>
        </a:p>
      </dgm:t>
    </dgm:pt>
    <dgm:pt modelId="{6503D469-76FF-469E-B6B8-9FA8B5B5486C}">
      <dgm:prSet phldrT="[Text]"/>
      <dgm:spPr/>
      <dgm:t>
        <a:bodyPr/>
        <a:lstStyle/>
        <a:p>
          <a:r>
            <a:rPr lang="en-US" dirty="0"/>
            <a:t>Shifting Mindset/Thoughts</a:t>
          </a:r>
        </a:p>
      </dgm:t>
    </dgm:pt>
    <dgm:pt modelId="{93CEEF72-284D-493A-84E9-C710426E75EE}" type="parTrans" cxnId="{1C2ED7ED-4481-4A5B-B16F-AAD25A6E6320}">
      <dgm:prSet/>
      <dgm:spPr/>
      <dgm:t>
        <a:bodyPr/>
        <a:lstStyle/>
        <a:p>
          <a:endParaRPr lang="en-US"/>
        </a:p>
      </dgm:t>
    </dgm:pt>
    <dgm:pt modelId="{C0EACAEF-2056-4E79-8415-50C783253488}" type="sibTrans" cxnId="{1C2ED7ED-4481-4A5B-B16F-AAD25A6E6320}">
      <dgm:prSet/>
      <dgm:spPr/>
      <dgm:t>
        <a:bodyPr/>
        <a:lstStyle/>
        <a:p>
          <a:endParaRPr lang="en-US"/>
        </a:p>
      </dgm:t>
    </dgm:pt>
    <dgm:pt modelId="{4E7E62AF-2CB1-492A-BA96-C77C4F2FDD99}">
      <dgm:prSet phldrT="[Text]"/>
      <dgm:spPr/>
      <dgm:t>
        <a:bodyPr/>
        <a:lstStyle/>
        <a:p>
          <a:r>
            <a:rPr lang="en-US" dirty="0"/>
            <a:t>Healthy Habits</a:t>
          </a:r>
        </a:p>
      </dgm:t>
    </dgm:pt>
    <dgm:pt modelId="{833849FD-B6F5-4743-9A95-7D150869E3E9}" type="parTrans" cxnId="{41D9A5DE-3A8E-4E18-AC68-9FCCC7BA606A}">
      <dgm:prSet/>
      <dgm:spPr/>
      <dgm:t>
        <a:bodyPr/>
        <a:lstStyle/>
        <a:p>
          <a:endParaRPr lang="en-US"/>
        </a:p>
      </dgm:t>
    </dgm:pt>
    <dgm:pt modelId="{F87C90E4-DFB3-4AE5-8FF7-99D1E08534AE}" type="sibTrans" cxnId="{41D9A5DE-3A8E-4E18-AC68-9FCCC7BA606A}">
      <dgm:prSet/>
      <dgm:spPr/>
      <dgm:t>
        <a:bodyPr/>
        <a:lstStyle/>
        <a:p>
          <a:endParaRPr lang="en-US"/>
        </a:p>
      </dgm:t>
    </dgm:pt>
    <dgm:pt modelId="{B08C504D-4349-44A5-9C89-0F30CEA1C0BD}">
      <dgm:prSet phldrT="[Text]"/>
      <dgm:spPr/>
      <dgm:t>
        <a:bodyPr/>
        <a:lstStyle/>
        <a:p>
          <a:r>
            <a:rPr lang="en-US" dirty="0"/>
            <a:t>Asking For Help</a:t>
          </a:r>
        </a:p>
      </dgm:t>
    </dgm:pt>
    <dgm:pt modelId="{16290828-AFE3-4EFE-8BA0-5546EC94ABF5}" type="parTrans" cxnId="{F1595593-2218-4C2E-B2C0-BCD05DB45D94}">
      <dgm:prSet/>
      <dgm:spPr/>
      <dgm:t>
        <a:bodyPr/>
        <a:lstStyle/>
        <a:p>
          <a:endParaRPr lang="en-US"/>
        </a:p>
      </dgm:t>
    </dgm:pt>
    <dgm:pt modelId="{EE02AF6C-F986-48E9-8DB5-F09BD24CE297}" type="sibTrans" cxnId="{F1595593-2218-4C2E-B2C0-BCD05DB45D94}">
      <dgm:prSet/>
      <dgm:spPr/>
      <dgm:t>
        <a:bodyPr/>
        <a:lstStyle/>
        <a:p>
          <a:endParaRPr lang="en-US"/>
        </a:p>
      </dgm:t>
    </dgm:pt>
    <dgm:pt modelId="{4252382B-D54C-4A5D-8CFF-83D67EA9B567}">
      <dgm:prSet phldrT="[Text]"/>
      <dgm:spPr/>
      <dgm:t>
        <a:bodyPr/>
        <a:lstStyle/>
        <a:p>
          <a:r>
            <a:rPr lang="en-US" dirty="0"/>
            <a:t>Resiliency Skills</a:t>
          </a:r>
        </a:p>
      </dgm:t>
    </dgm:pt>
    <dgm:pt modelId="{13E427A7-32CA-4893-AED7-851C77211782}" type="parTrans" cxnId="{9E5DC4C2-0C0E-4449-81BC-7475801D0862}">
      <dgm:prSet/>
      <dgm:spPr/>
      <dgm:t>
        <a:bodyPr/>
        <a:lstStyle/>
        <a:p>
          <a:endParaRPr lang="en-US"/>
        </a:p>
      </dgm:t>
    </dgm:pt>
    <dgm:pt modelId="{656C5C51-FD7C-4495-B920-5CE2CBCDDA5A}" type="sibTrans" cxnId="{9E5DC4C2-0C0E-4449-81BC-7475801D0862}">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8">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8"/>
      <dgm:spPr/>
    </dgm:pt>
    <dgm:pt modelId="{79EBC5B8-B6E4-4923-BC00-76A282FAD5D1}" type="pres">
      <dgm:prSet presAssocID="{266FF73D-03A6-4147-B120-7803B932BC6D}" presName="adorn" presStyleLbl="fgAccFollowNode1" presStyleIdx="0" presStyleCnt="8"/>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Yoga with solid fill"/>
        </a:ext>
      </dgm:extLst>
    </dgm:pt>
    <dgm:pt modelId="{541A771A-076A-44DD-80E7-BC11A6FBD505}" type="pres">
      <dgm:prSet presAssocID="{A73F0634-AD56-4D05-801E-722F08331E3C}" presName="sibTrans" presStyleLbl="sibTrans2D1" presStyleIdx="0" presStyleCnt="0"/>
      <dgm:spPr/>
    </dgm:pt>
    <dgm:pt modelId="{B8D59EBE-0CEB-4E83-9E08-9C2B900DCBCB}" type="pres">
      <dgm:prSet presAssocID="{60B0509A-4741-42FD-AFE2-DAFBA45DBD5F}" presName="compNode" presStyleCnt="0"/>
      <dgm:spPr/>
    </dgm:pt>
    <dgm:pt modelId="{D43F900B-C245-4955-94C7-2F64B132DEDC}" type="pres">
      <dgm:prSet presAssocID="{60B0509A-4741-42FD-AFE2-DAFBA45DBD5F}" presName="childRect" presStyleLbl="bgAcc1" presStyleIdx="1" presStyleCnt="8">
        <dgm:presLayoutVars>
          <dgm:bulletEnabled val="1"/>
        </dgm:presLayoutVars>
      </dgm:prSet>
      <dgm:spPr/>
    </dgm:pt>
    <dgm:pt modelId="{748F0280-F021-438F-8C8E-431651D7997A}" type="pres">
      <dgm:prSet presAssocID="{60B0509A-4741-42FD-AFE2-DAFBA45DBD5F}" presName="parentText" presStyleLbl="node1" presStyleIdx="0" presStyleCnt="0">
        <dgm:presLayoutVars>
          <dgm:chMax val="0"/>
          <dgm:bulletEnabled val="1"/>
        </dgm:presLayoutVars>
      </dgm:prSet>
      <dgm:spPr/>
    </dgm:pt>
    <dgm:pt modelId="{51A2F189-870A-4939-9FCC-C7B4B0A5F63F}" type="pres">
      <dgm:prSet presAssocID="{60B0509A-4741-42FD-AFE2-DAFBA45DBD5F}" presName="parentRect" presStyleLbl="alignNode1" presStyleIdx="1" presStyleCnt="8"/>
      <dgm:spPr/>
    </dgm:pt>
    <dgm:pt modelId="{28F31194-C141-41FE-B545-3F4E68D00526}" type="pres">
      <dgm:prSet presAssocID="{60B0509A-4741-42FD-AFE2-DAFBA45DBD5F}" presName="adorn" presStyleLbl="fgAccFollowNode1" presStyleIdx="1" presStyleCnt="8"/>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urprised face with solid fill with solid fill"/>
        </a:ext>
      </dgm:extLst>
    </dgm:pt>
    <dgm:pt modelId="{E025BF84-69FB-4D32-8E5A-ED6CD33913D2}" type="pres">
      <dgm:prSet presAssocID="{D1B09775-7D8C-445F-AE91-2E7C7BDC7D13}" presName="sibTrans" presStyleLbl="sibTrans2D1" presStyleIdx="0" presStyleCnt="0"/>
      <dgm:spPr/>
    </dgm:pt>
    <dgm:pt modelId="{027F96ED-C370-4B7E-AE33-B62A7A6A55F2}" type="pres">
      <dgm:prSet presAssocID="{6503D469-76FF-469E-B6B8-9FA8B5B5486C}" presName="compNode" presStyleCnt="0"/>
      <dgm:spPr/>
    </dgm:pt>
    <dgm:pt modelId="{A3AF2956-8F54-4026-8AEF-16E47EFC4D60}" type="pres">
      <dgm:prSet presAssocID="{6503D469-76FF-469E-B6B8-9FA8B5B5486C}" presName="childRect" presStyleLbl="bgAcc1" presStyleIdx="2" presStyleCnt="8">
        <dgm:presLayoutVars>
          <dgm:bulletEnabled val="1"/>
        </dgm:presLayoutVars>
      </dgm:prSet>
      <dgm:spPr/>
    </dgm:pt>
    <dgm:pt modelId="{C828BD38-1AC1-4B01-B3E3-142409DA6BE6}" type="pres">
      <dgm:prSet presAssocID="{6503D469-76FF-469E-B6B8-9FA8B5B5486C}" presName="parentText" presStyleLbl="node1" presStyleIdx="0" presStyleCnt="0">
        <dgm:presLayoutVars>
          <dgm:chMax val="0"/>
          <dgm:bulletEnabled val="1"/>
        </dgm:presLayoutVars>
      </dgm:prSet>
      <dgm:spPr/>
    </dgm:pt>
    <dgm:pt modelId="{0529704A-66EC-48CE-B26D-99693F185687}" type="pres">
      <dgm:prSet presAssocID="{6503D469-76FF-469E-B6B8-9FA8B5B5486C}" presName="parentRect" presStyleLbl="alignNode1" presStyleIdx="2" presStyleCnt="8"/>
      <dgm:spPr/>
    </dgm:pt>
    <dgm:pt modelId="{63907E21-1CCB-4C75-A9E9-9E6070D06310}" type="pres">
      <dgm:prSet presAssocID="{6503D469-76FF-469E-B6B8-9FA8B5B5486C}" presName="adorn" presStyleLbl="fgAccFollow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eft Brain with solid fill"/>
        </a:ext>
      </dgm:extLst>
    </dgm:pt>
    <dgm:pt modelId="{33609AB9-0A80-4039-A373-5EB1A72615D2}" type="pres">
      <dgm:prSet presAssocID="{C0EACAEF-2056-4E79-8415-50C783253488}" presName="sibTrans" presStyleLbl="sibTrans2D1" presStyleIdx="0" presStyleCnt="0"/>
      <dgm:spPr/>
    </dgm:pt>
    <dgm:pt modelId="{37BED80E-6D9E-4F82-926E-8D5F0FD7652E}" type="pres">
      <dgm:prSet presAssocID="{4E7E62AF-2CB1-492A-BA96-C77C4F2FDD99}" presName="compNode" presStyleCnt="0"/>
      <dgm:spPr/>
    </dgm:pt>
    <dgm:pt modelId="{60C30D56-0207-4C03-9233-31DF9C5CF7CD}" type="pres">
      <dgm:prSet presAssocID="{4E7E62AF-2CB1-492A-BA96-C77C4F2FDD99}" presName="childRect" presStyleLbl="bgAcc1" presStyleIdx="3" presStyleCnt="8">
        <dgm:presLayoutVars>
          <dgm:bulletEnabled val="1"/>
        </dgm:presLayoutVars>
      </dgm:prSet>
      <dgm:spPr/>
    </dgm:pt>
    <dgm:pt modelId="{9D5816E4-8FAC-44CF-9F64-46EFF6969876}" type="pres">
      <dgm:prSet presAssocID="{4E7E62AF-2CB1-492A-BA96-C77C4F2FDD99}" presName="parentText" presStyleLbl="node1" presStyleIdx="0" presStyleCnt="0">
        <dgm:presLayoutVars>
          <dgm:chMax val="0"/>
          <dgm:bulletEnabled val="1"/>
        </dgm:presLayoutVars>
      </dgm:prSet>
      <dgm:spPr/>
    </dgm:pt>
    <dgm:pt modelId="{EFA46127-BE79-4E4A-A942-7F896B2F1CCA}" type="pres">
      <dgm:prSet presAssocID="{4E7E62AF-2CB1-492A-BA96-C77C4F2FDD99}" presName="parentRect" presStyleLbl="alignNode1" presStyleIdx="3" presStyleCnt="8"/>
      <dgm:spPr/>
    </dgm:pt>
    <dgm:pt modelId="{9967EA4D-126A-44F4-8D8B-22B9DC342045}" type="pres">
      <dgm:prSet presAssocID="{4E7E62AF-2CB1-492A-BA96-C77C4F2FDD99}" presName="adorn" presStyleLbl="fgAccFollow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un with solid fill"/>
        </a:ext>
      </dgm:extLst>
    </dgm:pt>
    <dgm:pt modelId="{0B21C522-26C8-41A3-BEEC-B513AC85516B}" type="pres">
      <dgm:prSet presAssocID="{F87C90E4-DFB3-4AE5-8FF7-99D1E08534AE}" presName="sibTrans" presStyleLbl="sibTrans2D1" presStyleIdx="0" presStyleCnt="0"/>
      <dgm:spPr/>
    </dgm:pt>
    <dgm:pt modelId="{754C7608-507E-47D3-A381-F4C06CE108F2}" type="pres">
      <dgm:prSet presAssocID="{A5804719-12E4-4241-BC4D-3A2FF17F0492}" presName="compNode" presStyleCnt="0"/>
      <dgm:spPr/>
    </dgm:pt>
    <dgm:pt modelId="{673DD9D8-81E0-4B77-9EA5-629404AF58C3}" type="pres">
      <dgm:prSet presAssocID="{A5804719-12E4-4241-BC4D-3A2FF17F0492}" presName="childRect" presStyleLbl="bgAcc1" presStyleIdx="4" presStyleCnt="8">
        <dgm:presLayoutVars>
          <dgm:bulletEnabled val="1"/>
        </dgm:presLayoutVars>
      </dgm:prSet>
      <dgm:spPr/>
    </dgm:pt>
    <dgm:pt modelId="{0146192C-A12E-4014-96C4-AC4E2A7789C4}" type="pres">
      <dgm:prSet presAssocID="{A5804719-12E4-4241-BC4D-3A2FF17F0492}" presName="parentText" presStyleLbl="node1" presStyleIdx="0" presStyleCnt="0">
        <dgm:presLayoutVars>
          <dgm:chMax val="0"/>
          <dgm:bulletEnabled val="1"/>
        </dgm:presLayoutVars>
      </dgm:prSet>
      <dgm:spPr/>
    </dgm:pt>
    <dgm:pt modelId="{87A2E6BE-BE11-44A8-B993-2043F50EF2C7}" type="pres">
      <dgm:prSet presAssocID="{A5804719-12E4-4241-BC4D-3A2FF17F0492}" presName="parentRect" presStyleLbl="alignNode1" presStyleIdx="4" presStyleCnt="8"/>
      <dgm:spPr/>
    </dgm:pt>
    <dgm:pt modelId="{D8D3116A-9CDF-441D-83F6-21E084E58B7F}" type="pres">
      <dgm:prSet presAssocID="{A5804719-12E4-4241-BC4D-3A2FF17F0492}" presName="adorn" presStyleLbl="fgAccFollow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Puzzle pieces with solid fill"/>
        </a:ext>
      </dgm:extLst>
    </dgm:pt>
    <dgm:pt modelId="{3E53E0FE-B91E-40BA-8DA3-1384A28C578A}" type="pres">
      <dgm:prSet presAssocID="{8A417FD8-DD09-4455-81F8-BD42CB2A679E}" presName="sibTrans" presStyleLbl="sibTrans2D1" presStyleIdx="0" presStyleCnt="0"/>
      <dgm:spPr/>
    </dgm:pt>
    <dgm:pt modelId="{FD6F2FD5-CA71-4594-8B20-40A85D99557D}" type="pres">
      <dgm:prSet presAssocID="{D8468B90-DE6C-4BA9-A6E6-71C7E680A761}" presName="compNode" presStyleCnt="0"/>
      <dgm:spPr/>
    </dgm:pt>
    <dgm:pt modelId="{B022DE2D-1174-4BBF-8A05-A6620B35C08F}" type="pres">
      <dgm:prSet presAssocID="{D8468B90-DE6C-4BA9-A6E6-71C7E680A761}" presName="childRect" presStyleLbl="bgAcc1" presStyleIdx="5" presStyleCnt="8">
        <dgm:presLayoutVars>
          <dgm:bulletEnabled val="1"/>
        </dgm:presLayoutVars>
      </dgm:prSet>
      <dgm:spPr/>
    </dgm:pt>
    <dgm:pt modelId="{BA9096A8-708F-4799-A08B-26F620DB68BA}" type="pres">
      <dgm:prSet presAssocID="{D8468B90-DE6C-4BA9-A6E6-71C7E680A761}" presName="parentText" presStyleLbl="node1" presStyleIdx="0" presStyleCnt="0">
        <dgm:presLayoutVars>
          <dgm:chMax val="0"/>
          <dgm:bulletEnabled val="1"/>
        </dgm:presLayoutVars>
      </dgm:prSet>
      <dgm:spPr/>
    </dgm:pt>
    <dgm:pt modelId="{CC237F4D-8C28-4314-9884-F88788963BCF}" type="pres">
      <dgm:prSet presAssocID="{D8468B90-DE6C-4BA9-A6E6-71C7E680A761}" presName="parentRect" presStyleLbl="alignNode1" presStyleIdx="5" presStyleCnt="8"/>
      <dgm:spPr/>
    </dgm:pt>
    <dgm:pt modelId="{A0AAB5CE-EBF9-4D01-9BA6-58562E0D9F19}" type="pres">
      <dgm:prSet presAssocID="{D8468B90-DE6C-4BA9-A6E6-71C7E680A761}" presName="adorn" presStyleLbl="fgAccFollow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Artificial Intelligence with solid fill"/>
        </a:ext>
      </dgm:extLst>
    </dgm:pt>
    <dgm:pt modelId="{2FCD5EFC-7581-47FE-AC0E-3242F6D01954}" type="pres">
      <dgm:prSet presAssocID="{831DC6D5-CCC7-4FB4-8AB5-0431843F38E9}" presName="sibTrans" presStyleLbl="sibTrans2D1" presStyleIdx="0" presStyleCnt="0"/>
      <dgm:spPr/>
    </dgm:pt>
    <dgm:pt modelId="{78CC639E-36F9-4237-86DA-97862FFAA342}" type="pres">
      <dgm:prSet presAssocID="{B08C504D-4349-44A5-9C89-0F30CEA1C0BD}" presName="compNode" presStyleCnt="0"/>
      <dgm:spPr/>
    </dgm:pt>
    <dgm:pt modelId="{38CF4D64-40DD-4E22-8D5C-7E2B773B128F}" type="pres">
      <dgm:prSet presAssocID="{B08C504D-4349-44A5-9C89-0F30CEA1C0BD}" presName="childRect" presStyleLbl="bgAcc1" presStyleIdx="6" presStyleCnt="8">
        <dgm:presLayoutVars>
          <dgm:bulletEnabled val="1"/>
        </dgm:presLayoutVars>
      </dgm:prSet>
      <dgm:spPr/>
    </dgm:pt>
    <dgm:pt modelId="{B6CC065A-9CEC-4074-9D8A-A18670E13B6D}" type="pres">
      <dgm:prSet presAssocID="{B08C504D-4349-44A5-9C89-0F30CEA1C0BD}" presName="parentText" presStyleLbl="node1" presStyleIdx="0" presStyleCnt="0">
        <dgm:presLayoutVars>
          <dgm:chMax val="0"/>
          <dgm:bulletEnabled val="1"/>
        </dgm:presLayoutVars>
      </dgm:prSet>
      <dgm:spPr/>
    </dgm:pt>
    <dgm:pt modelId="{086201CA-663B-4AE4-A038-15A0B2DFC1E2}" type="pres">
      <dgm:prSet presAssocID="{B08C504D-4349-44A5-9C89-0F30CEA1C0BD}" presName="parentRect" presStyleLbl="alignNode1" presStyleIdx="6" presStyleCnt="8"/>
      <dgm:spPr/>
    </dgm:pt>
    <dgm:pt modelId="{00ECDDA1-CBE7-4BB3-9699-6F023482F562}" type="pres">
      <dgm:prSet presAssocID="{B08C504D-4349-44A5-9C89-0F30CEA1C0BD}" presName="adorn" presStyleLbl="fgAccFollow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Call center with solid fill"/>
        </a:ext>
      </dgm:extLst>
    </dgm:pt>
    <dgm:pt modelId="{36F362E0-01A4-458A-8F12-93539F103600}" type="pres">
      <dgm:prSet presAssocID="{EE02AF6C-F986-48E9-8DB5-F09BD24CE297}" presName="sibTrans" presStyleLbl="sibTrans2D1" presStyleIdx="0" presStyleCnt="0"/>
      <dgm:spPr/>
    </dgm:pt>
    <dgm:pt modelId="{71720EC0-1890-464A-B66D-13D4D27225AE}" type="pres">
      <dgm:prSet presAssocID="{4252382B-D54C-4A5D-8CFF-83D67EA9B567}" presName="compNode" presStyleCnt="0"/>
      <dgm:spPr/>
    </dgm:pt>
    <dgm:pt modelId="{0C806C0E-212E-4B76-8A7A-EB6159D31160}" type="pres">
      <dgm:prSet presAssocID="{4252382B-D54C-4A5D-8CFF-83D67EA9B567}" presName="childRect" presStyleLbl="bgAcc1" presStyleIdx="7" presStyleCnt="8">
        <dgm:presLayoutVars>
          <dgm:bulletEnabled val="1"/>
        </dgm:presLayoutVars>
      </dgm:prSet>
      <dgm:spPr/>
    </dgm:pt>
    <dgm:pt modelId="{8AB8F63E-D361-4B4D-9A6C-B4E9F69AD4C3}" type="pres">
      <dgm:prSet presAssocID="{4252382B-D54C-4A5D-8CFF-83D67EA9B567}" presName="parentText" presStyleLbl="node1" presStyleIdx="0" presStyleCnt="0">
        <dgm:presLayoutVars>
          <dgm:chMax val="0"/>
          <dgm:bulletEnabled val="1"/>
        </dgm:presLayoutVars>
      </dgm:prSet>
      <dgm:spPr/>
    </dgm:pt>
    <dgm:pt modelId="{0EAF4EC5-96E3-4025-AC36-0ED2648D0999}" type="pres">
      <dgm:prSet presAssocID="{4252382B-D54C-4A5D-8CFF-83D67EA9B567}" presName="parentRect" presStyleLbl="alignNode1" presStyleIdx="7" presStyleCnt="8"/>
      <dgm:spPr/>
    </dgm:pt>
    <dgm:pt modelId="{0B8ADF0C-08E2-47FD-BBE8-EBC4E497E310}" type="pres">
      <dgm:prSet presAssocID="{4252382B-D54C-4A5D-8CFF-83D67EA9B567}" presName="adorn" presStyleLbl="fgAccFollow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Aspiration with solid fill"/>
        </a:ext>
      </dgm:extLst>
    </dgm:pt>
  </dgm:ptLst>
  <dgm:cxnLst>
    <dgm:cxn modelId="{518F9706-8944-4F20-9504-E0B90A1488F4}" type="presOf" srcId="{B08C504D-4349-44A5-9C89-0F30CEA1C0BD}" destId="{B6CC065A-9CEC-4074-9D8A-A18670E13B6D}" srcOrd="0" destOrd="0" presId="urn:microsoft.com/office/officeart/2005/8/layout/bList2"/>
    <dgm:cxn modelId="{96F54B0B-8657-47A2-84DC-C263780D4E1D}" type="presOf" srcId="{D8468B90-DE6C-4BA9-A6E6-71C7E680A761}" destId="{CC237F4D-8C28-4314-9884-F88788963BCF}" srcOrd="1" destOrd="0" presId="urn:microsoft.com/office/officeart/2005/8/layout/bList2"/>
    <dgm:cxn modelId="{E86F8D12-B4D9-4040-A947-A7BC6A570208}" type="presOf" srcId="{B08C504D-4349-44A5-9C89-0F30CEA1C0BD}" destId="{086201CA-663B-4AE4-A038-15A0B2DFC1E2}" srcOrd="1" destOrd="0" presId="urn:microsoft.com/office/officeart/2005/8/layout/bList2"/>
    <dgm:cxn modelId="{6B50E914-29B2-489B-9BF7-9F3CB12CBF5E}" type="presOf" srcId="{A5804719-12E4-4241-BC4D-3A2FF17F0492}" destId="{0146192C-A12E-4014-96C4-AC4E2A7789C4}" srcOrd="0" destOrd="0" presId="urn:microsoft.com/office/officeart/2005/8/layout/bList2"/>
    <dgm:cxn modelId="{94522721-7B13-4940-B887-390C2B2F405F}" type="presOf" srcId="{8A417FD8-DD09-4455-81F8-BD42CB2A679E}" destId="{3E53E0FE-B91E-40BA-8DA3-1384A28C578A}" srcOrd="0" destOrd="0" presId="urn:microsoft.com/office/officeart/2005/8/layout/bList2"/>
    <dgm:cxn modelId="{AEBBB42C-7FF7-4F52-97D3-52647AEB945E}" type="presOf" srcId="{6503D469-76FF-469E-B6B8-9FA8B5B5486C}" destId="{0529704A-66EC-48CE-B26D-99693F185687}" srcOrd="1" destOrd="0" presId="urn:microsoft.com/office/officeart/2005/8/layout/bList2"/>
    <dgm:cxn modelId="{AFBC9A35-3C52-408C-87AC-2B63D1BC1793}" type="presOf" srcId="{C0EACAEF-2056-4E79-8415-50C783253488}" destId="{33609AB9-0A80-4039-A373-5EB1A72615D2}" srcOrd="0" destOrd="0" presId="urn:microsoft.com/office/officeart/2005/8/layout/bList2"/>
    <dgm:cxn modelId="{8BEB6745-5441-4A09-9961-C6E713689B98}" type="presOf" srcId="{D8468B90-DE6C-4BA9-A6E6-71C7E680A761}" destId="{BA9096A8-708F-4799-A08B-26F620DB68BA}" srcOrd="0" destOrd="0" presId="urn:microsoft.com/office/officeart/2005/8/layout/bList2"/>
    <dgm:cxn modelId="{2FAD484A-5A7B-486B-9A81-18AB12748543}" srcId="{98675A76-2441-4F7A-B7EE-EACB2961404A}" destId="{60B0509A-4741-42FD-AFE2-DAFBA45DBD5F}" srcOrd="1" destOrd="0" parTransId="{D94CCA78-51F2-4E24-9F87-C3E62DA889FC}" sibTransId="{D1B09775-7D8C-445F-AE91-2E7C7BDC7D13}"/>
    <dgm:cxn modelId="{7EF61153-F342-4803-A2EA-D6525659494E}" type="presOf" srcId="{266FF73D-03A6-4147-B120-7803B932BC6D}" destId="{E3A9C1A7-7964-47C6-BC87-4308E5A58513}" srcOrd="0" destOrd="0" presId="urn:microsoft.com/office/officeart/2005/8/layout/bList2"/>
    <dgm:cxn modelId="{005CBC5A-79B9-4D8E-87A5-A71D81C7295D}" type="presOf" srcId="{F87C90E4-DFB3-4AE5-8FF7-99D1E08534AE}" destId="{0B21C522-26C8-41A3-BEEC-B513AC85516B}" srcOrd="0" destOrd="0" presId="urn:microsoft.com/office/officeart/2005/8/layout/bList2"/>
    <dgm:cxn modelId="{51CD3B65-309B-463C-A2F2-728CF194E043}" type="presOf" srcId="{A5804719-12E4-4241-BC4D-3A2FF17F0492}" destId="{87A2E6BE-BE11-44A8-B993-2043F50EF2C7}" srcOrd="1" destOrd="0" presId="urn:microsoft.com/office/officeart/2005/8/layout/bList2"/>
    <dgm:cxn modelId="{8A866476-1B76-4BAF-BF84-F7784FF82975}" type="presOf" srcId="{831DC6D5-CCC7-4FB4-8AB5-0431843F38E9}" destId="{2FCD5EFC-7581-47FE-AC0E-3242F6D01954}" srcOrd="0" destOrd="0" presId="urn:microsoft.com/office/officeart/2005/8/layout/bList2"/>
    <dgm:cxn modelId="{638C4D7B-C52E-4DE9-8ACB-A710F2B6D79E}" type="presOf" srcId="{EE02AF6C-F986-48E9-8DB5-F09BD24CE297}" destId="{36F362E0-01A4-458A-8F12-93539F103600}" srcOrd="0" destOrd="0" presId="urn:microsoft.com/office/officeart/2005/8/layout/bList2"/>
    <dgm:cxn modelId="{CEDBEB7C-B96C-4F12-BF9C-30A4774503BF}" type="presOf" srcId="{60B0509A-4741-42FD-AFE2-DAFBA45DBD5F}" destId="{51A2F189-870A-4939-9FCC-C7B4B0A5F63F}" srcOrd="1" destOrd="0" presId="urn:microsoft.com/office/officeart/2005/8/layout/bList2"/>
    <dgm:cxn modelId="{ED3BF382-C1E6-4F16-A2B4-436AC96F23FE}" type="presOf" srcId="{4252382B-D54C-4A5D-8CFF-83D67EA9B567}" destId="{8AB8F63E-D361-4B4D-9A6C-B4E9F69AD4C3}" srcOrd="0" destOrd="0" presId="urn:microsoft.com/office/officeart/2005/8/layout/bList2"/>
    <dgm:cxn modelId="{C3D70688-E348-49F8-AA4C-68BDCBB8F7E3}" type="presOf" srcId="{6503D469-76FF-469E-B6B8-9FA8B5B5486C}" destId="{C828BD38-1AC1-4B01-B3E3-142409DA6BE6}" srcOrd="0" destOrd="0" presId="urn:microsoft.com/office/officeart/2005/8/layout/bList2"/>
    <dgm:cxn modelId="{F1595593-2218-4C2E-B2C0-BCD05DB45D94}" srcId="{98675A76-2441-4F7A-B7EE-EACB2961404A}" destId="{B08C504D-4349-44A5-9C89-0F30CEA1C0BD}" srcOrd="6" destOrd="0" parTransId="{16290828-AFE3-4EFE-8BA0-5546EC94ABF5}" sibTransId="{EE02AF6C-F986-48E9-8DB5-F09BD24CE297}"/>
    <dgm:cxn modelId="{A6C82CA4-B33F-4F06-BE2A-F506F96D3E0C}" srcId="{98675A76-2441-4F7A-B7EE-EACB2961404A}" destId="{D8468B90-DE6C-4BA9-A6E6-71C7E680A761}" srcOrd="5" destOrd="0" parTransId="{EB0F8F9B-0D75-4E38-8044-4AA0FAFB786B}" sibTransId="{831DC6D5-CCC7-4FB4-8AB5-0431843F38E9}"/>
    <dgm:cxn modelId="{527B1FA8-794C-4957-B401-DCC4B74AACA3}" type="presOf" srcId="{266FF73D-03A6-4147-B120-7803B932BC6D}" destId="{B1B71C4F-B95B-4BCE-865F-7527B9434D0A}" srcOrd="1" destOrd="0" presId="urn:microsoft.com/office/officeart/2005/8/layout/bList2"/>
    <dgm:cxn modelId="{540445B3-7CDD-4E56-AD23-D57E5D0C9FA0}" type="presOf" srcId="{D1B09775-7D8C-445F-AE91-2E7C7BDC7D13}" destId="{E025BF84-69FB-4D32-8E5A-ED6CD33913D2}" srcOrd="0" destOrd="0" presId="urn:microsoft.com/office/officeart/2005/8/layout/bList2"/>
    <dgm:cxn modelId="{115C5FB5-7F1B-4971-A3A5-0EE59853A573}" type="presOf" srcId="{4E7E62AF-2CB1-492A-BA96-C77C4F2FDD99}" destId="{EFA46127-BE79-4E4A-A942-7F896B2F1CC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29A2BC-8B3C-43EB-9AA9-21E0945FD51C}" type="presOf" srcId="{4252382B-D54C-4A5D-8CFF-83D67EA9B567}" destId="{0EAF4EC5-96E3-4025-AC36-0ED2648D0999}" srcOrd="1" destOrd="0" presId="urn:microsoft.com/office/officeart/2005/8/layout/bList2"/>
    <dgm:cxn modelId="{BB9014C0-2580-46AD-81AE-8E2EE0DA3385}" type="presOf" srcId="{60B0509A-4741-42FD-AFE2-DAFBA45DBD5F}" destId="{748F0280-F021-438F-8C8E-431651D7997A}" srcOrd="0" destOrd="0" presId="urn:microsoft.com/office/officeart/2005/8/layout/bList2"/>
    <dgm:cxn modelId="{9E5DC4C2-0C0E-4449-81BC-7475801D0862}" srcId="{98675A76-2441-4F7A-B7EE-EACB2961404A}" destId="{4252382B-D54C-4A5D-8CFF-83D67EA9B567}" srcOrd="7" destOrd="0" parTransId="{13E427A7-32CA-4893-AED7-851C77211782}" sibTransId="{656C5C51-FD7C-4495-B920-5CE2CBCDDA5A}"/>
    <dgm:cxn modelId="{9F9262D5-B0B7-426E-B7C9-0E8152D246C8}" type="presOf" srcId="{98675A76-2441-4F7A-B7EE-EACB2961404A}" destId="{7895F518-E53F-4905-9A1D-2E03994F57E0}" srcOrd="0" destOrd="0" presId="urn:microsoft.com/office/officeart/2005/8/layout/bList2"/>
    <dgm:cxn modelId="{41D9A5DE-3A8E-4E18-AC68-9FCCC7BA606A}" srcId="{98675A76-2441-4F7A-B7EE-EACB2961404A}" destId="{4E7E62AF-2CB1-492A-BA96-C77C4F2FDD99}" srcOrd="3" destOrd="0" parTransId="{833849FD-B6F5-4743-9A95-7D150869E3E9}" sibTransId="{F87C90E4-DFB3-4AE5-8FF7-99D1E08534AE}"/>
    <dgm:cxn modelId="{1C2ED7ED-4481-4A5B-B16F-AAD25A6E6320}" srcId="{98675A76-2441-4F7A-B7EE-EACB2961404A}" destId="{6503D469-76FF-469E-B6B8-9FA8B5B5486C}" srcOrd="2" destOrd="0" parTransId="{93CEEF72-284D-493A-84E9-C710426E75EE}" sibTransId="{C0EACAEF-2056-4E79-8415-50C783253488}"/>
    <dgm:cxn modelId="{2ADA29F3-C685-425C-A1A8-61B85F5B26D7}" type="presOf" srcId="{4E7E62AF-2CB1-492A-BA96-C77C4F2FDD99}" destId="{9D5816E4-8FAC-44CF-9F64-46EFF6969876}" srcOrd="0" destOrd="0" presId="urn:microsoft.com/office/officeart/2005/8/layout/bList2"/>
    <dgm:cxn modelId="{4D2C61F9-BD70-4DE4-85EC-1E342E95B841}" srcId="{98675A76-2441-4F7A-B7EE-EACB2961404A}" destId="{A5804719-12E4-4241-BC4D-3A2FF17F0492}" srcOrd="4" destOrd="0" parTransId="{0E902FAC-AA86-46BF-BC3B-5B5DF1CAC16F}" sibTransId="{8A417FD8-DD09-4455-81F8-BD42CB2A679E}"/>
    <dgm:cxn modelId="{7B54CCFB-ACE0-48E1-B379-70F83A78268E}" type="presOf" srcId="{A73F0634-AD56-4D05-801E-722F08331E3C}" destId="{541A771A-076A-44DD-80E7-BC11A6FBD505}"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 modelId="{D7D60631-DFDA-4AEE-AC70-FB1B402BAE8E}" type="presParOf" srcId="{7895F518-E53F-4905-9A1D-2E03994F57E0}" destId="{541A771A-076A-44DD-80E7-BC11A6FBD505}" srcOrd="1" destOrd="0" presId="urn:microsoft.com/office/officeart/2005/8/layout/bList2"/>
    <dgm:cxn modelId="{D707BE94-F873-46FB-BDC3-A3DE8327A930}" type="presParOf" srcId="{7895F518-E53F-4905-9A1D-2E03994F57E0}" destId="{B8D59EBE-0CEB-4E83-9E08-9C2B900DCBCB}" srcOrd="2" destOrd="0" presId="urn:microsoft.com/office/officeart/2005/8/layout/bList2"/>
    <dgm:cxn modelId="{D6F45496-FCBA-46C2-AE6D-3AC22B031886}" type="presParOf" srcId="{B8D59EBE-0CEB-4E83-9E08-9C2B900DCBCB}" destId="{D43F900B-C245-4955-94C7-2F64B132DEDC}" srcOrd="0" destOrd="0" presId="urn:microsoft.com/office/officeart/2005/8/layout/bList2"/>
    <dgm:cxn modelId="{1B6EEB22-0CFE-43F6-8FA7-D69A22E4EBE8}" type="presParOf" srcId="{B8D59EBE-0CEB-4E83-9E08-9C2B900DCBCB}" destId="{748F0280-F021-438F-8C8E-431651D7997A}" srcOrd="1" destOrd="0" presId="urn:microsoft.com/office/officeart/2005/8/layout/bList2"/>
    <dgm:cxn modelId="{9EFBF719-C021-41CD-B975-323C66F818FA}" type="presParOf" srcId="{B8D59EBE-0CEB-4E83-9E08-9C2B900DCBCB}" destId="{51A2F189-870A-4939-9FCC-C7B4B0A5F63F}" srcOrd="2" destOrd="0" presId="urn:microsoft.com/office/officeart/2005/8/layout/bList2"/>
    <dgm:cxn modelId="{02B90DB4-22E0-444D-934B-D07EA552056B}" type="presParOf" srcId="{B8D59EBE-0CEB-4E83-9E08-9C2B900DCBCB}" destId="{28F31194-C141-41FE-B545-3F4E68D00526}" srcOrd="3" destOrd="0" presId="urn:microsoft.com/office/officeart/2005/8/layout/bList2"/>
    <dgm:cxn modelId="{2E87D6D1-9C3C-4948-B830-3F6D48ECFCDF}" type="presParOf" srcId="{7895F518-E53F-4905-9A1D-2E03994F57E0}" destId="{E025BF84-69FB-4D32-8E5A-ED6CD33913D2}" srcOrd="3" destOrd="0" presId="urn:microsoft.com/office/officeart/2005/8/layout/bList2"/>
    <dgm:cxn modelId="{9AE27E6C-7ABE-4E83-B199-3D2901FE220A}" type="presParOf" srcId="{7895F518-E53F-4905-9A1D-2E03994F57E0}" destId="{027F96ED-C370-4B7E-AE33-B62A7A6A55F2}" srcOrd="4" destOrd="0" presId="urn:microsoft.com/office/officeart/2005/8/layout/bList2"/>
    <dgm:cxn modelId="{89E61E4D-E591-4626-9C4F-AD4F2D9E2DF5}" type="presParOf" srcId="{027F96ED-C370-4B7E-AE33-B62A7A6A55F2}" destId="{A3AF2956-8F54-4026-8AEF-16E47EFC4D60}" srcOrd="0" destOrd="0" presId="urn:microsoft.com/office/officeart/2005/8/layout/bList2"/>
    <dgm:cxn modelId="{127D3735-73AB-494A-8AA4-B4738C415550}" type="presParOf" srcId="{027F96ED-C370-4B7E-AE33-B62A7A6A55F2}" destId="{C828BD38-1AC1-4B01-B3E3-142409DA6BE6}" srcOrd="1" destOrd="0" presId="urn:microsoft.com/office/officeart/2005/8/layout/bList2"/>
    <dgm:cxn modelId="{84CCA8F0-07B4-4138-842E-7D5DECAE91C8}" type="presParOf" srcId="{027F96ED-C370-4B7E-AE33-B62A7A6A55F2}" destId="{0529704A-66EC-48CE-B26D-99693F185687}" srcOrd="2" destOrd="0" presId="urn:microsoft.com/office/officeart/2005/8/layout/bList2"/>
    <dgm:cxn modelId="{F3BE2292-5B24-4A5D-89BD-316C1CCBD7C3}" type="presParOf" srcId="{027F96ED-C370-4B7E-AE33-B62A7A6A55F2}" destId="{63907E21-1CCB-4C75-A9E9-9E6070D06310}" srcOrd="3" destOrd="0" presId="urn:microsoft.com/office/officeart/2005/8/layout/bList2"/>
    <dgm:cxn modelId="{7D6C4A95-3C4C-4D97-B74D-C7D5AE19C0FC}" type="presParOf" srcId="{7895F518-E53F-4905-9A1D-2E03994F57E0}" destId="{33609AB9-0A80-4039-A373-5EB1A72615D2}" srcOrd="5" destOrd="0" presId="urn:microsoft.com/office/officeart/2005/8/layout/bList2"/>
    <dgm:cxn modelId="{EBC84895-742E-4447-8C42-25316E7A0011}" type="presParOf" srcId="{7895F518-E53F-4905-9A1D-2E03994F57E0}" destId="{37BED80E-6D9E-4F82-926E-8D5F0FD7652E}" srcOrd="6" destOrd="0" presId="urn:microsoft.com/office/officeart/2005/8/layout/bList2"/>
    <dgm:cxn modelId="{EB7B242C-2FB1-444D-B496-BD1E716522C1}" type="presParOf" srcId="{37BED80E-6D9E-4F82-926E-8D5F0FD7652E}" destId="{60C30D56-0207-4C03-9233-31DF9C5CF7CD}" srcOrd="0" destOrd="0" presId="urn:microsoft.com/office/officeart/2005/8/layout/bList2"/>
    <dgm:cxn modelId="{EA750EDC-00DF-4922-B862-47F3DB584A4B}" type="presParOf" srcId="{37BED80E-6D9E-4F82-926E-8D5F0FD7652E}" destId="{9D5816E4-8FAC-44CF-9F64-46EFF6969876}" srcOrd="1" destOrd="0" presId="urn:microsoft.com/office/officeart/2005/8/layout/bList2"/>
    <dgm:cxn modelId="{28098C6E-2B97-4556-833E-4F4DBF047961}" type="presParOf" srcId="{37BED80E-6D9E-4F82-926E-8D5F0FD7652E}" destId="{EFA46127-BE79-4E4A-A942-7F896B2F1CCA}" srcOrd="2" destOrd="0" presId="urn:microsoft.com/office/officeart/2005/8/layout/bList2"/>
    <dgm:cxn modelId="{43C89BB7-1D15-4530-B2C2-E681E234A98C}" type="presParOf" srcId="{37BED80E-6D9E-4F82-926E-8D5F0FD7652E}" destId="{9967EA4D-126A-44F4-8D8B-22B9DC342045}" srcOrd="3" destOrd="0" presId="urn:microsoft.com/office/officeart/2005/8/layout/bList2"/>
    <dgm:cxn modelId="{41EABB82-BE09-4076-BB6E-C9F667E3CF54}" type="presParOf" srcId="{7895F518-E53F-4905-9A1D-2E03994F57E0}" destId="{0B21C522-26C8-41A3-BEEC-B513AC85516B}" srcOrd="7" destOrd="0" presId="urn:microsoft.com/office/officeart/2005/8/layout/bList2"/>
    <dgm:cxn modelId="{A9C3A967-57D4-4D25-A205-D907312835E2}" type="presParOf" srcId="{7895F518-E53F-4905-9A1D-2E03994F57E0}" destId="{754C7608-507E-47D3-A381-F4C06CE108F2}" srcOrd="8" destOrd="0" presId="urn:microsoft.com/office/officeart/2005/8/layout/bList2"/>
    <dgm:cxn modelId="{4BA887AE-B2B2-4EF6-BF89-12798A0DC2C4}" type="presParOf" srcId="{754C7608-507E-47D3-A381-F4C06CE108F2}" destId="{673DD9D8-81E0-4B77-9EA5-629404AF58C3}" srcOrd="0" destOrd="0" presId="urn:microsoft.com/office/officeart/2005/8/layout/bList2"/>
    <dgm:cxn modelId="{36FB1701-6815-41E0-B865-6A2C4CCD7652}" type="presParOf" srcId="{754C7608-507E-47D3-A381-F4C06CE108F2}" destId="{0146192C-A12E-4014-96C4-AC4E2A7789C4}" srcOrd="1" destOrd="0" presId="urn:microsoft.com/office/officeart/2005/8/layout/bList2"/>
    <dgm:cxn modelId="{2FEB5EA2-500D-493A-B9CB-DAEFEEB9E471}" type="presParOf" srcId="{754C7608-507E-47D3-A381-F4C06CE108F2}" destId="{87A2E6BE-BE11-44A8-B993-2043F50EF2C7}" srcOrd="2" destOrd="0" presId="urn:microsoft.com/office/officeart/2005/8/layout/bList2"/>
    <dgm:cxn modelId="{7BDD2047-57A4-4424-B905-A6B53209E9D9}" type="presParOf" srcId="{754C7608-507E-47D3-A381-F4C06CE108F2}" destId="{D8D3116A-9CDF-441D-83F6-21E084E58B7F}" srcOrd="3" destOrd="0" presId="urn:microsoft.com/office/officeart/2005/8/layout/bList2"/>
    <dgm:cxn modelId="{B124ED1A-A102-43C9-B877-E3DDE8B6344B}" type="presParOf" srcId="{7895F518-E53F-4905-9A1D-2E03994F57E0}" destId="{3E53E0FE-B91E-40BA-8DA3-1384A28C578A}" srcOrd="9" destOrd="0" presId="urn:microsoft.com/office/officeart/2005/8/layout/bList2"/>
    <dgm:cxn modelId="{0915EE39-2A9B-4238-B8F9-11672E030FB0}" type="presParOf" srcId="{7895F518-E53F-4905-9A1D-2E03994F57E0}" destId="{FD6F2FD5-CA71-4594-8B20-40A85D99557D}" srcOrd="10" destOrd="0" presId="urn:microsoft.com/office/officeart/2005/8/layout/bList2"/>
    <dgm:cxn modelId="{32AD8402-B741-47FA-A30A-43A651CCF9B0}" type="presParOf" srcId="{FD6F2FD5-CA71-4594-8B20-40A85D99557D}" destId="{B022DE2D-1174-4BBF-8A05-A6620B35C08F}" srcOrd="0" destOrd="0" presId="urn:microsoft.com/office/officeart/2005/8/layout/bList2"/>
    <dgm:cxn modelId="{63367F4E-4E59-4CDF-8237-FA5826A98787}" type="presParOf" srcId="{FD6F2FD5-CA71-4594-8B20-40A85D99557D}" destId="{BA9096A8-708F-4799-A08B-26F620DB68BA}" srcOrd="1" destOrd="0" presId="urn:microsoft.com/office/officeart/2005/8/layout/bList2"/>
    <dgm:cxn modelId="{E6741E95-1A09-43FE-BFE0-711CDD31BF14}" type="presParOf" srcId="{FD6F2FD5-CA71-4594-8B20-40A85D99557D}" destId="{CC237F4D-8C28-4314-9884-F88788963BCF}" srcOrd="2" destOrd="0" presId="urn:microsoft.com/office/officeart/2005/8/layout/bList2"/>
    <dgm:cxn modelId="{8F1E2850-EA34-4C44-AF0F-1BB2B89121A7}" type="presParOf" srcId="{FD6F2FD5-CA71-4594-8B20-40A85D99557D}" destId="{A0AAB5CE-EBF9-4D01-9BA6-58562E0D9F19}" srcOrd="3" destOrd="0" presId="urn:microsoft.com/office/officeart/2005/8/layout/bList2"/>
    <dgm:cxn modelId="{D0876611-8269-4616-89B7-30E9EA21D172}" type="presParOf" srcId="{7895F518-E53F-4905-9A1D-2E03994F57E0}" destId="{2FCD5EFC-7581-47FE-AC0E-3242F6D01954}" srcOrd="11" destOrd="0" presId="urn:microsoft.com/office/officeart/2005/8/layout/bList2"/>
    <dgm:cxn modelId="{DC241A56-6AA5-4E02-908F-1F08DFB80E2A}" type="presParOf" srcId="{7895F518-E53F-4905-9A1D-2E03994F57E0}" destId="{78CC639E-36F9-4237-86DA-97862FFAA342}" srcOrd="12" destOrd="0" presId="urn:microsoft.com/office/officeart/2005/8/layout/bList2"/>
    <dgm:cxn modelId="{8F6B992B-41D4-43E5-9E6F-53BC41B08107}" type="presParOf" srcId="{78CC639E-36F9-4237-86DA-97862FFAA342}" destId="{38CF4D64-40DD-4E22-8D5C-7E2B773B128F}" srcOrd="0" destOrd="0" presId="urn:microsoft.com/office/officeart/2005/8/layout/bList2"/>
    <dgm:cxn modelId="{559761ED-0909-467F-BF5C-5229F7488468}" type="presParOf" srcId="{78CC639E-36F9-4237-86DA-97862FFAA342}" destId="{B6CC065A-9CEC-4074-9D8A-A18670E13B6D}" srcOrd="1" destOrd="0" presId="urn:microsoft.com/office/officeart/2005/8/layout/bList2"/>
    <dgm:cxn modelId="{C1DCB666-0C24-465F-8499-19D2F7DB929F}" type="presParOf" srcId="{78CC639E-36F9-4237-86DA-97862FFAA342}" destId="{086201CA-663B-4AE4-A038-15A0B2DFC1E2}" srcOrd="2" destOrd="0" presId="urn:microsoft.com/office/officeart/2005/8/layout/bList2"/>
    <dgm:cxn modelId="{8CB46118-49DE-4333-8435-0B052871B14E}" type="presParOf" srcId="{78CC639E-36F9-4237-86DA-97862FFAA342}" destId="{00ECDDA1-CBE7-4BB3-9699-6F023482F562}" srcOrd="3" destOrd="0" presId="urn:microsoft.com/office/officeart/2005/8/layout/bList2"/>
    <dgm:cxn modelId="{CE1E0DA9-6009-48AC-BC7A-1C9CAF2D0293}" type="presParOf" srcId="{7895F518-E53F-4905-9A1D-2E03994F57E0}" destId="{36F362E0-01A4-458A-8F12-93539F103600}" srcOrd="13" destOrd="0" presId="urn:microsoft.com/office/officeart/2005/8/layout/bList2"/>
    <dgm:cxn modelId="{3212614E-6B5D-45C0-B354-AD138EF917F5}" type="presParOf" srcId="{7895F518-E53F-4905-9A1D-2E03994F57E0}" destId="{71720EC0-1890-464A-B66D-13D4D27225AE}" srcOrd="14" destOrd="0" presId="urn:microsoft.com/office/officeart/2005/8/layout/bList2"/>
    <dgm:cxn modelId="{74AAB6C2-3A42-4BC5-AD52-E37E2A7B19A7}" type="presParOf" srcId="{71720EC0-1890-464A-B66D-13D4D27225AE}" destId="{0C806C0E-212E-4B76-8A7A-EB6159D31160}" srcOrd="0" destOrd="0" presId="urn:microsoft.com/office/officeart/2005/8/layout/bList2"/>
    <dgm:cxn modelId="{D04369B8-2998-4658-A43E-0789F4567CAE}" type="presParOf" srcId="{71720EC0-1890-464A-B66D-13D4D27225AE}" destId="{8AB8F63E-D361-4B4D-9A6C-B4E9F69AD4C3}" srcOrd="1" destOrd="0" presId="urn:microsoft.com/office/officeart/2005/8/layout/bList2"/>
    <dgm:cxn modelId="{23C1D8C1-AE07-43D1-B53F-D042ACE3F5F1}" type="presParOf" srcId="{71720EC0-1890-464A-B66D-13D4D27225AE}" destId="{0EAF4EC5-96E3-4025-AC36-0ED2648D0999}" srcOrd="2" destOrd="0" presId="urn:microsoft.com/office/officeart/2005/8/layout/bList2"/>
    <dgm:cxn modelId="{849631F4-E7C2-4C6F-B7D4-B3E544C988C1}" type="presParOf" srcId="{71720EC0-1890-464A-B66D-13D4D27225AE}" destId="{0B8ADF0C-08E2-47FD-BBE8-EBC4E497E310}" srcOrd="3" destOrd="0" presId="urn:microsoft.com/office/officeart/2005/8/layout/b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Relaxation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Yoga with solid fill"/>
        </a:ext>
      </dgm:extLst>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Emotional/Physical Release</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urprised face with solid fill with solid fill"/>
        </a:ext>
      </dgm:extLst>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Shifting Mindset/Thoughts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Healthy Habits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Mindful Distraction</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Grounding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Building Resiliency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675A76-2441-4F7A-B7EE-EACB2961404A}" type="doc">
      <dgm:prSet loTypeId="urn:microsoft.com/office/officeart/2005/8/layout/bList2" loCatId="list" qsTypeId="urn:microsoft.com/office/officeart/2005/8/quickstyle/simple1" qsCatId="simple" csTypeId="urn:microsoft.com/office/officeart/2005/8/colors/accent1_2" csCatId="accent1" phldr="1"/>
      <dgm:spPr/>
    </dgm:pt>
    <dgm:pt modelId="{266FF73D-03A6-4147-B120-7803B932BC6D}">
      <dgm:prSet phldrT="[Text]"/>
      <dgm:spPr/>
      <dgm:t>
        <a:bodyPr/>
        <a:lstStyle/>
        <a:p>
          <a:r>
            <a:rPr lang="en-US" dirty="0"/>
            <a:t>Building Resiliency Skills</a:t>
          </a:r>
        </a:p>
      </dgm:t>
    </dgm:pt>
    <dgm:pt modelId="{95A2527C-4958-453A-BD19-DCDC025D506E}" type="parTrans" cxnId="{110754BA-3F8D-49C6-9A1D-1A94DD3344CF}">
      <dgm:prSet/>
      <dgm:spPr/>
      <dgm:t>
        <a:bodyPr/>
        <a:lstStyle/>
        <a:p>
          <a:endParaRPr lang="en-US"/>
        </a:p>
      </dgm:t>
    </dgm:pt>
    <dgm:pt modelId="{A73F0634-AD56-4D05-801E-722F08331E3C}" type="sibTrans" cxnId="{110754BA-3F8D-49C6-9A1D-1A94DD3344CF}">
      <dgm:prSet/>
      <dgm:spPr/>
      <dgm:t>
        <a:bodyPr/>
        <a:lstStyle/>
        <a:p>
          <a:endParaRPr lang="en-US"/>
        </a:p>
      </dgm:t>
    </dgm:pt>
    <dgm:pt modelId="{7895F518-E53F-4905-9A1D-2E03994F57E0}" type="pres">
      <dgm:prSet presAssocID="{98675A76-2441-4F7A-B7EE-EACB2961404A}" presName="diagram" presStyleCnt="0">
        <dgm:presLayoutVars>
          <dgm:dir/>
          <dgm:animLvl val="lvl"/>
          <dgm:resizeHandles val="exact"/>
        </dgm:presLayoutVars>
      </dgm:prSet>
      <dgm:spPr/>
    </dgm:pt>
    <dgm:pt modelId="{A8446158-B8E4-4682-B7D0-9E5B330A2EB7}" type="pres">
      <dgm:prSet presAssocID="{266FF73D-03A6-4147-B120-7803B932BC6D}" presName="compNode" presStyleCnt="0"/>
      <dgm:spPr/>
    </dgm:pt>
    <dgm:pt modelId="{C11B2DE3-1E79-43E5-BDA4-B19F0D2245FA}" type="pres">
      <dgm:prSet presAssocID="{266FF73D-03A6-4147-B120-7803B932BC6D}" presName="childRect" presStyleLbl="bgAcc1" presStyleIdx="0" presStyleCnt="1">
        <dgm:presLayoutVars>
          <dgm:bulletEnabled val="1"/>
        </dgm:presLayoutVars>
      </dgm:prSet>
      <dgm:spPr/>
    </dgm:pt>
    <dgm:pt modelId="{E3A9C1A7-7964-47C6-BC87-4308E5A58513}" type="pres">
      <dgm:prSet presAssocID="{266FF73D-03A6-4147-B120-7803B932BC6D}" presName="parentText" presStyleLbl="node1" presStyleIdx="0" presStyleCnt="0">
        <dgm:presLayoutVars>
          <dgm:chMax val="0"/>
          <dgm:bulletEnabled val="1"/>
        </dgm:presLayoutVars>
      </dgm:prSet>
      <dgm:spPr/>
    </dgm:pt>
    <dgm:pt modelId="{B1B71C4F-B95B-4BCE-865F-7527B9434D0A}" type="pres">
      <dgm:prSet presAssocID="{266FF73D-03A6-4147-B120-7803B932BC6D}" presName="parentRect" presStyleLbl="alignNode1" presStyleIdx="0" presStyleCnt="1"/>
      <dgm:spPr/>
    </dgm:pt>
    <dgm:pt modelId="{79EBC5B8-B6E4-4923-BC00-76A282FAD5D1}" type="pres">
      <dgm:prSet presAssocID="{266FF73D-03A6-4147-B120-7803B932BC6D}" presName="adorn" presStyleLbl="fgAccFollowNode1" presStyleIdx="0" presStyleCnt="1" custLinFactX="-28565" custLinFactY="-67422" custLinFactNeighborX="-100000" custLinFactNeighborY="-100000"/>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Lst>
  <dgm:cxnLst>
    <dgm:cxn modelId="{7EF61153-F342-4803-A2EA-D6525659494E}" type="presOf" srcId="{266FF73D-03A6-4147-B120-7803B932BC6D}" destId="{E3A9C1A7-7964-47C6-BC87-4308E5A58513}" srcOrd="0" destOrd="0" presId="urn:microsoft.com/office/officeart/2005/8/layout/bList2"/>
    <dgm:cxn modelId="{527B1FA8-794C-4957-B401-DCC4B74AACA3}" type="presOf" srcId="{266FF73D-03A6-4147-B120-7803B932BC6D}" destId="{B1B71C4F-B95B-4BCE-865F-7527B9434D0A}" srcOrd="1" destOrd="0" presId="urn:microsoft.com/office/officeart/2005/8/layout/bList2"/>
    <dgm:cxn modelId="{110754BA-3F8D-49C6-9A1D-1A94DD3344CF}" srcId="{98675A76-2441-4F7A-B7EE-EACB2961404A}" destId="{266FF73D-03A6-4147-B120-7803B932BC6D}" srcOrd="0" destOrd="0" parTransId="{95A2527C-4958-453A-BD19-DCDC025D506E}" sibTransId="{A73F0634-AD56-4D05-801E-722F08331E3C}"/>
    <dgm:cxn modelId="{9F9262D5-B0B7-426E-B7C9-0E8152D246C8}" type="presOf" srcId="{98675A76-2441-4F7A-B7EE-EACB2961404A}" destId="{7895F518-E53F-4905-9A1D-2E03994F57E0}" srcOrd="0" destOrd="0" presId="urn:microsoft.com/office/officeart/2005/8/layout/bList2"/>
    <dgm:cxn modelId="{C0556A94-3D9F-441D-B5A3-374036DE220D}" type="presParOf" srcId="{7895F518-E53F-4905-9A1D-2E03994F57E0}" destId="{A8446158-B8E4-4682-B7D0-9E5B330A2EB7}" srcOrd="0" destOrd="0" presId="urn:microsoft.com/office/officeart/2005/8/layout/bList2"/>
    <dgm:cxn modelId="{6917E546-4EE7-4096-B788-055266FE10D3}" type="presParOf" srcId="{A8446158-B8E4-4682-B7D0-9E5B330A2EB7}" destId="{C11B2DE3-1E79-43E5-BDA4-B19F0D2245FA}" srcOrd="0" destOrd="0" presId="urn:microsoft.com/office/officeart/2005/8/layout/bList2"/>
    <dgm:cxn modelId="{5DE6449B-802B-4F91-A3DE-7B97DFECD482}" type="presParOf" srcId="{A8446158-B8E4-4682-B7D0-9E5B330A2EB7}" destId="{E3A9C1A7-7964-47C6-BC87-4308E5A58513}" srcOrd="1" destOrd="0" presId="urn:microsoft.com/office/officeart/2005/8/layout/bList2"/>
    <dgm:cxn modelId="{A5377C77-B040-4D8E-80FF-CBBE9A0CC303}" type="presParOf" srcId="{A8446158-B8E4-4682-B7D0-9E5B330A2EB7}" destId="{B1B71C4F-B95B-4BCE-865F-7527B9434D0A}" srcOrd="2" destOrd="0" presId="urn:microsoft.com/office/officeart/2005/8/layout/bList2"/>
    <dgm:cxn modelId="{E8B5D86E-1C1C-45EB-B95F-C1BAE091A2EC}" type="presParOf" srcId="{A8446158-B8E4-4682-B7D0-9E5B330A2EB7}" destId="{79EBC5B8-B6E4-4923-BC00-76A282FAD5D1}"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4987"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4987" y="1846877"/>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Relaxation Skills</a:t>
          </a:r>
        </a:p>
      </dsp:txBody>
      <dsp:txXfrm>
        <a:off x="4987" y="1846877"/>
        <a:ext cx="1245465" cy="567683"/>
      </dsp:txXfrm>
    </dsp:sp>
    <dsp:sp modelId="{79EBC5B8-B6E4-4923-BC00-76A282FAD5D1}">
      <dsp:nvSpPr>
        <dsp:cNvPr id="0" name=""/>
        <dsp:cNvSpPr/>
      </dsp:nvSpPr>
      <dsp:spPr>
        <a:xfrm>
          <a:off x="1300482" y="1937048"/>
          <a:ext cx="618996" cy="618996"/>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3F900B-C245-4955-94C7-2F64B132DEDC}">
      <dsp:nvSpPr>
        <dsp:cNvPr id="0" name=""/>
        <dsp:cNvSpPr/>
      </dsp:nvSpPr>
      <dsp:spPr>
        <a:xfrm>
          <a:off x="2072831"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A2F189-870A-4939-9FCC-C7B4B0A5F63F}">
      <dsp:nvSpPr>
        <dsp:cNvPr id="0" name=""/>
        <dsp:cNvSpPr/>
      </dsp:nvSpPr>
      <dsp:spPr>
        <a:xfrm>
          <a:off x="2072831" y="1846877"/>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Emotional/Physical Release</a:t>
          </a:r>
        </a:p>
      </dsp:txBody>
      <dsp:txXfrm>
        <a:off x="2072831" y="1846877"/>
        <a:ext cx="1245465" cy="567683"/>
      </dsp:txXfrm>
    </dsp:sp>
    <dsp:sp modelId="{28F31194-C141-41FE-B545-3F4E68D00526}">
      <dsp:nvSpPr>
        <dsp:cNvPr id="0" name=""/>
        <dsp:cNvSpPr/>
      </dsp:nvSpPr>
      <dsp:spPr>
        <a:xfrm>
          <a:off x="3368327" y="1937048"/>
          <a:ext cx="618996" cy="618996"/>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AF2956-8F54-4026-8AEF-16E47EFC4D60}">
      <dsp:nvSpPr>
        <dsp:cNvPr id="0" name=""/>
        <dsp:cNvSpPr/>
      </dsp:nvSpPr>
      <dsp:spPr>
        <a:xfrm>
          <a:off x="4140676"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29704A-66EC-48CE-B26D-99693F185687}">
      <dsp:nvSpPr>
        <dsp:cNvPr id="0" name=""/>
        <dsp:cNvSpPr/>
      </dsp:nvSpPr>
      <dsp:spPr>
        <a:xfrm>
          <a:off x="4140676" y="1846877"/>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Shifting Mindset/Thoughts</a:t>
          </a:r>
        </a:p>
      </dsp:txBody>
      <dsp:txXfrm>
        <a:off x="4140676" y="1846877"/>
        <a:ext cx="1245465" cy="567683"/>
      </dsp:txXfrm>
    </dsp:sp>
    <dsp:sp modelId="{63907E21-1CCB-4C75-A9E9-9E6070D06310}">
      <dsp:nvSpPr>
        <dsp:cNvPr id="0" name=""/>
        <dsp:cNvSpPr/>
      </dsp:nvSpPr>
      <dsp:spPr>
        <a:xfrm>
          <a:off x="5436171" y="1937048"/>
          <a:ext cx="618996" cy="618996"/>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C30D56-0207-4C03-9233-31DF9C5CF7CD}">
      <dsp:nvSpPr>
        <dsp:cNvPr id="0" name=""/>
        <dsp:cNvSpPr/>
      </dsp:nvSpPr>
      <dsp:spPr>
        <a:xfrm>
          <a:off x="6208520"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A46127-BE79-4E4A-A942-7F896B2F1CCA}">
      <dsp:nvSpPr>
        <dsp:cNvPr id="0" name=""/>
        <dsp:cNvSpPr/>
      </dsp:nvSpPr>
      <dsp:spPr>
        <a:xfrm>
          <a:off x="6208520" y="1846877"/>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Healthy Habits</a:t>
          </a:r>
        </a:p>
      </dsp:txBody>
      <dsp:txXfrm>
        <a:off x="6208520" y="1846877"/>
        <a:ext cx="1245465" cy="567683"/>
      </dsp:txXfrm>
    </dsp:sp>
    <dsp:sp modelId="{9967EA4D-126A-44F4-8D8B-22B9DC342045}">
      <dsp:nvSpPr>
        <dsp:cNvPr id="0" name=""/>
        <dsp:cNvSpPr/>
      </dsp:nvSpPr>
      <dsp:spPr>
        <a:xfrm>
          <a:off x="7504016" y="1937048"/>
          <a:ext cx="618996" cy="618996"/>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3DD9D8-81E0-4B77-9EA5-629404AF58C3}">
      <dsp:nvSpPr>
        <dsp:cNvPr id="0" name=""/>
        <dsp:cNvSpPr/>
      </dsp:nvSpPr>
      <dsp:spPr>
        <a:xfrm>
          <a:off x="4987"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7A2E6BE-BE11-44A8-B993-2043F50EF2C7}">
      <dsp:nvSpPr>
        <dsp:cNvPr id="0" name=""/>
        <dsp:cNvSpPr/>
      </dsp:nvSpPr>
      <dsp:spPr>
        <a:xfrm>
          <a:off x="4987" y="4182815"/>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Mindful Distraction</a:t>
          </a:r>
        </a:p>
      </dsp:txBody>
      <dsp:txXfrm>
        <a:off x="4987" y="4182815"/>
        <a:ext cx="1245465" cy="567683"/>
      </dsp:txXfrm>
    </dsp:sp>
    <dsp:sp modelId="{D8D3116A-9CDF-441D-83F6-21E084E58B7F}">
      <dsp:nvSpPr>
        <dsp:cNvPr id="0" name=""/>
        <dsp:cNvSpPr/>
      </dsp:nvSpPr>
      <dsp:spPr>
        <a:xfrm>
          <a:off x="1300482" y="4272986"/>
          <a:ext cx="618996" cy="618996"/>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22DE2D-1174-4BBF-8A05-A6620B35C08F}">
      <dsp:nvSpPr>
        <dsp:cNvPr id="0" name=""/>
        <dsp:cNvSpPr/>
      </dsp:nvSpPr>
      <dsp:spPr>
        <a:xfrm>
          <a:off x="2072831"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237F4D-8C28-4314-9884-F88788963BCF}">
      <dsp:nvSpPr>
        <dsp:cNvPr id="0" name=""/>
        <dsp:cNvSpPr/>
      </dsp:nvSpPr>
      <dsp:spPr>
        <a:xfrm>
          <a:off x="2072831" y="4182815"/>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Groundings Skills</a:t>
          </a:r>
        </a:p>
      </dsp:txBody>
      <dsp:txXfrm>
        <a:off x="2072831" y="4182815"/>
        <a:ext cx="1245465" cy="567683"/>
      </dsp:txXfrm>
    </dsp:sp>
    <dsp:sp modelId="{A0AAB5CE-EBF9-4D01-9BA6-58562E0D9F19}">
      <dsp:nvSpPr>
        <dsp:cNvPr id="0" name=""/>
        <dsp:cNvSpPr/>
      </dsp:nvSpPr>
      <dsp:spPr>
        <a:xfrm>
          <a:off x="3368327" y="4272986"/>
          <a:ext cx="618996" cy="618996"/>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F4D64-40DD-4E22-8D5C-7E2B773B128F}">
      <dsp:nvSpPr>
        <dsp:cNvPr id="0" name=""/>
        <dsp:cNvSpPr/>
      </dsp:nvSpPr>
      <dsp:spPr>
        <a:xfrm>
          <a:off x="4140676"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6201CA-663B-4AE4-A038-15A0B2DFC1E2}">
      <dsp:nvSpPr>
        <dsp:cNvPr id="0" name=""/>
        <dsp:cNvSpPr/>
      </dsp:nvSpPr>
      <dsp:spPr>
        <a:xfrm>
          <a:off x="4140676" y="4182815"/>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Asking For Help</a:t>
          </a:r>
        </a:p>
      </dsp:txBody>
      <dsp:txXfrm>
        <a:off x="4140676" y="4182815"/>
        <a:ext cx="1245465" cy="567683"/>
      </dsp:txXfrm>
    </dsp:sp>
    <dsp:sp modelId="{00ECDDA1-CBE7-4BB3-9699-6F023482F562}">
      <dsp:nvSpPr>
        <dsp:cNvPr id="0" name=""/>
        <dsp:cNvSpPr/>
      </dsp:nvSpPr>
      <dsp:spPr>
        <a:xfrm>
          <a:off x="5436171" y="4272986"/>
          <a:ext cx="618996" cy="618996"/>
        </a:xfrm>
        <a:prstGeom prst="ellipse">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806C0E-212E-4B76-8A7A-EB6159D31160}">
      <dsp:nvSpPr>
        <dsp:cNvPr id="0" name=""/>
        <dsp:cNvSpPr/>
      </dsp:nvSpPr>
      <dsp:spPr>
        <a:xfrm>
          <a:off x="6208520"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AF4EC5-96E3-4025-AC36-0ED2648D0999}">
      <dsp:nvSpPr>
        <dsp:cNvPr id="0" name=""/>
        <dsp:cNvSpPr/>
      </dsp:nvSpPr>
      <dsp:spPr>
        <a:xfrm>
          <a:off x="6208520" y="4182815"/>
          <a:ext cx="1768561" cy="56768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Building Resiliency Skills</a:t>
          </a:r>
        </a:p>
      </dsp:txBody>
      <dsp:txXfrm>
        <a:off x="6208520" y="4182815"/>
        <a:ext cx="1245465" cy="567683"/>
      </dsp:txXfrm>
    </dsp:sp>
    <dsp:sp modelId="{0B8ADF0C-08E2-47FD-BBE8-EBC4E497E310}">
      <dsp:nvSpPr>
        <dsp:cNvPr id="0" name=""/>
        <dsp:cNvSpPr/>
      </dsp:nvSpPr>
      <dsp:spPr>
        <a:xfrm>
          <a:off x="7504016" y="4272986"/>
          <a:ext cx="618996" cy="618996"/>
        </a:xfrm>
        <a:prstGeom prst="ellipse">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4987"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4987" y="1846877"/>
          <a:ext cx="1768561" cy="56768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Relaxation Skills</a:t>
          </a:r>
        </a:p>
      </dsp:txBody>
      <dsp:txXfrm>
        <a:off x="4987" y="1846877"/>
        <a:ext cx="1245465" cy="567683"/>
      </dsp:txXfrm>
    </dsp:sp>
    <dsp:sp modelId="{79EBC5B8-B6E4-4923-BC00-76A282FAD5D1}">
      <dsp:nvSpPr>
        <dsp:cNvPr id="0" name=""/>
        <dsp:cNvSpPr/>
      </dsp:nvSpPr>
      <dsp:spPr>
        <a:xfrm>
          <a:off x="1300482" y="1937048"/>
          <a:ext cx="618996" cy="618996"/>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3F900B-C245-4955-94C7-2F64B132DEDC}">
      <dsp:nvSpPr>
        <dsp:cNvPr id="0" name=""/>
        <dsp:cNvSpPr/>
      </dsp:nvSpPr>
      <dsp:spPr>
        <a:xfrm>
          <a:off x="2072831"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60222"/>
              <a:satOff val="6065"/>
              <a:lumOff val="40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A2F189-870A-4939-9FCC-C7B4B0A5F63F}">
      <dsp:nvSpPr>
        <dsp:cNvPr id="0" name=""/>
        <dsp:cNvSpPr/>
      </dsp:nvSpPr>
      <dsp:spPr>
        <a:xfrm>
          <a:off x="2072831" y="1846877"/>
          <a:ext cx="1768561" cy="567683"/>
        </a:xfrm>
        <a:prstGeom prst="rect">
          <a:avLst/>
        </a:prstGeom>
        <a:solidFill>
          <a:schemeClr val="accent4">
            <a:hueOff val="-60222"/>
            <a:satOff val="6065"/>
            <a:lumOff val="4006"/>
            <a:alphaOff val="0"/>
          </a:schemeClr>
        </a:solidFill>
        <a:ln w="12700" cap="flat" cmpd="sng" algn="ctr">
          <a:solidFill>
            <a:schemeClr val="accent4">
              <a:hueOff val="-60222"/>
              <a:satOff val="6065"/>
              <a:lumOff val="40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Emotional/Physical Release</a:t>
          </a:r>
        </a:p>
      </dsp:txBody>
      <dsp:txXfrm>
        <a:off x="2072831" y="1846877"/>
        <a:ext cx="1245465" cy="567683"/>
      </dsp:txXfrm>
    </dsp:sp>
    <dsp:sp modelId="{28F31194-C141-41FE-B545-3F4E68D00526}">
      <dsp:nvSpPr>
        <dsp:cNvPr id="0" name=""/>
        <dsp:cNvSpPr/>
      </dsp:nvSpPr>
      <dsp:spPr>
        <a:xfrm>
          <a:off x="3368327" y="1937048"/>
          <a:ext cx="618996" cy="618996"/>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accent4">
              <a:tint val="40000"/>
              <a:alpha val="90000"/>
              <a:hueOff val="-29321"/>
              <a:satOff val="6464"/>
              <a:lumOff val="901"/>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AF2956-8F54-4026-8AEF-16E47EFC4D60}">
      <dsp:nvSpPr>
        <dsp:cNvPr id="0" name=""/>
        <dsp:cNvSpPr/>
      </dsp:nvSpPr>
      <dsp:spPr>
        <a:xfrm>
          <a:off x="4140676"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120444"/>
              <a:satOff val="12130"/>
              <a:lumOff val="8011"/>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29704A-66EC-48CE-B26D-99693F185687}">
      <dsp:nvSpPr>
        <dsp:cNvPr id="0" name=""/>
        <dsp:cNvSpPr/>
      </dsp:nvSpPr>
      <dsp:spPr>
        <a:xfrm>
          <a:off x="4140676" y="1846877"/>
          <a:ext cx="1768561" cy="567683"/>
        </a:xfrm>
        <a:prstGeom prst="rect">
          <a:avLst/>
        </a:prstGeom>
        <a:solidFill>
          <a:schemeClr val="accent4">
            <a:hueOff val="-120444"/>
            <a:satOff val="12130"/>
            <a:lumOff val="8011"/>
            <a:alphaOff val="0"/>
          </a:schemeClr>
        </a:solidFill>
        <a:ln w="12700" cap="flat" cmpd="sng" algn="ctr">
          <a:solidFill>
            <a:schemeClr val="accent4">
              <a:hueOff val="-120444"/>
              <a:satOff val="12130"/>
              <a:lumOff val="80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Shifting Mindset/Thoughts</a:t>
          </a:r>
        </a:p>
      </dsp:txBody>
      <dsp:txXfrm>
        <a:off x="4140676" y="1846877"/>
        <a:ext cx="1245465" cy="567683"/>
      </dsp:txXfrm>
    </dsp:sp>
    <dsp:sp modelId="{63907E21-1CCB-4C75-A9E9-9E6070D06310}">
      <dsp:nvSpPr>
        <dsp:cNvPr id="0" name=""/>
        <dsp:cNvSpPr/>
      </dsp:nvSpPr>
      <dsp:spPr>
        <a:xfrm>
          <a:off x="5436171" y="1937048"/>
          <a:ext cx="618996" cy="618996"/>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accent4">
              <a:tint val="40000"/>
              <a:alpha val="90000"/>
              <a:hueOff val="-58642"/>
              <a:satOff val="12929"/>
              <a:lumOff val="1802"/>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C30D56-0207-4C03-9233-31DF9C5CF7CD}">
      <dsp:nvSpPr>
        <dsp:cNvPr id="0" name=""/>
        <dsp:cNvSpPr/>
      </dsp:nvSpPr>
      <dsp:spPr>
        <a:xfrm>
          <a:off x="6208520" y="526683"/>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180665"/>
              <a:satOff val="18195"/>
              <a:lumOff val="12017"/>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A46127-BE79-4E4A-A942-7F896B2F1CCA}">
      <dsp:nvSpPr>
        <dsp:cNvPr id="0" name=""/>
        <dsp:cNvSpPr/>
      </dsp:nvSpPr>
      <dsp:spPr>
        <a:xfrm>
          <a:off x="6208520" y="1846877"/>
          <a:ext cx="1768561" cy="567683"/>
        </a:xfrm>
        <a:prstGeom prst="rect">
          <a:avLst/>
        </a:prstGeom>
        <a:solidFill>
          <a:schemeClr val="accent4">
            <a:hueOff val="-180665"/>
            <a:satOff val="18195"/>
            <a:lumOff val="12017"/>
            <a:alphaOff val="0"/>
          </a:schemeClr>
        </a:solidFill>
        <a:ln w="12700" cap="flat" cmpd="sng" algn="ctr">
          <a:solidFill>
            <a:schemeClr val="accent4">
              <a:hueOff val="-180665"/>
              <a:satOff val="18195"/>
              <a:lumOff val="120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Healthy Habits</a:t>
          </a:r>
        </a:p>
      </dsp:txBody>
      <dsp:txXfrm>
        <a:off x="6208520" y="1846877"/>
        <a:ext cx="1245465" cy="567683"/>
      </dsp:txXfrm>
    </dsp:sp>
    <dsp:sp modelId="{9967EA4D-126A-44F4-8D8B-22B9DC342045}">
      <dsp:nvSpPr>
        <dsp:cNvPr id="0" name=""/>
        <dsp:cNvSpPr/>
      </dsp:nvSpPr>
      <dsp:spPr>
        <a:xfrm>
          <a:off x="7504016" y="1937048"/>
          <a:ext cx="618996" cy="618996"/>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accent4">
              <a:tint val="40000"/>
              <a:alpha val="90000"/>
              <a:hueOff val="-87963"/>
              <a:satOff val="19393"/>
              <a:lumOff val="2703"/>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3DD9D8-81E0-4B77-9EA5-629404AF58C3}">
      <dsp:nvSpPr>
        <dsp:cNvPr id="0" name=""/>
        <dsp:cNvSpPr/>
      </dsp:nvSpPr>
      <dsp:spPr>
        <a:xfrm>
          <a:off x="4987"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240887"/>
              <a:satOff val="24259"/>
              <a:lumOff val="160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87A2E6BE-BE11-44A8-B993-2043F50EF2C7}">
      <dsp:nvSpPr>
        <dsp:cNvPr id="0" name=""/>
        <dsp:cNvSpPr/>
      </dsp:nvSpPr>
      <dsp:spPr>
        <a:xfrm>
          <a:off x="4987" y="4182815"/>
          <a:ext cx="1768561" cy="567683"/>
        </a:xfrm>
        <a:prstGeom prst="rect">
          <a:avLst/>
        </a:prstGeom>
        <a:solidFill>
          <a:schemeClr val="accent4">
            <a:hueOff val="-240887"/>
            <a:satOff val="24259"/>
            <a:lumOff val="16022"/>
            <a:alphaOff val="0"/>
          </a:schemeClr>
        </a:solidFill>
        <a:ln w="12700" cap="flat" cmpd="sng" algn="ctr">
          <a:solidFill>
            <a:schemeClr val="accent4">
              <a:hueOff val="-240887"/>
              <a:satOff val="24259"/>
              <a:lumOff val="160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Mindful Distraction</a:t>
          </a:r>
        </a:p>
      </dsp:txBody>
      <dsp:txXfrm>
        <a:off x="4987" y="4182815"/>
        <a:ext cx="1245465" cy="567683"/>
      </dsp:txXfrm>
    </dsp:sp>
    <dsp:sp modelId="{D8D3116A-9CDF-441D-83F6-21E084E58B7F}">
      <dsp:nvSpPr>
        <dsp:cNvPr id="0" name=""/>
        <dsp:cNvSpPr/>
      </dsp:nvSpPr>
      <dsp:spPr>
        <a:xfrm>
          <a:off x="1300482" y="4272986"/>
          <a:ext cx="618996" cy="618996"/>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accent4">
              <a:tint val="40000"/>
              <a:alpha val="90000"/>
              <a:hueOff val="-117284"/>
              <a:satOff val="25858"/>
              <a:lumOff val="3604"/>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22DE2D-1174-4BBF-8A05-A6620B35C08F}">
      <dsp:nvSpPr>
        <dsp:cNvPr id="0" name=""/>
        <dsp:cNvSpPr/>
      </dsp:nvSpPr>
      <dsp:spPr>
        <a:xfrm>
          <a:off x="2072831"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301109"/>
              <a:satOff val="30324"/>
              <a:lumOff val="200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237F4D-8C28-4314-9884-F88788963BCF}">
      <dsp:nvSpPr>
        <dsp:cNvPr id="0" name=""/>
        <dsp:cNvSpPr/>
      </dsp:nvSpPr>
      <dsp:spPr>
        <a:xfrm>
          <a:off x="2072831" y="4182815"/>
          <a:ext cx="1768561" cy="567683"/>
        </a:xfrm>
        <a:prstGeom prst="rect">
          <a:avLst/>
        </a:prstGeom>
        <a:solidFill>
          <a:schemeClr val="accent4">
            <a:hueOff val="-301109"/>
            <a:satOff val="30324"/>
            <a:lumOff val="20028"/>
            <a:alphaOff val="0"/>
          </a:schemeClr>
        </a:solidFill>
        <a:ln w="12700" cap="flat" cmpd="sng" algn="ctr">
          <a:solidFill>
            <a:schemeClr val="accent4">
              <a:hueOff val="-301109"/>
              <a:satOff val="30324"/>
              <a:lumOff val="200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Groundings Skills</a:t>
          </a:r>
        </a:p>
      </dsp:txBody>
      <dsp:txXfrm>
        <a:off x="2072831" y="4182815"/>
        <a:ext cx="1245465" cy="567683"/>
      </dsp:txXfrm>
    </dsp:sp>
    <dsp:sp modelId="{A0AAB5CE-EBF9-4D01-9BA6-58562E0D9F19}">
      <dsp:nvSpPr>
        <dsp:cNvPr id="0" name=""/>
        <dsp:cNvSpPr/>
      </dsp:nvSpPr>
      <dsp:spPr>
        <a:xfrm>
          <a:off x="3368327" y="4272986"/>
          <a:ext cx="618996" cy="618996"/>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accent4">
              <a:tint val="40000"/>
              <a:alpha val="90000"/>
              <a:hueOff val="-146605"/>
              <a:satOff val="32322"/>
              <a:lumOff val="4505"/>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F4D64-40DD-4E22-8D5C-7E2B773B128F}">
      <dsp:nvSpPr>
        <dsp:cNvPr id="0" name=""/>
        <dsp:cNvSpPr/>
      </dsp:nvSpPr>
      <dsp:spPr>
        <a:xfrm>
          <a:off x="4140676"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361331"/>
              <a:satOff val="36389"/>
              <a:lumOff val="24033"/>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6201CA-663B-4AE4-A038-15A0B2DFC1E2}">
      <dsp:nvSpPr>
        <dsp:cNvPr id="0" name=""/>
        <dsp:cNvSpPr/>
      </dsp:nvSpPr>
      <dsp:spPr>
        <a:xfrm>
          <a:off x="4140676" y="4182815"/>
          <a:ext cx="1768561" cy="567683"/>
        </a:xfrm>
        <a:prstGeom prst="rect">
          <a:avLst/>
        </a:prstGeom>
        <a:solidFill>
          <a:schemeClr val="accent4">
            <a:hueOff val="-361331"/>
            <a:satOff val="36389"/>
            <a:lumOff val="24033"/>
            <a:alphaOff val="0"/>
          </a:schemeClr>
        </a:solidFill>
        <a:ln w="12700" cap="flat" cmpd="sng" algn="ctr">
          <a:solidFill>
            <a:schemeClr val="accent4">
              <a:hueOff val="-361331"/>
              <a:satOff val="36389"/>
              <a:lumOff val="240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Asking For Help</a:t>
          </a:r>
        </a:p>
      </dsp:txBody>
      <dsp:txXfrm>
        <a:off x="4140676" y="4182815"/>
        <a:ext cx="1245465" cy="567683"/>
      </dsp:txXfrm>
    </dsp:sp>
    <dsp:sp modelId="{00ECDDA1-CBE7-4BB3-9699-6F023482F562}">
      <dsp:nvSpPr>
        <dsp:cNvPr id="0" name=""/>
        <dsp:cNvSpPr/>
      </dsp:nvSpPr>
      <dsp:spPr>
        <a:xfrm>
          <a:off x="5436171" y="4272986"/>
          <a:ext cx="618996" cy="618996"/>
        </a:xfrm>
        <a:prstGeom prst="ellipse">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12700" cap="flat" cmpd="sng" algn="ctr">
          <a:solidFill>
            <a:schemeClr val="accent4">
              <a:tint val="40000"/>
              <a:alpha val="90000"/>
              <a:hueOff val="-175926"/>
              <a:satOff val="38787"/>
              <a:lumOff val="54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806C0E-212E-4B76-8A7A-EB6159D31160}">
      <dsp:nvSpPr>
        <dsp:cNvPr id="0" name=""/>
        <dsp:cNvSpPr/>
      </dsp:nvSpPr>
      <dsp:spPr>
        <a:xfrm>
          <a:off x="6208520" y="2862621"/>
          <a:ext cx="1768561" cy="1320193"/>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4">
              <a:hueOff val="-421553"/>
              <a:satOff val="42454"/>
              <a:lumOff val="28039"/>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AF4EC5-96E3-4025-AC36-0ED2648D0999}">
      <dsp:nvSpPr>
        <dsp:cNvPr id="0" name=""/>
        <dsp:cNvSpPr/>
      </dsp:nvSpPr>
      <dsp:spPr>
        <a:xfrm>
          <a:off x="6208520" y="4182815"/>
          <a:ext cx="1768561" cy="567683"/>
        </a:xfrm>
        <a:prstGeom prst="rect">
          <a:avLst/>
        </a:prstGeom>
        <a:solidFill>
          <a:schemeClr val="accent4">
            <a:hueOff val="-421553"/>
            <a:satOff val="42454"/>
            <a:lumOff val="28039"/>
            <a:alphaOff val="0"/>
          </a:schemeClr>
        </a:solidFill>
        <a:ln w="12700" cap="flat" cmpd="sng" algn="ctr">
          <a:solidFill>
            <a:schemeClr val="accent4">
              <a:hueOff val="-421553"/>
              <a:satOff val="42454"/>
              <a:lumOff val="280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n-US" sz="1100" kern="1200" dirty="0"/>
            <a:t>Resiliency Skills</a:t>
          </a:r>
        </a:p>
      </dsp:txBody>
      <dsp:txXfrm>
        <a:off x="6208520" y="4182815"/>
        <a:ext cx="1245465" cy="567683"/>
      </dsp:txXfrm>
    </dsp:sp>
    <dsp:sp modelId="{0B8ADF0C-08E2-47FD-BBE8-EBC4E497E310}">
      <dsp:nvSpPr>
        <dsp:cNvPr id="0" name=""/>
        <dsp:cNvSpPr/>
      </dsp:nvSpPr>
      <dsp:spPr>
        <a:xfrm>
          <a:off x="7504016" y="4272986"/>
          <a:ext cx="618996" cy="618996"/>
        </a:xfrm>
        <a:prstGeom prst="ellipse">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2700" cap="flat" cmpd="sng" algn="ctr">
          <a:solidFill>
            <a:schemeClr val="accent4">
              <a:tint val="40000"/>
              <a:alpha val="90000"/>
              <a:hueOff val="-205247"/>
              <a:satOff val="45251"/>
              <a:lumOff val="6307"/>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0" rIns="49530" bIns="0" numCol="1" spcCol="1270" anchor="ctr" anchorCtr="0">
          <a:noAutofit/>
        </a:bodyPr>
        <a:lstStyle/>
        <a:p>
          <a:pPr marL="0" lvl="0" indent="0" algn="l" defTabSz="1733550">
            <a:lnSpc>
              <a:spcPct val="90000"/>
            </a:lnSpc>
            <a:spcBef>
              <a:spcPct val="0"/>
            </a:spcBef>
            <a:spcAft>
              <a:spcPct val="35000"/>
            </a:spcAft>
            <a:buNone/>
          </a:pPr>
          <a:r>
            <a:rPr lang="en-US" sz="3900" kern="1200" dirty="0"/>
            <a:t>Relaxation Skills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0" rIns="29210" bIns="0" numCol="1" spcCol="1270" anchor="ctr" anchorCtr="0">
          <a:noAutofit/>
        </a:bodyPr>
        <a:lstStyle/>
        <a:p>
          <a:pPr marL="0" lvl="0" indent="0" algn="l" defTabSz="1022350">
            <a:lnSpc>
              <a:spcPct val="90000"/>
            </a:lnSpc>
            <a:spcBef>
              <a:spcPct val="0"/>
            </a:spcBef>
            <a:spcAft>
              <a:spcPct val="35000"/>
            </a:spcAft>
            <a:buNone/>
          </a:pPr>
          <a:r>
            <a:rPr lang="en-US" sz="2300" kern="1200" dirty="0"/>
            <a:t>Emotional/Physical Release</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en-US" sz="2400" kern="1200" dirty="0"/>
            <a:t>Shifting Mindset/Thoughts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0" rIns="52070" bIns="0" numCol="1" spcCol="1270" anchor="ctr" anchorCtr="0">
          <a:noAutofit/>
        </a:bodyPr>
        <a:lstStyle/>
        <a:p>
          <a:pPr marL="0" lvl="0" indent="0" algn="l" defTabSz="1822450">
            <a:lnSpc>
              <a:spcPct val="90000"/>
            </a:lnSpc>
            <a:spcBef>
              <a:spcPct val="0"/>
            </a:spcBef>
            <a:spcAft>
              <a:spcPct val="35000"/>
            </a:spcAft>
            <a:buNone/>
          </a:pPr>
          <a:r>
            <a:rPr lang="en-US" sz="4100" kern="1200" dirty="0"/>
            <a:t>Healthy Habits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0" rIns="49530" bIns="0" numCol="1" spcCol="1270" anchor="ctr" anchorCtr="0">
          <a:noAutofit/>
        </a:bodyPr>
        <a:lstStyle/>
        <a:p>
          <a:pPr marL="0" lvl="0" indent="0" algn="l" defTabSz="1733550">
            <a:lnSpc>
              <a:spcPct val="90000"/>
            </a:lnSpc>
            <a:spcBef>
              <a:spcPct val="0"/>
            </a:spcBef>
            <a:spcAft>
              <a:spcPct val="35000"/>
            </a:spcAft>
            <a:buNone/>
          </a:pPr>
          <a:r>
            <a:rPr lang="en-US" sz="3900" kern="1200" dirty="0"/>
            <a:t>Mindful Distraction</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0" rIns="52070" bIns="0" numCol="1" spcCol="1270" anchor="ctr" anchorCtr="0">
          <a:noAutofit/>
        </a:bodyPr>
        <a:lstStyle/>
        <a:p>
          <a:pPr marL="0" lvl="0" indent="0" algn="l" defTabSz="1822450">
            <a:lnSpc>
              <a:spcPct val="90000"/>
            </a:lnSpc>
            <a:spcBef>
              <a:spcPct val="0"/>
            </a:spcBef>
            <a:spcAft>
              <a:spcPct val="35000"/>
            </a:spcAft>
            <a:buNone/>
          </a:pPr>
          <a:r>
            <a:rPr lang="en-US" sz="4100" kern="1200" dirty="0"/>
            <a:t>Grounding Skills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marL="0" lvl="0" indent="0" algn="l" defTabSz="1200150">
            <a:lnSpc>
              <a:spcPct val="90000"/>
            </a:lnSpc>
            <a:spcBef>
              <a:spcPct val="0"/>
            </a:spcBef>
            <a:spcAft>
              <a:spcPct val="35000"/>
            </a:spcAft>
            <a:buNone/>
          </a:pPr>
          <a:r>
            <a:rPr lang="en-US" sz="2700" kern="1200" dirty="0"/>
            <a:t>Building Resiliency Skills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B2DE3-1E79-43E5-BDA4-B19F0D2245FA}">
      <dsp:nvSpPr>
        <dsp:cNvPr id="0" name=""/>
        <dsp:cNvSpPr/>
      </dsp:nvSpPr>
      <dsp:spPr>
        <a:xfrm>
          <a:off x="790428" y="4469"/>
          <a:ext cx="3576089" cy="266947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B71C4F-B95B-4BCE-865F-7527B9434D0A}">
      <dsp:nvSpPr>
        <dsp:cNvPr id="0" name=""/>
        <dsp:cNvSpPr/>
      </dsp:nvSpPr>
      <dsp:spPr>
        <a:xfrm>
          <a:off x="790428" y="2673944"/>
          <a:ext cx="3576089" cy="11478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marL="0" lvl="0" indent="0" algn="l" defTabSz="1200150">
            <a:lnSpc>
              <a:spcPct val="90000"/>
            </a:lnSpc>
            <a:spcBef>
              <a:spcPct val="0"/>
            </a:spcBef>
            <a:spcAft>
              <a:spcPct val="35000"/>
            </a:spcAft>
            <a:buNone/>
          </a:pPr>
          <a:r>
            <a:rPr lang="en-US" sz="2700" kern="1200" dirty="0"/>
            <a:t>Building Resiliency Skills</a:t>
          </a:r>
        </a:p>
      </dsp:txBody>
      <dsp:txXfrm>
        <a:off x="790428" y="2673944"/>
        <a:ext cx="2518372" cy="1147874"/>
      </dsp:txXfrm>
    </dsp:sp>
    <dsp:sp modelId="{79EBC5B8-B6E4-4923-BC00-76A282FAD5D1}">
      <dsp:nvSpPr>
        <dsp:cNvPr id="0" name=""/>
        <dsp:cNvSpPr/>
      </dsp:nvSpPr>
      <dsp:spPr>
        <a:xfrm>
          <a:off x="1800803" y="760767"/>
          <a:ext cx="1251631" cy="125163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7/11/24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7/11/24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7/11/24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7/11/24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7/11/24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7/11/24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7/11/24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slideLayout" Target="../slideLayouts/slideLayout8.xml"/><Relationship Id="rId1" Type="http://schemas.openxmlformats.org/officeDocument/2006/relationships/control" Target="../activeX/activeX9.xml"/></Relationships>
</file>

<file path=ppt/slides/_rels/slide15.xml.rels><?xml version="1.0" encoding="UTF-8" standalone="yes"?>
<Relationships xmlns="http://schemas.openxmlformats.org/package/2006/relationships"><Relationship Id="rId8" Type="http://schemas.openxmlformats.org/officeDocument/2006/relationships/control" Target="../activeX/activeX17.xml"/><Relationship Id="rId13" Type="http://schemas.openxmlformats.org/officeDocument/2006/relationships/diagramColors" Target="../diagrams/colors10.xml"/><Relationship Id="rId3" Type="http://schemas.openxmlformats.org/officeDocument/2006/relationships/control" Target="../activeX/activeX12.xml"/><Relationship Id="rId7" Type="http://schemas.openxmlformats.org/officeDocument/2006/relationships/control" Target="../activeX/activeX16.xml"/><Relationship Id="rId12" Type="http://schemas.openxmlformats.org/officeDocument/2006/relationships/diagramQuickStyle" Target="../diagrams/quickStyle10.xml"/><Relationship Id="rId2" Type="http://schemas.openxmlformats.org/officeDocument/2006/relationships/control" Target="../activeX/activeX11.xml"/><Relationship Id="rId1" Type="http://schemas.openxmlformats.org/officeDocument/2006/relationships/control" Target="../activeX/activeX10.xml"/><Relationship Id="rId6" Type="http://schemas.openxmlformats.org/officeDocument/2006/relationships/control" Target="../activeX/activeX15.xml"/><Relationship Id="rId11" Type="http://schemas.openxmlformats.org/officeDocument/2006/relationships/diagramLayout" Target="../diagrams/layout10.xml"/><Relationship Id="rId5" Type="http://schemas.openxmlformats.org/officeDocument/2006/relationships/control" Target="../activeX/activeX14.xml"/><Relationship Id="rId15" Type="http://schemas.openxmlformats.org/officeDocument/2006/relationships/image" Target="../media/image19.wmf"/><Relationship Id="rId10" Type="http://schemas.openxmlformats.org/officeDocument/2006/relationships/diagramData" Target="../diagrams/data10.xml"/><Relationship Id="rId4" Type="http://schemas.openxmlformats.org/officeDocument/2006/relationships/control" Target="../activeX/activeX13.xml"/><Relationship Id="rId9" Type="http://schemas.openxmlformats.org/officeDocument/2006/relationships/slideLayout" Target="../slideLayouts/slideLayout5.xml"/><Relationship Id="rId14" Type="http://schemas.microsoft.com/office/2007/relationships/diagramDrawing" Target="../diagrams/drawing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1.xml"/><Relationship Id="rId1" Type="http://schemas.openxmlformats.org/officeDocument/2006/relationships/video" Target="https://www.youtube.com/embed/zLVQUk_E2Fs?feature=oembed" TargetMode="External"/></Relationships>
</file>

<file path=ppt/slides/_rels/slide4.xml.rels><?xml version="1.0" encoding="UTF-8" standalone="yes"?>
<Relationships xmlns="http://schemas.openxmlformats.org/package/2006/relationships"><Relationship Id="rId8" Type="http://schemas.openxmlformats.org/officeDocument/2006/relationships/control" Target="../activeX/activeX8.xml"/><Relationship Id="rId13" Type="http://schemas.openxmlformats.org/officeDocument/2006/relationships/diagramColors" Target="../diagrams/colors1.xml"/><Relationship Id="rId3" Type="http://schemas.openxmlformats.org/officeDocument/2006/relationships/control" Target="../activeX/activeX3.xml"/><Relationship Id="rId7" Type="http://schemas.openxmlformats.org/officeDocument/2006/relationships/control" Target="../activeX/activeX7.xml"/><Relationship Id="rId12" Type="http://schemas.openxmlformats.org/officeDocument/2006/relationships/diagramQuickStyle" Target="../diagrams/quickStyle1.xml"/><Relationship Id="rId2" Type="http://schemas.openxmlformats.org/officeDocument/2006/relationships/control" Target="../activeX/activeX2.xml"/><Relationship Id="rId1" Type="http://schemas.openxmlformats.org/officeDocument/2006/relationships/control" Target="../activeX/activeX1.xml"/><Relationship Id="rId6" Type="http://schemas.openxmlformats.org/officeDocument/2006/relationships/control" Target="../activeX/activeX6.xml"/><Relationship Id="rId11" Type="http://schemas.openxmlformats.org/officeDocument/2006/relationships/diagramLayout" Target="../diagrams/layout1.xml"/><Relationship Id="rId5" Type="http://schemas.openxmlformats.org/officeDocument/2006/relationships/control" Target="../activeX/activeX5.xml"/><Relationship Id="rId15" Type="http://schemas.openxmlformats.org/officeDocument/2006/relationships/image" Target="../media/image19.wmf"/><Relationship Id="rId10" Type="http://schemas.openxmlformats.org/officeDocument/2006/relationships/diagramData" Target="../diagrams/data1.xml"/><Relationship Id="rId4" Type="http://schemas.openxmlformats.org/officeDocument/2006/relationships/control" Target="../activeX/activeX4.xml"/><Relationship Id="rId9" Type="http://schemas.openxmlformats.org/officeDocument/2006/relationships/slideLayout" Target="../slideLayouts/slideLayout5.xml"/><Relationship Id="rId14" Type="http://schemas.microsoft.com/office/2007/relationships/diagramDrawing" Target="../diagrams/drawin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a:t>Introduction </a:t>
            </a:r>
            <a:r>
              <a:rPr lang="en-US" dirty="0"/>
              <a:t>to Coping Skills</a:t>
            </a:r>
          </a:p>
        </p:txBody>
      </p:sp>
      <p:sp>
        <p:nvSpPr>
          <p:cNvPr id="5" name="Subtitle 4">
            <a:extLst>
              <a:ext uri="{FF2B5EF4-FFF2-40B4-BE49-F238E27FC236}">
                <a16:creationId xmlns:a16="http://schemas.microsoft.com/office/drawing/2014/main" id="{BE1E5AB1-67FB-6FAD-F0A1-FC9D90EAF377}"/>
              </a:ext>
            </a:extLst>
          </p:cNvPr>
          <p:cNvSpPr>
            <a:spLocks noGrp="1"/>
          </p:cNvSpPr>
          <p:nvPr>
            <p:ph type="subTitle" idx="1"/>
          </p:nvPr>
        </p:nvSpPr>
        <p:spPr/>
        <p:txBody>
          <a:bodyPr/>
          <a:lstStyle/>
          <a:p>
            <a:endParaRPr lang="en-US"/>
          </a:p>
        </p:txBody>
      </p:sp>
      <p:pic>
        <p:nvPicPr>
          <p:cNvPr id="1026" name="Picture 2">
            <a:extLst>
              <a:ext uri="{FF2B5EF4-FFF2-40B4-BE49-F238E27FC236}">
                <a16:creationId xmlns:a16="http://schemas.microsoft.com/office/drawing/2014/main" id="{B6C63FEA-2606-8BD1-CFEA-984934CD88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281" y="5392792"/>
            <a:ext cx="3371850"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Mindful Distractions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765457123"/>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4986972" y="1781175"/>
            <a:ext cx="7036862" cy="4431983"/>
          </a:xfrm>
          <a:prstGeom prst="rect">
            <a:avLst/>
          </a:prstGeom>
          <a:noFill/>
        </p:spPr>
        <p:txBody>
          <a:bodyPr wrap="square" rtlCol="0">
            <a:spAutoFit/>
          </a:bodyPr>
          <a:lstStyle/>
          <a:p>
            <a:pPr algn="ctr"/>
            <a:r>
              <a:rPr lang="en-US" sz="2400" b="1" dirty="0">
                <a:solidFill>
                  <a:srgbClr val="000000"/>
                </a:solidFill>
                <a:latin typeface="WordVisi_MSFontService"/>
              </a:rPr>
              <a:t>Mindful distractions </a:t>
            </a:r>
            <a:r>
              <a:rPr lang="en-US" sz="2400" dirty="0">
                <a:solidFill>
                  <a:srgbClr val="000000"/>
                </a:solidFill>
                <a:latin typeface="WordVisi_MSFontService"/>
              </a:rPr>
              <a:t>can help shift your thoughts and emotions when you are being triggered.  If your feeling triggered by a thought, try these things</a:t>
            </a:r>
            <a:r>
              <a:rPr lang="en-US" sz="2400" b="0" i="0" dirty="0">
                <a:solidFill>
                  <a:srgbClr val="000000"/>
                </a:solidFill>
                <a:effectLst/>
                <a:latin typeface="WordVisi_MSFontService"/>
              </a:rPr>
              <a:t>:</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Creative outlets like writing, art, music, building, etc.</a:t>
            </a:r>
          </a:p>
          <a:p>
            <a:pPr marL="285750" indent="-285750">
              <a:buFont typeface="Arial" panose="020B0604020202020204" pitchFamily="34" charset="0"/>
              <a:buChar char="•"/>
            </a:pPr>
            <a:r>
              <a:rPr lang="en-US" sz="2400" dirty="0">
                <a:solidFill>
                  <a:srgbClr val="000000"/>
                </a:solidFill>
                <a:latin typeface="WordVisi_MSFontService"/>
              </a:rPr>
              <a:t>Read a book</a:t>
            </a:r>
          </a:p>
          <a:p>
            <a:pPr marL="285750" indent="-285750">
              <a:buFont typeface="Arial" panose="020B0604020202020204" pitchFamily="34" charset="0"/>
              <a:buChar char="•"/>
            </a:pPr>
            <a:r>
              <a:rPr lang="en-US" sz="2400" dirty="0">
                <a:solidFill>
                  <a:srgbClr val="000000"/>
                </a:solidFill>
                <a:latin typeface="WordVisi_MSFontService"/>
              </a:rPr>
              <a:t>Turn on TV or watch a video</a:t>
            </a:r>
          </a:p>
          <a:p>
            <a:pPr marL="285750" indent="-285750">
              <a:buFont typeface="Arial" panose="020B0604020202020204" pitchFamily="34" charset="0"/>
              <a:buChar char="•"/>
            </a:pPr>
            <a:r>
              <a:rPr lang="en-US" sz="2400" dirty="0">
                <a:solidFill>
                  <a:srgbClr val="000000"/>
                </a:solidFill>
                <a:latin typeface="WordVisi_MSFontService"/>
              </a:rPr>
              <a:t>Do a puzzle or playing a game</a:t>
            </a:r>
          </a:p>
          <a:p>
            <a:pPr marL="285750" indent="-285750">
              <a:buFont typeface="Arial" panose="020B0604020202020204" pitchFamily="34" charset="0"/>
              <a:buChar char="•"/>
            </a:pPr>
            <a:r>
              <a:rPr lang="en-US" sz="2400" dirty="0">
                <a:solidFill>
                  <a:srgbClr val="000000"/>
                </a:solidFill>
                <a:latin typeface="WordVisi_MSFontService"/>
              </a:rPr>
              <a:t>Play with a pet</a:t>
            </a:r>
          </a:p>
          <a:p>
            <a:endParaRPr lang="en-US" sz="2400" dirty="0">
              <a:solidFill>
                <a:srgbClr val="000000"/>
              </a:solidFill>
              <a:latin typeface="WordVisi_MSFontService"/>
            </a:endParaRPr>
          </a:p>
          <a:p>
            <a:r>
              <a:rPr lang="en-US" sz="2400" dirty="0">
                <a:solidFill>
                  <a:srgbClr val="000000"/>
                </a:solidFill>
                <a:latin typeface="WordVisi_MSFontService"/>
              </a:rPr>
              <a:t>What distractions do you use to help you cope?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6648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Grounding Skills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1441684113"/>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4892379" y="579358"/>
            <a:ext cx="6027869" cy="5170646"/>
          </a:xfrm>
          <a:prstGeom prst="rect">
            <a:avLst/>
          </a:prstGeom>
          <a:noFill/>
        </p:spPr>
        <p:txBody>
          <a:bodyPr wrap="square" rtlCol="0">
            <a:spAutoFit/>
          </a:bodyPr>
          <a:lstStyle/>
          <a:p>
            <a:pPr algn="ctr"/>
            <a:r>
              <a:rPr lang="en-US" sz="2400" b="1" dirty="0">
                <a:latin typeface="WordVisi_MSFontService"/>
              </a:rPr>
              <a:t>Grounding Skills </a:t>
            </a:r>
            <a:r>
              <a:rPr lang="en-US" sz="2400" dirty="0">
                <a:latin typeface="WordVisi_MSFontService"/>
              </a:rPr>
              <a:t>help control trauma symptoms by turning attention away from thoughts, memories, or worries, and refocusing on the present moment. These things can you move through distress:</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Practice mindfulness</a:t>
            </a:r>
          </a:p>
          <a:p>
            <a:pPr marL="285750" indent="-285750">
              <a:buFont typeface="Arial" panose="020B0604020202020204" pitchFamily="34" charset="0"/>
              <a:buChar char="•"/>
            </a:pPr>
            <a:r>
              <a:rPr lang="en-US" sz="2400" dirty="0">
                <a:solidFill>
                  <a:srgbClr val="000000"/>
                </a:solidFill>
                <a:latin typeface="WordVisi_MSFontService"/>
              </a:rPr>
              <a:t>Use your senses</a:t>
            </a:r>
          </a:p>
          <a:p>
            <a:pPr marL="285750" indent="-285750">
              <a:buFont typeface="Arial" panose="020B0604020202020204" pitchFamily="34" charset="0"/>
              <a:buChar char="•"/>
            </a:pPr>
            <a:r>
              <a:rPr lang="en-US" sz="2400" dirty="0">
                <a:solidFill>
                  <a:srgbClr val="000000"/>
                </a:solidFill>
                <a:latin typeface="WordVisi_MSFontService"/>
              </a:rPr>
              <a:t>Self Soothe</a:t>
            </a:r>
          </a:p>
          <a:p>
            <a:pPr marL="285750" indent="-285750">
              <a:buFont typeface="Arial" panose="020B0604020202020204" pitchFamily="34" charset="0"/>
              <a:buChar char="•"/>
            </a:pPr>
            <a:r>
              <a:rPr lang="en-US" sz="2400" dirty="0">
                <a:solidFill>
                  <a:srgbClr val="000000"/>
                </a:solidFill>
                <a:latin typeface="WordVisi_MSFontService"/>
              </a:rPr>
              <a:t>Observe details of an object</a:t>
            </a:r>
          </a:p>
          <a:p>
            <a:pPr marL="285750" indent="-285750">
              <a:buFont typeface="Arial" panose="020B0604020202020204" pitchFamily="34" charset="0"/>
              <a:buChar char="•"/>
            </a:pPr>
            <a:r>
              <a:rPr lang="en-US" sz="2400" dirty="0">
                <a:solidFill>
                  <a:srgbClr val="000000"/>
                </a:solidFill>
                <a:latin typeface="WordVisi_MSFontService"/>
              </a:rPr>
              <a:t>Focus on your breathing</a:t>
            </a:r>
          </a:p>
          <a:p>
            <a:endParaRPr lang="en-US" sz="2400" dirty="0">
              <a:solidFill>
                <a:srgbClr val="000000"/>
              </a:solidFill>
              <a:latin typeface="WordVisi_MSFontService"/>
            </a:endParaRPr>
          </a:p>
          <a:p>
            <a:r>
              <a:rPr lang="en-US" sz="2400" dirty="0">
                <a:solidFill>
                  <a:srgbClr val="000000"/>
                </a:solidFill>
                <a:latin typeface="WordVisi_MSFontService"/>
              </a:rPr>
              <a:t>Try one now!</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80236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Building Resiliency Skills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4021939903"/>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5092075" y="1781175"/>
            <a:ext cx="6732062" cy="5170646"/>
          </a:xfrm>
          <a:prstGeom prst="rect">
            <a:avLst/>
          </a:prstGeom>
          <a:noFill/>
        </p:spPr>
        <p:txBody>
          <a:bodyPr wrap="square" rtlCol="0">
            <a:spAutoFit/>
          </a:bodyPr>
          <a:lstStyle/>
          <a:p>
            <a:pPr algn="ctr"/>
            <a:r>
              <a:rPr lang="en-US" sz="2400" b="1" dirty="0">
                <a:solidFill>
                  <a:srgbClr val="000000"/>
                </a:solidFill>
                <a:latin typeface="WordVisi_MSFontService"/>
              </a:rPr>
              <a:t>Building Resiliency Skills </a:t>
            </a:r>
            <a:r>
              <a:rPr lang="en-US" sz="2400" dirty="0">
                <a:solidFill>
                  <a:srgbClr val="000000"/>
                </a:solidFill>
                <a:latin typeface="WordVisi_MSFontService"/>
              </a:rPr>
              <a:t>can help you bounce back from adversity and help you be successful in many areas of life. Resiliency Skills include:</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Setting and working towards goals</a:t>
            </a:r>
          </a:p>
          <a:p>
            <a:pPr marL="285750" indent="-285750">
              <a:buFont typeface="Arial" panose="020B0604020202020204" pitchFamily="34" charset="0"/>
              <a:buChar char="•"/>
            </a:pPr>
            <a:r>
              <a:rPr lang="en-US" sz="2400" dirty="0">
                <a:solidFill>
                  <a:srgbClr val="000000"/>
                </a:solidFill>
                <a:latin typeface="WordVisi_MSFontService"/>
              </a:rPr>
              <a:t>Focusing on your strengths</a:t>
            </a:r>
          </a:p>
          <a:p>
            <a:pPr marL="285750" indent="-285750">
              <a:buFont typeface="Arial" panose="020B0604020202020204" pitchFamily="34" charset="0"/>
              <a:buChar char="•"/>
            </a:pPr>
            <a:r>
              <a:rPr lang="en-US" sz="2400" dirty="0">
                <a:solidFill>
                  <a:srgbClr val="000000"/>
                </a:solidFill>
                <a:latin typeface="WordVisi_MSFontService"/>
              </a:rPr>
              <a:t>Discovering your purpose/passion</a:t>
            </a:r>
          </a:p>
          <a:p>
            <a:pPr marL="285750" indent="-285750">
              <a:buFont typeface="Arial" panose="020B0604020202020204" pitchFamily="34" charset="0"/>
              <a:buChar char="•"/>
            </a:pPr>
            <a:r>
              <a:rPr lang="en-US" sz="2400" dirty="0">
                <a:solidFill>
                  <a:srgbClr val="000000"/>
                </a:solidFill>
                <a:latin typeface="WordVisi_MSFontService"/>
              </a:rPr>
              <a:t>Practicing Flexibility</a:t>
            </a:r>
          </a:p>
          <a:p>
            <a:pPr marL="285750" indent="-285750">
              <a:buFont typeface="Arial" panose="020B0604020202020204" pitchFamily="34" charset="0"/>
              <a:buChar char="•"/>
            </a:pPr>
            <a:r>
              <a:rPr lang="en-US" sz="2400" dirty="0">
                <a:solidFill>
                  <a:srgbClr val="000000"/>
                </a:solidFill>
                <a:latin typeface="WordVisi_MSFontService"/>
              </a:rPr>
              <a:t>Practicing Optimism</a:t>
            </a:r>
          </a:p>
          <a:p>
            <a:pPr marL="285750" indent="-285750">
              <a:buFont typeface="Arial" panose="020B0604020202020204" pitchFamily="34" charset="0"/>
              <a:buChar char="•"/>
            </a:pPr>
            <a:r>
              <a:rPr lang="en-US" sz="2400" dirty="0">
                <a:solidFill>
                  <a:srgbClr val="000000"/>
                </a:solidFill>
                <a:latin typeface="WordVisi_MSFontService"/>
              </a:rPr>
              <a:t>Using problem solving skills</a:t>
            </a:r>
          </a:p>
          <a:p>
            <a:endParaRPr lang="en-US" sz="2400" dirty="0">
              <a:solidFill>
                <a:srgbClr val="000000"/>
              </a:solidFill>
              <a:latin typeface="WordVisi_MSFontService"/>
            </a:endParaRPr>
          </a:p>
          <a:p>
            <a:r>
              <a:rPr lang="en-US" sz="2400" dirty="0">
                <a:solidFill>
                  <a:srgbClr val="000000"/>
                </a:solidFill>
                <a:latin typeface="WordVisi_MSFontService"/>
              </a:rPr>
              <a:t>What resiliency skills do you already have, which ones do you need to work 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289628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Asking For Help</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1301074807"/>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5102586" y="1977234"/>
            <a:ext cx="6732062" cy="4062651"/>
          </a:xfrm>
          <a:prstGeom prst="rect">
            <a:avLst/>
          </a:prstGeom>
          <a:noFill/>
        </p:spPr>
        <p:txBody>
          <a:bodyPr wrap="square" rtlCol="0">
            <a:spAutoFit/>
          </a:bodyPr>
          <a:lstStyle/>
          <a:p>
            <a:pPr algn="ctr"/>
            <a:r>
              <a:rPr lang="en-US" sz="2400" b="1" dirty="0">
                <a:solidFill>
                  <a:srgbClr val="000000"/>
                </a:solidFill>
                <a:latin typeface="WordVisi_MSFontService"/>
              </a:rPr>
              <a:t>Asking for help </a:t>
            </a:r>
            <a:r>
              <a:rPr lang="en-US" sz="2400" dirty="0">
                <a:solidFill>
                  <a:srgbClr val="000000"/>
                </a:solidFill>
                <a:latin typeface="WordVisi_MSFontService"/>
              </a:rPr>
              <a:t>is strength! Coming to counseling is the right step.  Building a network of people you can trust and count on will help you get through this process.  This circle of support can be:</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Talk to your counselor</a:t>
            </a:r>
          </a:p>
          <a:p>
            <a:pPr marL="285750" indent="-285750">
              <a:buFont typeface="Arial" panose="020B0604020202020204" pitchFamily="34" charset="0"/>
              <a:buChar char="•"/>
            </a:pPr>
            <a:r>
              <a:rPr lang="en-US" sz="2400" dirty="0">
                <a:solidFill>
                  <a:srgbClr val="000000"/>
                </a:solidFill>
                <a:latin typeface="WordVisi_MSFontService"/>
              </a:rPr>
              <a:t>Visit with supportive friends, family or teachers</a:t>
            </a:r>
          </a:p>
          <a:p>
            <a:pPr marL="285750" indent="-285750">
              <a:buFont typeface="Arial" panose="020B0604020202020204" pitchFamily="34" charset="0"/>
              <a:buChar char="•"/>
            </a:pPr>
            <a:r>
              <a:rPr lang="en-US" sz="2400" dirty="0">
                <a:solidFill>
                  <a:srgbClr val="000000"/>
                </a:solidFill>
                <a:latin typeface="WordVisi_MSFontService"/>
              </a:rPr>
              <a:t>Join a support group</a:t>
            </a:r>
          </a:p>
          <a:p>
            <a:endParaRPr lang="en-US" sz="2400" dirty="0">
              <a:solidFill>
                <a:srgbClr val="000000"/>
              </a:solidFill>
              <a:latin typeface="WordVisi_MSFontService"/>
            </a:endParaRPr>
          </a:p>
          <a:p>
            <a:r>
              <a:rPr lang="en-US" sz="2400" dirty="0">
                <a:solidFill>
                  <a:srgbClr val="000000"/>
                </a:solidFill>
                <a:latin typeface="WordVisi_MSFontService"/>
              </a:rPr>
              <a:t>Who is in your circle of support?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7398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750430" y="381000"/>
            <a:ext cx="8401624" cy="1325563"/>
          </a:xfrm>
        </p:spPr>
        <p:txBody>
          <a:bodyPr/>
          <a:lstStyle/>
          <a:p>
            <a:r>
              <a:rPr lang="en-US" dirty="0"/>
              <a:t>What are some other things you think we can use to cope?</a:t>
            </a:r>
          </a:p>
        </p:txBody>
      </p:sp>
    </p:spTree>
    <p:controls>
      <mc:AlternateContent xmlns:mc="http://schemas.openxmlformats.org/markup-compatibility/2006">
        <mc:Choice xmlns:v="urn:schemas-microsoft-com:vml" Requires="v">
          <p:control r:id="rId1" imgW="7667640" imgH="4381560"/>
        </mc:Choice>
        <mc:Fallback>
          <p:control r:id="rId1" imgW="7667640" imgH="4381560">
            <p:pic>
              <p:nvPicPr>
                <p:cNvPr id="31" name="TextBox1">
                  <a:extLst>
                    <a:ext uri="{FF2B5EF4-FFF2-40B4-BE49-F238E27FC236}">
                      <a16:creationId xmlns:a16="http://schemas.microsoft.com/office/drawing/2014/main" id="{6B055318-17C4-B603-26CA-224A2EDAE5B8}"/>
                    </a:ext>
                  </a:extLst>
                </p:cNvPr>
                <p:cNvPicPr>
                  <a:picLocks/>
                </p:cNvPicPr>
                <p:nvPr/>
              </p:nvPicPr>
              <p:blipFill>
                <a:blip r:embed="rId3"/>
                <a:stretch>
                  <a:fillRect/>
                </a:stretch>
              </p:blipFill>
              <p:spPr>
                <a:xfrm>
                  <a:off x="750888" y="1933575"/>
                  <a:ext cx="7667625" cy="4383088"/>
                </a:xfrm>
                <a:prstGeom prst="rect">
                  <a:avLst/>
                </a:prstGeom>
              </p:spPr>
            </p:pic>
          </p:control>
        </mc:Fallback>
      </mc:AlternateContent>
    </p:controls>
    <p:extLst>
      <p:ext uri="{BB962C8B-B14F-4D97-AF65-F5344CB8AC3E}">
        <p14:creationId xmlns:p14="http://schemas.microsoft.com/office/powerpoint/2010/main" val="3335690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206408" y="168494"/>
            <a:ext cx="9779183" cy="1325563"/>
          </a:xfrm>
        </p:spPr>
        <p:txBody>
          <a:bodyPr/>
          <a:lstStyle/>
          <a:p>
            <a:pPr algn="ctr"/>
            <a:r>
              <a:rPr lang="en-US" dirty="0"/>
              <a:t>Which Skills Are You Excited to Try?</a:t>
            </a:r>
          </a:p>
        </p:txBody>
      </p:sp>
      <p:graphicFrame>
        <p:nvGraphicFramePr>
          <p:cNvPr id="10" name="Diagram 9">
            <a:extLst>
              <a:ext uri="{FF2B5EF4-FFF2-40B4-BE49-F238E27FC236}">
                <a16:creationId xmlns:a16="http://schemas.microsoft.com/office/drawing/2014/main" id="{7C92DF4B-1555-7D57-CB2D-2ADB4BE08A6D}"/>
              </a:ext>
            </a:extLst>
          </p:cNvPr>
          <p:cNvGraphicFramePr/>
          <p:nvPr>
            <p:extLst>
              <p:ext uri="{D42A27DB-BD31-4B8C-83A1-F6EECF244321}">
                <p14:modId xmlns:p14="http://schemas.microsoft.com/office/powerpoint/2010/main" val="685358837"/>
              </p:ext>
            </p:extLst>
          </p:nvPr>
        </p:nvGraphicFramePr>
        <p:xfrm>
          <a:off x="2410373" y="1065432"/>
          <a:ext cx="8128000" cy="541866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controls>
      <mc:AlternateContent xmlns:mc="http://schemas.openxmlformats.org/markup-compatibility/2006">
        <mc:Choice xmlns:v="urn:schemas-microsoft-com:vml" Requires="v">
          <p:control r:id="rId1" imgW="1552680" imgH="1190520"/>
        </mc:Choice>
        <mc:Fallback>
          <p:control r:id="rId1" imgW="1552680" imgH="1190520">
            <p:pic>
              <p:nvPicPr>
                <p:cNvPr id="12" name="CheckBox2">
                  <a:extLst>
                    <a:ext uri="{FF2B5EF4-FFF2-40B4-BE49-F238E27FC236}">
                      <a16:creationId xmlns:a16="http://schemas.microsoft.com/office/drawing/2014/main" id="{66FCB756-550A-43D5-7710-87EAF27F958F}"/>
                    </a:ext>
                  </a:extLst>
                </p:cNvPr>
                <p:cNvPicPr>
                  <a:picLocks/>
                </p:cNvPicPr>
                <p:nvPr/>
              </p:nvPicPr>
              <p:blipFill>
                <a:blip r:embed="rId15"/>
                <a:stretch>
                  <a:fillRect/>
                </a:stretch>
              </p:blipFill>
              <p:spPr>
                <a:xfrm>
                  <a:off x="2581578" y="1672310"/>
                  <a:ext cx="1554480" cy="1188720"/>
                </a:xfrm>
                <a:prstGeom prst="rect">
                  <a:avLst/>
                </a:prstGeom>
              </p:spPr>
            </p:pic>
          </p:control>
        </mc:Fallback>
      </mc:AlternateContent>
      <mc:AlternateContent xmlns:mc="http://schemas.openxmlformats.org/markup-compatibility/2006">
        <mc:Choice xmlns:v="urn:schemas-microsoft-com:vml" Requires="v">
          <p:control r:id="rId2" imgW="1552680" imgH="1190520"/>
        </mc:Choice>
        <mc:Fallback>
          <p:control r:id="rId2" imgW="1552680" imgH="1190520">
            <p:pic>
              <p:nvPicPr>
                <p:cNvPr id="13" name="CheckBox3">
                  <a:extLst>
                    <a:ext uri="{FF2B5EF4-FFF2-40B4-BE49-F238E27FC236}">
                      <a16:creationId xmlns:a16="http://schemas.microsoft.com/office/drawing/2014/main" id="{C7A402EA-2400-44E2-EE53-DB96D97880E4}"/>
                    </a:ext>
                  </a:extLst>
                </p:cNvPr>
                <p:cNvPicPr>
                  <a:picLocks/>
                </p:cNvPicPr>
                <p:nvPr/>
              </p:nvPicPr>
              <p:blipFill>
                <a:blip r:embed="rId15"/>
                <a:stretch>
                  <a:fillRect/>
                </a:stretch>
              </p:blipFill>
              <p:spPr>
                <a:xfrm>
                  <a:off x="4607161" y="1672310"/>
                  <a:ext cx="1554480" cy="1188720"/>
                </a:xfrm>
                <a:prstGeom prst="rect">
                  <a:avLst/>
                </a:prstGeom>
              </p:spPr>
            </p:pic>
          </p:control>
        </mc:Fallback>
      </mc:AlternateContent>
      <mc:AlternateContent xmlns:mc="http://schemas.openxmlformats.org/markup-compatibility/2006">
        <mc:Choice xmlns:v="urn:schemas-microsoft-com:vml" Requires="v">
          <p:control r:id="rId3" imgW="1552680" imgH="1190520"/>
        </mc:Choice>
        <mc:Fallback>
          <p:control r:id="rId3" imgW="1552680" imgH="1190520">
            <p:pic>
              <p:nvPicPr>
                <p:cNvPr id="14" name="CheckBox4">
                  <a:extLst>
                    <a:ext uri="{FF2B5EF4-FFF2-40B4-BE49-F238E27FC236}">
                      <a16:creationId xmlns:a16="http://schemas.microsoft.com/office/drawing/2014/main" id="{D20BBE20-25C3-165E-FC0B-F6F773B20ADF}"/>
                    </a:ext>
                  </a:extLst>
                </p:cNvPr>
                <p:cNvPicPr>
                  <a:picLocks/>
                </p:cNvPicPr>
                <p:nvPr/>
              </p:nvPicPr>
              <p:blipFill>
                <a:blip r:embed="rId15"/>
                <a:stretch>
                  <a:fillRect/>
                </a:stretch>
              </p:blipFill>
              <p:spPr>
                <a:xfrm>
                  <a:off x="6632744" y="1672310"/>
                  <a:ext cx="1554480" cy="1188720"/>
                </a:xfrm>
                <a:prstGeom prst="rect">
                  <a:avLst/>
                </a:prstGeom>
              </p:spPr>
            </p:pic>
          </p:control>
        </mc:Fallback>
      </mc:AlternateContent>
      <mc:AlternateContent xmlns:mc="http://schemas.openxmlformats.org/markup-compatibility/2006">
        <mc:Choice xmlns:v="urn:schemas-microsoft-com:vml" Requires="v">
          <p:control r:id="rId4" imgW="1552680" imgH="1190520"/>
        </mc:Choice>
        <mc:Fallback>
          <p:control r:id="rId4" imgW="1552680" imgH="1190520">
            <p:pic>
              <p:nvPicPr>
                <p:cNvPr id="15" name="CheckBox5">
                  <a:extLst>
                    <a:ext uri="{FF2B5EF4-FFF2-40B4-BE49-F238E27FC236}">
                      <a16:creationId xmlns:a16="http://schemas.microsoft.com/office/drawing/2014/main" id="{AF73A1C3-A00F-AB4D-4E5E-E72B7F110885}"/>
                    </a:ext>
                  </a:extLst>
                </p:cNvPr>
                <p:cNvPicPr>
                  <a:picLocks/>
                </p:cNvPicPr>
                <p:nvPr/>
              </p:nvPicPr>
              <p:blipFill>
                <a:blip r:embed="rId15"/>
                <a:stretch>
                  <a:fillRect/>
                </a:stretch>
              </p:blipFill>
              <p:spPr>
                <a:xfrm>
                  <a:off x="8784041" y="1672310"/>
                  <a:ext cx="1554480" cy="1188720"/>
                </a:xfrm>
                <a:prstGeom prst="rect">
                  <a:avLst/>
                </a:prstGeom>
              </p:spPr>
            </p:pic>
          </p:control>
        </mc:Fallback>
      </mc:AlternateContent>
      <mc:AlternateContent xmlns:mc="http://schemas.openxmlformats.org/markup-compatibility/2006">
        <mc:Choice xmlns:v="urn:schemas-microsoft-com:vml" Requires="v">
          <p:control r:id="rId5" imgW="1552680" imgH="1190520"/>
        </mc:Choice>
        <mc:Fallback>
          <p:control r:id="rId5" imgW="1552680" imgH="1190520">
            <p:pic>
              <p:nvPicPr>
                <p:cNvPr id="16" name="CheckBox6">
                  <a:extLst>
                    <a:ext uri="{FF2B5EF4-FFF2-40B4-BE49-F238E27FC236}">
                      <a16:creationId xmlns:a16="http://schemas.microsoft.com/office/drawing/2014/main" id="{9FB267BC-89CF-9C91-9D81-4410800BEC1F}"/>
                    </a:ext>
                  </a:extLst>
                </p:cNvPr>
                <p:cNvPicPr>
                  <a:picLocks/>
                </p:cNvPicPr>
                <p:nvPr/>
              </p:nvPicPr>
              <p:blipFill>
                <a:blip r:embed="rId15"/>
                <a:stretch>
                  <a:fillRect/>
                </a:stretch>
              </p:blipFill>
              <p:spPr>
                <a:xfrm>
                  <a:off x="2581578" y="3957542"/>
                  <a:ext cx="1554480" cy="1188720"/>
                </a:xfrm>
                <a:prstGeom prst="rect">
                  <a:avLst/>
                </a:prstGeom>
              </p:spPr>
            </p:pic>
          </p:control>
        </mc:Fallback>
      </mc:AlternateContent>
      <mc:AlternateContent xmlns:mc="http://schemas.openxmlformats.org/markup-compatibility/2006">
        <mc:Choice xmlns:v="urn:schemas-microsoft-com:vml" Requires="v">
          <p:control r:id="rId6" imgW="1552680" imgH="1190520"/>
        </mc:Choice>
        <mc:Fallback>
          <p:control r:id="rId6" imgW="1552680" imgH="1190520">
            <p:pic>
              <p:nvPicPr>
                <p:cNvPr id="17" name="CheckBox7">
                  <a:extLst>
                    <a:ext uri="{FF2B5EF4-FFF2-40B4-BE49-F238E27FC236}">
                      <a16:creationId xmlns:a16="http://schemas.microsoft.com/office/drawing/2014/main" id="{F1286EC5-CDD9-02EA-807B-4FDC80118F1D}"/>
                    </a:ext>
                  </a:extLst>
                </p:cNvPr>
                <p:cNvPicPr>
                  <a:picLocks/>
                </p:cNvPicPr>
                <p:nvPr/>
              </p:nvPicPr>
              <p:blipFill>
                <a:blip r:embed="rId15"/>
                <a:stretch>
                  <a:fillRect/>
                </a:stretch>
              </p:blipFill>
              <p:spPr>
                <a:xfrm>
                  <a:off x="4607161" y="3993984"/>
                  <a:ext cx="1554480" cy="1188720"/>
                </a:xfrm>
                <a:prstGeom prst="rect">
                  <a:avLst/>
                </a:prstGeom>
              </p:spPr>
            </p:pic>
          </p:control>
        </mc:Fallback>
      </mc:AlternateContent>
      <mc:AlternateContent xmlns:mc="http://schemas.openxmlformats.org/markup-compatibility/2006">
        <mc:Choice xmlns:v="urn:schemas-microsoft-com:vml" Requires="v">
          <p:control r:id="rId7" imgW="1552680" imgH="1190520"/>
        </mc:Choice>
        <mc:Fallback>
          <p:control r:id="rId7" imgW="1552680" imgH="1190520">
            <p:pic>
              <p:nvPicPr>
                <p:cNvPr id="18" name="CheckBox8">
                  <a:extLst>
                    <a:ext uri="{FF2B5EF4-FFF2-40B4-BE49-F238E27FC236}">
                      <a16:creationId xmlns:a16="http://schemas.microsoft.com/office/drawing/2014/main" id="{0157BD9C-F154-0E10-B3EF-524EF7E067B5}"/>
                    </a:ext>
                  </a:extLst>
                </p:cNvPr>
                <p:cNvPicPr>
                  <a:picLocks/>
                </p:cNvPicPr>
                <p:nvPr/>
              </p:nvPicPr>
              <p:blipFill>
                <a:blip r:embed="rId15"/>
                <a:stretch>
                  <a:fillRect/>
                </a:stretch>
              </p:blipFill>
              <p:spPr>
                <a:xfrm>
                  <a:off x="6632744" y="3993984"/>
                  <a:ext cx="1554480" cy="1188720"/>
                </a:xfrm>
                <a:prstGeom prst="rect">
                  <a:avLst/>
                </a:prstGeom>
              </p:spPr>
            </p:pic>
          </p:control>
        </mc:Fallback>
      </mc:AlternateContent>
      <mc:AlternateContent xmlns:mc="http://schemas.openxmlformats.org/markup-compatibility/2006">
        <mc:Choice xmlns:v="urn:schemas-microsoft-com:vml" Requires="v">
          <p:control r:id="rId8" imgW="1552680" imgH="1190520"/>
        </mc:Choice>
        <mc:Fallback>
          <p:control r:id="rId8" imgW="1552680" imgH="1190520">
            <p:pic>
              <p:nvPicPr>
                <p:cNvPr id="19" name="CheckBox9">
                  <a:extLst>
                    <a:ext uri="{FF2B5EF4-FFF2-40B4-BE49-F238E27FC236}">
                      <a16:creationId xmlns:a16="http://schemas.microsoft.com/office/drawing/2014/main" id="{3F7DCE3F-CFF3-63B5-C881-D4EED37C0173}"/>
                    </a:ext>
                  </a:extLst>
                </p:cNvPr>
                <p:cNvPicPr>
                  <a:picLocks/>
                </p:cNvPicPr>
                <p:nvPr/>
              </p:nvPicPr>
              <p:blipFill>
                <a:blip r:embed="rId15"/>
                <a:stretch>
                  <a:fillRect/>
                </a:stretch>
              </p:blipFill>
              <p:spPr>
                <a:xfrm>
                  <a:off x="8784041" y="3993984"/>
                  <a:ext cx="1554480" cy="1188720"/>
                </a:xfrm>
                <a:prstGeom prst="rect">
                  <a:avLst/>
                </a:prstGeom>
              </p:spPr>
            </p:pic>
          </p:control>
        </mc:Fallback>
      </mc:AlternateContent>
    </p:controls>
    <p:extLst>
      <p:ext uri="{BB962C8B-B14F-4D97-AF65-F5344CB8AC3E}">
        <p14:creationId xmlns:p14="http://schemas.microsoft.com/office/powerpoint/2010/main" val="121565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a:bodyPr>
          <a:lstStyle/>
          <a:p>
            <a:r>
              <a:rPr lang="en-US" sz="2800" dirty="0"/>
              <a:t>During counseling we will be learning lots of information to help you cope with trauma.  Counseling can’t make the bad things that happened go away, but we can help you learn new skills to deal with what happened.  These skills can be used for all kinds of difficult situations and help you build resiliency.</a:t>
            </a:r>
          </a:p>
        </p:txBody>
      </p:sp>
    </p:spTree>
    <p:extLst>
      <p:ext uri="{BB962C8B-B14F-4D97-AF65-F5344CB8AC3E}">
        <p14:creationId xmlns:p14="http://schemas.microsoft.com/office/powerpoint/2010/main" val="163979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1A6D85-3837-435F-A342-5A3F98172B12}"/>
              </a:ext>
            </a:extLst>
          </p:cNvPr>
          <p:cNvSpPr>
            <a:spLocks noGrp="1"/>
          </p:cNvSpPr>
          <p:nvPr>
            <p:ph type="title"/>
          </p:nvPr>
        </p:nvSpPr>
        <p:spPr>
          <a:xfrm>
            <a:off x="1167492" y="381000"/>
            <a:ext cx="9779183" cy="1325563"/>
          </a:xfrm>
        </p:spPr>
        <p:txBody>
          <a:bodyPr vert="horz" lIns="91440" tIns="45720" rIns="91440" bIns="45720" rtlCol="0" anchor="b">
            <a:normAutofit/>
          </a:bodyPr>
          <a:lstStyle/>
          <a:p>
            <a:pPr algn="ctr"/>
            <a:r>
              <a:rPr lang="en-US" dirty="0"/>
              <a:t>Introduction to Coping Skills</a:t>
            </a:r>
          </a:p>
        </p:txBody>
      </p:sp>
      <p:pic>
        <p:nvPicPr>
          <p:cNvPr id="6" name="Online Media 5" title="Trauma For Kids &amp; Teens-Coping With Childhood Trauma, Resilience, Self-Care, Grounding Techniques">
            <a:hlinkClick r:id="" action="ppaction://media"/>
            <a:extLst>
              <a:ext uri="{FF2B5EF4-FFF2-40B4-BE49-F238E27FC236}">
                <a16:creationId xmlns:a16="http://schemas.microsoft.com/office/drawing/2014/main" id="{A86F3E3C-43D6-2EB7-CA4E-17C5E27F05C8}"/>
              </a:ext>
            </a:extLst>
          </p:cNvPr>
          <p:cNvPicPr>
            <a:picLocks noRot="1" noChangeAspect="1"/>
          </p:cNvPicPr>
          <p:nvPr>
            <a:videoFile r:link="rId1"/>
          </p:nvPr>
        </p:nvPicPr>
        <p:blipFill>
          <a:blip r:embed="rId3"/>
          <a:stretch>
            <a:fillRect/>
          </a:stretch>
        </p:blipFill>
        <p:spPr>
          <a:xfrm>
            <a:off x="2878454" y="1633075"/>
            <a:ext cx="6357257" cy="3591849"/>
          </a:xfrm>
          <a:prstGeom prst="rect">
            <a:avLst/>
          </a:prstGeom>
          <a:noFill/>
        </p:spPr>
      </p:pic>
    </p:spTree>
    <p:extLst>
      <p:ext uri="{BB962C8B-B14F-4D97-AF65-F5344CB8AC3E}">
        <p14:creationId xmlns:p14="http://schemas.microsoft.com/office/powerpoint/2010/main" val="344679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1206408" y="-260131"/>
            <a:ext cx="9779183" cy="1325563"/>
          </a:xfrm>
        </p:spPr>
        <p:txBody>
          <a:bodyPr/>
          <a:lstStyle/>
          <a:p>
            <a:r>
              <a:rPr lang="en-US" dirty="0"/>
              <a:t>Which Skills Do You Already Use?</a:t>
            </a:r>
          </a:p>
        </p:txBody>
      </p:sp>
      <p:graphicFrame>
        <p:nvGraphicFramePr>
          <p:cNvPr id="10" name="Diagram 9">
            <a:extLst>
              <a:ext uri="{FF2B5EF4-FFF2-40B4-BE49-F238E27FC236}">
                <a16:creationId xmlns:a16="http://schemas.microsoft.com/office/drawing/2014/main" id="{7C92DF4B-1555-7D57-CB2D-2ADB4BE08A6D}"/>
              </a:ext>
            </a:extLst>
          </p:cNvPr>
          <p:cNvGraphicFramePr/>
          <p:nvPr>
            <p:extLst>
              <p:ext uri="{D42A27DB-BD31-4B8C-83A1-F6EECF244321}">
                <p14:modId xmlns:p14="http://schemas.microsoft.com/office/powerpoint/2010/main" val="4240948555"/>
              </p:ext>
            </p:extLst>
          </p:nvPr>
        </p:nvGraphicFramePr>
        <p:xfrm>
          <a:off x="2410373" y="1065432"/>
          <a:ext cx="8128000" cy="541866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controls>
      <mc:AlternateContent xmlns:mc="http://schemas.openxmlformats.org/markup-compatibility/2006">
        <mc:Choice xmlns:v="urn:schemas-microsoft-com:vml" Requires="v">
          <p:control r:id="rId1" imgW="1552680" imgH="1190520"/>
        </mc:Choice>
        <mc:Fallback>
          <p:control r:id="rId1" imgW="1552680" imgH="1190520">
            <p:pic>
              <p:nvPicPr>
                <p:cNvPr id="12" name="CheckBox2">
                  <a:extLst>
                    <a:ext uri="{FF2B5EF4-FFF2-40B4-BE49-F238E27FC236}">
                      <a16:creationId xmlns:a16="http://schemas.microsoft.com/office/drawing/2014/main" id="{66FCB756-550A-43D5-7710-87EAF27F958F}"/>
                    </a:ext>
                  </a:extLst>
                </p:cNvPr>
                <p:cNvPicPr>
                  <a:picLocks/>
                </p:cNvPicPr>
                <p:nvPr/>
              </p:nvPicPr>
              <p:blipFill>
                <a:blip r:embed="rId15"/>
                <a:stretch>
                  <a:fillRect/>
                </a:stretch>
              </p:blipFill>
              <p:spPr>
                <a:xfrm>
                  <a:off x="2581578" y="1672310"/>
                  <a:ext cx="1554480" cy="1188720"/>
                </a:xfrm>
                <a:prstGeom prst="rect">
                  <a:avLst/>
                </a:prstGeom>
              </p:spPr>
            </p:pic>
          </p:control>
        </mc:Fallback>
      </mc:AlternateContent>
      <mc:AlternateContent xmlns:mc="http://schemas.openxmlformats.org/markup-compatibility/2006">
        <mc:Choice xmlns:v="urn:schemas-microsoft-com:vml" Requires="v">
          <p:control r:id="rId2" imgW="1552680" imgH="1190520"/>
        </mc:Choice>
        <mc:Fallback>
          <p:control r:id="rId2" imgW="1552680" imgH="1190520">
            <p:pic>
              <p:nvPicPr>
                <p:cNvPr id="13" name="CheckBox3">
                  <a:extLst>
                    <a:ext uri="{FF2B5EF4-FFF2-40B4-BE49-F238E27FC236}">
                      <a16:creationId xmlns:a16="http://schemas.microsoft.com/office/drawing/2014/main" id="{C7A402EA-2400-44E2-EE53-DB96D97880E4}"/>
                    </a:ext>
                  </a:extLst>
                </p:cNvPr>
                <p:cNvPicPr>
                  <a:picLocks/>
                </p:cNvPicPr>
                <p:nvPr/>
              </p:nvPicPr>
              <p:blipFill>
                <a:blip r:embed="rId15"/>
                <a:stretch>
                  <a:fillRect/>
                </a:stretch>
              </p:blipFill>
              <p:spPr>
                <a:xfrm>
                  <a:off x="4607161" y="1672310"/>
                  <a:ext cx="1554480" cy="1188720"/>
                </a:xfrm>
                <a:prstGeom prst="rect">
                  <a:avLst/>
                </a:prstGeom>
              </p:spPr>
            </p:pic>
          </p:control>
        </mc:Fallback>
      </mc:AlternateContent>
      <mc:AlternateContent xmlns:mc="http://schemas.openxmlformats.org/markup-compatibility/2006">
        <mc:Choice xmlns:v="urn:schemas-microsoft-com:vml" Requires="v">
          <p:control r:id="rId3" imgW="1552680" imgH="1190520"/>
        </mc:Choice>
        <mc:Fallback>
          <p:control r:id="rId3" imgW="1552680" imgH="1190520">
            <p:pic>
              <p:nvPicPr>
                <p:cNvPr id="14" name="CheckBox4">
                  <a:extLst>
                    <a:ext uri="{FF2B5EF4-FFF2-40B4-BE49-F238E27FC236}">
                      <a16:creationId xmlns:a16="http://schemas.microsoft.com/office/drawing/2014/main" id="{D20BBE20-25C3-165E-FC0B-F6F773B20ADF}"/>
                    </a:ext>
                  </a:extLst>
                </p:cNvPr>
                <p:cNvPicPr>
                  <a:picLocks/>
                </p:cNvPicPr>
                <p:nvPr/>
              </p:nvPicPr>
              <p:blipFill>
                <a:blip r:embed="rId15"/>
                <a:stretch>
                  <a:fillRect/>
                </a:stretch>
              </p:blipFill>
              <p:spPr>
                <a:xfrm>
                  <a:off x="6632744" y="1672310"/>
                  <a:ext cx="1554480" cy="1188720"/>
                </a:xfrm>
                <a:prstGeom prst="rect">
                  <a:avLst/>
                </a:prstGeom>
              </p:spPr>
            </p:pic>
          </p:control>
        </mc:Fallback>
      </mc:AlternateContent>
      <mc:AlternateContent xmlns:mc="http://schemas.openxmlformats.org/markup-compatibility/2006">
        <mc:Choice xmlns:v="urn:schemas-microsoft-com:vml" Requires="v">
          <p:control r:id="rId4" imgW="1552680" imgH="1190520"/>
        </mc:Choice>
        <mc:Fallback>
          <p:control r:id="rId4" imgW="1552680" imgH="1190520">
            <p:pic>
              <p:nvPicPr>
                <p:cNvPr id="15" name="CheckBox5">
                  <a:extLst>
                    <a:ext uri="{FF2B5EF4-FFF2-40B4-BE49-F238E27FC236}">
                      <a16:creationId xmlns:a16="http://schemas.microsoft.com/office/drawing/2014/main" id="{AF73A1C3-A00F-AB4D-4E5E-E72B7F110885}"/>
                    </a:ext>
                  </a:extLst>
                </p:cNvPr>
                <p:cNvPicPr>
                  <a:picLocks/>
                </p:cNvPicPr>
                <p:nvPr/>
              </p:nvPicPr>
              <p:blipFill>
                <a:blip r:embed="rId15"/>
                <a:stretch>
                  <a:fillRect/>
                </a:stretch>
              </p:blipFill>
              <p:spPr>
                <a:xfrm>
                  <a:off x="8784041" y="1672310"/>
                  <a:ext cx="1554480" cy="1188720"/>
                </a:xfrm>
                <a:prstGeom prst="rect">
                  <a:avLst/>
                </a:prstGeom>
              </p:spPr>
            </p:pic>
          </p:control>
        </mc:Fallback>
      </mc:AlternateContent>
      <mc:AlternateContent xmlns:mc="http://schemas.openxmlformats.org/markup-compatibility/2006">
        <mc:Choice xmlns:v="urn:schemas-microsoft-com:vml" Requires="v">
          <p:control r:id="rId5" imgW="1552680" imgH="1190520"/>
        </mc:Choice>
        <mc:Fallback>
          <p:control r:id="rId5" imgW="1552680" imgH="1190520">
            <p:pic>
              <p:nvPicPr>
                <p:cNvPr id="16" name="CheckBox6">
                  <a:extLst>
                    <a:ext uri="{FF2B5EF4-FFF2-40B4-BE49-F238E27FC236}">
                      <a16:creationId xmlns:a16="http://schemas.microsoft.com/office/drawing/2014/main" id="{9FB267BC-89CF-9C91-9D81-4410800BEC1F}"/>
                    </a:ext>
                  </a:extLst>
                </p:cNvPr>
                <p:cNvPicPr>
                  <a:picLocks/>
                </p:cNvPicPr>
                <p:nvPr/>
              </p:nvPicPr>
              <p:blipFill>
                <a:blip r:embed="rId15"/>
                <a:stretch>
                  <a:fillRect/>
                </a:stretch>
              </p:blipFill>
              <p:spPr>
                <a:xfrm>
                  <a:off x="2581578" y="3957542"/>
                  <a:ext cx="1554480" cy="1188720"/>
                </a:xfrm>
                <a:prstGeom prst="rect">
                  <a:avLst/>
                </a:prstGeom>
              </p:spPr>
            </p:pic>
          </p:control>
        </mc:Fallback>
      </mc:AlternateContent>
      <mc:AlternateContent xmlns:mc="http://schemas.openxmlformats.org/markup-compatibility/2006">
        <mc:Choice xmlns:v="urn:schemas-microsoft-com:vml" Requires="v">
          <p:control r:id="rId6" imgW="1552680" imgH="1190520"/>
        </mc:Choice>
        <mc:Fallback>
          <p:control r:id="rId6" imgW="1552680" imgH="1190520">
            <p:pic>
              <p:nvPicPr>
                <p:cNvPr id="17" name="CheckBox7">
                  <a:extLst>
                    <a:ext uri="{FF2B5EF4-FFF2-40B4-BE49-F238E27FC236}">
                      <a16:creationId xmlns:a16="http://schemas.microsoft.com/office/drawing/2014/main" id="{F1286EC5-CDD9-02EA-807B-4FDC80118F1D}"/>
                    </a:ext>
                  </a:extLst>
                </p:cNvPr>
                <p:cNvPicPr>
                  <a:picLocks/>
                </p:cNvPicPr>
                <p:nvPr/>
              </p:nvPicPr>
              <p:blipFill>
                <a:blip r:embed="rId15"/>
                <a:stretch>
                  <a:fillRect/>
                </a:stretch>
              </p:blipFill>
              <p:spPr>
                <a:xfrm>
                  <a:off x="4607161" y="3993984"/>
                  <a:ext cx="1554480" cy="1188720"/>
                </a:xfrm>
                <a:prstGeom prst="rect">
                  <a:avLst/>
                </a:prstGeom>
              </p:spPr>
            </p:pic>
          </p:control>
        </mc:Fallback>
      </mc:AlternateContent>
      <mc:AlternateContent xmlns:mc="http://schemas.openxmlformats.org/markup-compatibility/2006">
        <mc:Choice xmlns:v="urn:schemas-microsoft-com:vml" Requires="v">
          <p:control r:id="rId7" imgW="1552680" imgH="1190520"/>
        </mc:Choice>
        <mc:Fallback>
          <p:control r:id="rId7" imgW="1552680" imgH="1190520">
            <p:pic>
              <p:nvPicPr>
                <p:cNvPr id="18" name="CheckBox8">
                  <a:extLst>
                    <a:ext uri="{FF2B5EF4-FFF2-40B4-BE49-F238E27FC236}">
                      <a16:creationId xmlns:a16="http://schemas.microsoft.com/office/drawing/2014/main" id="{0157BD9C-F154-0E10-B3EF-524EF7E067B5}"/>
                    </a:ext>
                  </a:extLst>
                </p:cNvPr>
                <p:cNvPicPr>
                  <a:picLocks/>
                </p:cNvPicPr>
                <p:nvPr/>
              </p:nvPicPr>
              <p:blipFill>
                <a:blip r:embed="rId15"/>
                <a:stretch>
                  <a:fillRect/>
                </a:stretch>
              </p:blipFill>
              <p:spPr>
                <a:xfrm>
                  <a:off x="6632744" y="3993984"/>
                  <a:ext cx="1554480" cy="1188720"/>
                </a:xfrm>
                <a:prstGeom prst="rect">
                  <a:avLst/>
                </a:prstGeom>
              </p:spPr>
            </p:pic>
          </p:control>
        </mc:Fallback>
      </mc:AlternateContent>
      <mc:AlternateContent xmlns:mc="http://schemas.openxmlformats.org/markup-compatibility/2006">
        <mc:Choice xmlns:v="urn:schemas-microsoft-com:vml" Requires="v">
          <p:control r:id="rId8" imgW="1552680" imgH="1190520"/>
        </mc:Choice>
        <mc:Fallback>
          <p:control r:id="rId8" imgW="1552680" imgH="1190520">
            <p:pic>
              <p:nvPicPr>
                <p:cNvPr id="19" name="CheckBox9">
                  <a:extLst>
                    <a:ext uri="{FF2B5EF4-FFF2-40B4-BE49-F238E27FC236}">
                      <a16:creationId xmlns:a16="http://schemas.microsoft.com/office/drawing/2014/main" id="{3F7DCE3F-CFF3-63B5-C881-D4EED37C0173}"/>
                    </a:ext>
                  </a:extLst>
                </p:cNvPr>
                <p:cNvPicPr>
                  <a:picLocks/>
                </p:cNvPicPr>
                <p:nvPr/>
              </p:nvPicPr>
              <p:blipFill>
                <a:blip r:embed="rId15"/>
                <a:stretch>
                  <a:fillRect/>
                </a:stretch>
              </p:blipFill>
              <p:spPr>
                <a:xfrm>
                  <a:off x="8784041" y="3993984"/>
                  <a:ext cx="1554480" cy="1188720"/>
                </a:xfrm>
                <a:prstGeom prst="rect">
                  <a:avLst/>
                </a:prstGeom>
              </p:spPr>
            </p:pic>
          </p:control>
        </mc:Fallback>
      </mc:AlternateContent>
    </p:controls>
    <p:extLst>
      <p:ext uri="{BB962C8B-B14F-4D97-AF65-F5344CB8AC3E}">
        <p14:creationId xmlns:p14="http://schemas.microsoft.com/office/powerpoint/2010/main" val="1196225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89961" y="1791018"/>
            <a:ext cx="8412079" cy="2810460"/>
          </a:xfrm>
        </p:spPr>
        <p:txBody>
          <a:bodyPr>
            <a:normAutofit/>
          </a:bodyPr>
          <a:lstStyle/>
          <a:p>
            <a:r>
              <a:rPr lang="en-US" sz="4400" dirty="0"/>
              <a:t>Lets talk about these skills a little more…</a:t>
            </a:r>
          </a:p>
        </p:txBody>
      </p:sp>
      <p:sp>
        <p:nvSpPr>
          <p:cNvPr id="13" name="Text Placeholder 5">
            <a:extLst>
              <a:ext uri="{FF2B5EF4-FFF2-40B4-BE49-F238E27FC236}">
                <a16:creationId xmlns:a16="http://schemas.microsoft.com/office/drawing/2014/main" id="{6118A1B7-08BA-6B43-BBA8-952377DF944D}"/>
              </a:ext>
            </a:extLst>
          </p:cNvPr>
          <p:cNvSpPr>
            <a:spLocks noGrp="1"/>
          </p:cNvSpPr>
          <p:nvPr>
            <p:ph type="body" sz="quarter" idx="13"/>
          </p:nvPr>
        </p:nvSpPr>
        <p:spPr>
          <a:xfrm>
            <a:off x="1502619" y="543354"/>
            <a:ext cx="1364297" cy="1094521"/>
          </a:xfrm>
        </p:spPr>
        <p:txBody>
          <a:bodyPr/>
          <a:lstStyle/>
          <a:p>
            <a:endParaRPr lang="en-US" dirty="0"/>
          </a:p>
        </p:txBody>
      </p:sp>
      <p:sp>
        <p:nvSpPr>
          <p:cNvPr id="14" name="Text Placeholder 7">
            <a:extLst>
              <a:ext uri="{FF2B5EF4-FFF2-40B4-BE49-F238E27FC236}">
                <a16:creationId xmlns:a16="http://schemas.microsoft.com/office/drawing/2014/main" id="{A1F17760-D90A-AB46-A4E0-31B2684E3F5E}"/>
              </a:ext>
            </a:extLst>
          </p:cNvPr>
          <p:cNvSpPr>
            <a:spLocks noGrp="1"/>
          </p:cNvSpPr>
          <p:nvPr>
            <p:ph type="body" sz="quarter" idx="15"/>
          </p:nvPr>
        </p:nvSpPr>
        <p:spPr>
          <a:xfrm>
            <a:off x="9420876" y="3426615"/>
            <a:ext cx="1364297" cy="1094521"/>
          </a:xfrm>
        </p:spPr>
        <p:txBody>
          <a:bodyPr/>
          <a:lstStyle/>
          <a:p>
            <a:endParaRPr lang="en-US" dirty="0"/>
          </a:p>
        </p:txBody>
      </p:sp>
    </p:spTree>
    <p:extLst>
      <p:ext uri="{BB962C8B-B14F-4D97-AF65-F5344CB8AC3E}">
        <p14:creationId xmlns:p14="http://schemas.microsoft.com/office/powerpoint/2010/main" val="263998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Relaxation</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2844383130"/>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5114925" y="1781175"/>
            <a:ext cx="6705600" cy="4801314"/>
          </a:xfrm>
          <a:prstGeom prst="rect">
            <a:avLst/>
          </a:prstGeom>
          <a:noFill/>
        </p:spPr>
        <p:txBody>
          <a:bodyPr wrap="square" rtlCol="0">
            <a:spAutoFit/>
          </a:bodyPr>
          <a:lstStyle/>
          <a:p>
            <a:pPr algn="ctr"/>
            <a:r>
              <a:rPr lang="en-US" sz="2400" b="1" i="0" dirty="0">
                <a:solidFill>
                  <a:srgbClr val="000000"/>
                </a:solidFill>
                <a:effectLst/>
                <a:latin typeface="WordVisi_MSFontService"/>
              </a:rPr>
              <a:t>Relaxation</a:t>
            </a:r>
            <a:r>
              <a:rPr lang="en-US" sz="2400" b="0" i="0" dirty="0">
                <a:solidFill>
                  <a:srgbClr val="000000"/>
                </a:solidFill>
                <a:effectLst/>
                <a:latin typeface="WordVisi_MSFontService"/>
              </a:rPr>
              <a:t> is about feeling calm and peaceful.  After upsetting/confusing events happen, we often feel tense, jumpy, and worried.  We feel better when we learn to relax our bodies and minds!  This can include:</a:t>
            </a:r>
          </a:p>
          <a:p>
            <a:pPr marL="285750" indent="-285750">
              <a:buFont typeface="Arial" panose="020B0604020202020204" pitchFamily="34" charset="0"/>
              <a:buChar char="•"/>
            </a:pPr>
            <a:r>
              <a:rPr lang="en-US" sz="2400" dirty="0">
                <a:solidFill>
                  <a:srgbClr val="000000"/>
                </a:solidFill>
                <a:latin typeface="WordVisi_MSFontService"/>
              </a:rPr>
              <a:t>Deep breathing</a:t>
            </a:r>
          </a:p>
          <a:p>
            <a:pPr marL="285750" indent="-285750">
              <a:buFont typeface="Arial" panose="020B0604020202020204" pitchFamily="34" charset="0"/>
              <a:buChar char="•"/>
            </a:pPr>
            <a:r>
              <a:rPr lang="en-US" sz="2400" dirty="0">
                <a:solidFill>
                  <a:srgbClr val="000000"/>
                </a:solidFill>
                <a:latin typeface="WordVisi_MSFontService"/>
              </a:rPr>
              <a:t>Tensing and relaxing your muscles</a:t>
            </a:r>
          </a:p>
          <a:p>
            <a:pPr marL="285750" indent="-285750">
              <a:buFont typeface="Arial" panose="020B0604020202020204" pitchFamily="34" charset="0"/>
              <a:buChar char="•"/>
            </a:pPr>
            <a:r>
              <a:rPr lang="en-US" sz="2400" dirty="0">
                <a:solidFill>
                  <a:srgbClr val="000000"/>
                </a:solidFill>
                <a:latin typeface="WordVisi_MSFontService"/>
              </a:rPr>
              <a:t>Visualizing a peaceful place</a:t>
            </a:r>
          </a:p>
          <a:p>
            <a:pPr marL="285750" indent="-285750">
              <a:buFont typeface="Arial" panose="020B0604020202020204" pitchFamily="34" charset="0"/>
              <a:buChar char="•"/>
            </a:pPr>
            <a:r>
              <a:rPr lang="en-US" sz="2400" dirty="0">
                <a:solidFill>
                  <a:srgbClr val="000000"/>
                </a:solidFill>
                <a:latin typeface="WordVisi_MSFontService"/>
              </a:rPr>
              <a:t>Stretching or yoga</a:t>
            </a:r>
          </a:p>
          <a:p>
            <a:pPr marL="285750" indent="-285750">
              <a:buFont typeface="Arial" panose="020B0604020202020204" pitchFamily="34" charset="0"/>
              <a:buChar char="•"/>
            </a:pPr>
            <a:r>
              <a:rPr lang="en-US" sz="2400" dirty="0">
                <a:solidFill>
                  <a:srgbClr val="000000"/>
                </a:solidFill>
                <a:latin typeface="WordVisi_MSFontService"/>
              </a:rPr>
              <a:t>Other things that help calm you</a:t>
            </a:r>
          </a:p>
          <a:p>
            <a:pPr marL="285750" indent="-285750">
              <a:buFont typeface="Arial" panose="020B0604020202020204" pitchFamily="34" charset="0"/>
              <a:buChar char="•"/>
            </a:pPr>
            <a:endParaRPr lang="en-US" sz="2400" dirty="0">
              <a:solidFill>
                <a:srgbClr val="000000"/>
              </a:solidFill>
              <a:latin typeface="WordVisi_MSFontService"/>
            </a:endParaRPr>
          </a:p>
          <a:p>
            <a:r>
              <a:rPr lang="en-US" sz="2400" dirty="0">
                <a:solidFill>
                  <a:srgbClr val="000000"/>
                </a:solidFill>
                <a:latin typeface="WordVisi_MSFontService"/>
              </a:rPr>
              <a:t>What do you do to Relax?</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2129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Feelings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115068328"/>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5114925" y="1781175"/>
            <a:ext cx="6705600" cy="5170646"/>
          </a:xfrm>
          <a:prstGeom prst="rect">
            <a:avLst/>
          </a:prstGeom>
          <a:noFill/>
        </p:spPr>
        <p:txBody>
          <a:bodyPr wrap="square" rtlCol="0">
            <a:spAutoFit/>
          </a:bodyPr>
          <a:lstStyle/>
          <a:p>
            <a:pPr algn="ctr"/>
            <a:r>
              <a:rPr lang="en-US" sz="2400" b="1" dirty="0">
                <a:solidFill>
                  <a:srgbClr val="000000"/>
                </a:solidFill>
                <a:latin typeface="WordVisi_MSFontService"/>
              </a:rPr>
              <a:t>Feelings</a:t>
            </a:r>
            <a:r>
              <a:rPr lang="en-US" sz="2400" dirty="0">
                <a:solidFill>
                  <a:srgbClr val="000000"/>
                </a:solidFill>
                <a:latin typeface="WordVisi_MSFontService"/>
              </a:rPr>
              <a:t> are what we feel in our bodies and hearts.  There are many different feelings that we have, and our feelings may change from moment to moment.  Sometimes we even feel two or more feelings at the same time! </a:t>
            </a:r>
            <a:r>
              <a:rPr lang="en-US" sz="2400" b="0" i="0" dirty="0">
                <a:solidFill>
                  <a:srgbClr val="000000"/>
                </a:solidFill>
                <a:effectLst/>
                <a:latin typeface="WordVisi_MSFontService"/>
              </a:rPr>
              <a:t>This can include:</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Talk about what is bothering you</a:t>
            </a:r>
          </a:p>
          <a:p>
            <a:pPr marL="285750" indent="-285750">
              <a:buFont typeface="Arial" panose="020B0604020202020204" pitchFamily="34" charset="0"/>
              <a:buChar char="•"/>
            </a:pPr>
            <a:r>
              <a:rPr lang="en-US" sz="2400" dirty="0">
                <a:solidFill>
                  <a:srgbClr val="000000"/>
                </a:solidFill>
                <a:latin typeface="WordVisi_MSFontService"/>
              </a:rPr>
              <a:t>Rate your feelings</a:t>
            </a:r>
          </a:p>
          <a:p>
            <a:pPr marL="285750" indent="-285750">
              <a:buFont typeface="Arial" panose="020B0604020202020204" pitchFamily="34" charset="0"/>
              <a:buChar char="•"/>
            </a:pPr>
            <a:r>
              <a:rPr lang="en-US" sz="2400" dirty="0">
                <a:solidFill>
                  <a:srgbClr val="000000"/>
                </a:solidFill>
                <a:latin typeface="WordVisi_MSFontService"/>
              </a:rPr>
              <a:t>Write about your feelings</a:t>
            </a:r>
          </a:p>
          <a:p>
            <a:pPr marL="285750" indent="-285750">
              <a:buFont typeface="Arial" panose="020B0604020202020204" pitchFamily="34" charset="0"/>
              <a:buChar char="•"/>
            </a:pPr>
            <a:r>
              <a:rPr lang="en-US" sz="2400" dirty="0">
                <a:solidFill>
                  <a:srgbClr val="000000"/>
                </a:solidFill>
                <a:latin typeface="WordVisi_MSFontService"/>
              </a:rPr>
              <a:t>Let yourself cry</a:t>
            </a:r>
          </a:p>
          <a:p>
            <a:pPr marL="285750" indent="-285750">
              <a:buFont typeface="Arial" panose="020B0604020202020204" pitchFamily="34" charset="0"/>
              <a:buChar char="•"/>
            </a:pPr>
            <a:r>
              <a:rPr lang="en-US" sz="2400" dirty="0">
                <a:solidFill>
                  <a:srgbClr val="000000"/>
                </a:solidFill>
                <a:latin typeface="WordVisi_MSFontService"/>
              </a:rPr>
              <a:t>Scream into a pillow</a:t>
            </a:r>
          </a:p>
          <a:p>
            <a:pPr marL="285750" indent="-285750">
              <a:buFont typeface="Arial" panose="020B0604020202020204" pitchFamily="34" charset="0"/>
              <a:buChar char="•"/>
            </a:pPr>
            <a:endParaRPr lang="en-US" sz="2400" dirty="0">
              <a:solidFill>
                <a:srgbClr val="000000"/>
              </a:solidFill>
              <a:latin typeface="WordVisi_MSFontService"/>
            </a:endParaRPr>
          </a:p>
          <a:p>
            <a:r>
              <a:rPr lang="en-US" sz="2400" dirty="0">
                <a:solidFill>
                  <a:srgbClr val="000000"/>
                </a:solidFill>
                <a:latin typeface="WordVisi_MSFontService"/>
              </a:rPr>
              <a:t>What do you do to deal with your emotions?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8751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Thoughts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384357711"/>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4871358" y="323850"/>
            <a:ext cx="6225267" cy="6278642"/>
          </a:xfrm>
          <a:prstGeom prst="rect">
            <a:avLst/>
          </a:prstGeom>
          <a:noFill/>
        </p:spPr>
        <p:txBody>
          <a:bodyPr wrap="square" rtlCol="0">
            <a:spAutoFit/>
          </a:bodyPr>
          <a:lstStyle/>
          <a:p>
            <a:pPr algn="ctr"/>
            <a:r>
              <a:rPr lang="en-US" sz="2400" b="1" i="0" dirty="0">
                <a:solidFill>
                  <a:srgbClr val="000000"/>
                </a:solidFill>
                <a:effectLst/>
                <a:latin typeface="WordVisi_MSFontService"/>
              </a:rPr>
              <a:t>Thoughts</a:t>
            </a:r>
            <a:r>
              <a:rPr lang="en-US" sz="2400" b="0" i="0" dirty="0">
                <a:solidFill>
                  <a:srgbClr val="000000"/>
                </a:solidFill>
                <a:effectLst/>
                <a:latin typeface="WordVisi_MSFontService"/>
              </a:rPr>
              <a:t> are the ideas we have in our heads. Sometimes we all have thoughts that either aren’t true or aren’t helpful. Shifting those thoughts can help you feel better about the situation and can also change our next behavior.  </a:t>
            </a:r>
            <a:r>
              <a:rPr lang="en-US" sz="2400" dirty="0">
                <a:solidFill>
                  <a:srgbClr val="000000"/>
                </a:solidFill>
                <a:latin typeface="WordVisi_MSFontService"/>
              </a:rPr>
              <a:t> </a:t>
            </a:r>
            <a:r>
              <a:rPr lang="en-US" sz="2400" b="0" i="0" dirty="0">
                <a:solidFill>
                  <a:srgbClr val="000000"/>
                </a:solidFill>
                <a:effectLst/>
                <a:latin typeface="WordVisi_MSFontService"/>
              </a:rPr>
              <a:t>Shifting your thoughts can look like:</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Noticing and challenging negative and unhelpful thoughts</a:t>
            </a:r>
          </a:p>
          <a:p>
            <a:pPr marL="285750" indent="-285750">
              <a:buFont typeface="Arial" panose="020B0604020202020204" pitchFamily="34" charset="0"/>
              <a:buChar char="•"/>
            </a:pPr>
            <a:r>
              <a:rPr lang="en-US" sz="2400" dirty="0">
                <a:solidFill>
                  <a:srgbClr val="000000"/>
                </a:solidFill>
                <a:latin typeface="WordVisi_MSFontService"/>
              </a:rPr>
              <a:t>Flipping your thoughts</a:t>
            </a:r>
          </a:p>
          <a:p>
            <a:pPr marL="285750" indent="-285750">
              <a:buFont typeface="Arial" panose="020B0604020202020204" pitchFamily="34" charset="0"/>
              <a:buChar char="•"/>
            </a:pPr>
            <a:r>
              <a:rPr lang="en-US" sz="2400" dirty="0">
                <a:solidFill>
                  <a:srgbClr val="000000"/>
                </a:solidFill>
                <a:latin typeface="WordVisi_MSFontService"/>
              </a:rPr>
              <a:t>Encouraging yourself through difficult moments</a:t>
            </a:r>
          </a:p>
          <a:p>
            <a:pPr marL="285750" indent="-285750">
              <a:buFont typeface="Arial" panose="020B0604020202020204" pitchFamily="34" charset="0"/>
              <a:buChar char="•"/>
            </a:pPr>
            <a:r>
              <a:rPr lang="en-US" sz="2400" dirty="0">
                <a:solidFill>
                  <a:srgbClr val="000000"/>
                </a:solidFill>
                <a:latin typeface="WordVisi_MSFontService"/>
              </a:rPr>
              <a:t>Noticing things you are grateful for</a:t>
            </a:r>
          </a:p>
          <a:p>
            <a:pPr marL="285750" indent="-285750">
              <a:buFont typeface="Arial" panose="020B0604020202020204" pitchFamily="34" charset="0"/>
              <a:buChar char="•"/>
            </a:pPr>
            <a:r>
              <a:rPr lang="en-US" sz="2400" dirty="0">
                <a:solidFill>
                  <a:srgbClr val="000000"/>
                </a:solidFill>
                <a:latin typeface="WordVisi_MSFontService"/>
              </a:rPr>
              <a:t>Adopting a growth mindset</a:t>
            </a:r>
          </a:p>
          <a:p>
            <a:endParaRPr lang="en-US" sz="2400" dirty="0">
              <a:solidFill>
                <a:srgbClr val="000000"/>
              </a:solidFill>
              <a:latin typeface="WordVisi_MSFontService"/>
            </a:endParaRPr>
          </a:p>
          <a:p>
            <a:r>
              <a:rPr lang="en-US" sz="2400" dirty="0">
                <a:solidFill>
                  <a:srgbClr val="000000"/>
                </a:solidFill>
                <a:latin typeface="WordVisi_MSFontService"/>
              </a:rPr>
              <a:t>How do you handle your negative thoughts?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75866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843642" y="-229130"/>
            <a:ext cx="9779183" cy="1325563"/>
          </a:xfrm>
        </p:spPr>
        <p:txBody>
          <a:bodyPr/>
          <a:lstStyle/>
          <a:p>
            <a:r>
              <a:rPr lang="en-US" dirty="0"/>
              <a:t>Healthy Habits</a:t>
            </a:r>
          </a:p>
        </p:txBody>
      </p:sp>
      <p:graphicFrame>
        <p:nvGraphicFramePr>
          <p:cNvPr id="9" name="Diagram 8">
            <a:extLst>
              <a:ext uri="{FF2B5EF4-FFF2-40B4-BE49-F238E27FC236}">
                <a16:creationId xmlns:a16="http://schemas.microsoft.com/office/drawing/2014/main" id="{9116F811-9502-467B-520B-E7AA67C33B32}"/>
              </a:ext>
            </a:extLst>
          </p:cNvPr>
          <p:cNvGraphicFramePr/>
          <p:nvPr>
            <p:extLst>
              <p:ext uri="{D42A27DB-BD31-4B8C-83A1-F6EECF244321}">
                <p14:modId xmlns:p14="http://schemas.microsoft.com/office/powerpoint/2010/main" val="1944400036"/>
              </p:ext>
            </p:extLst>
          </p:nvPr>
        </p:nvGraphicFramePr>
        <p:xfrm>
          <a:off x="281210" y="1781175"/>
          <a:ext cx="5452023" cy="411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411243B-E93A-B17E-1222-EA95BC866E08}"/>
              </a:ext>
            </a:extLst>
          </p:cNvPr>
          <p:cNvSpPr txBox="1"/>
          <p:nvPr/>
        </p:nvSpPr>
        <p:spPr>
          <a:xfrm>
            <a:off x="4986972" y="1781175"/>
            <a:ext cx="6923818" cy="5170646"/>
          </a:xfrm>
          <a:prstGeom prst="rect">
            <a:avLst/>
          </a:prstGeom>
          <a:noFill/>
        </p:spPr>
        <p:txBody>
          <a:bodyPr wrap="square" rtlCol="0">
            <a:spAutoFit/>
          </a:bodyPr>
          <a:lstStyle/>
          <a:p>
            <a:pPr algn="ctr"/>
            <a:r>
              <a:rPr lang="en-US" sz="2400" b="1" dirty="0">
                <a:solidFill>
                  <a:srgbClr val="000000"/>
                </a:solidFill>
                <a:latin typeface="WordVisi_MSFontService"/>
              </a:rPr>
              <a:t>Healthy Habits </a:t>
            </a:r>
            <a:r>
              <a:rPr lang="en-US" sz="2400" dirty="0">
                <a:solidFill>
                  <a:srgbClr val="000000"/>
                </a:solidFill>
                <a:latin typeface="WordVisi_MSFontService"/>
              </a:rPr>
              <a:t>are things you do throughout your day to keep you strong and healthy.  These can be things that assist with your physical, emotional or spiritual wellbeing.  </a:t>
            </a:r>
            <a:r>
              <a:rPr lang="en-US" sz="2400" b="0" i="0" dirty="0">
                <a:solidFill>
                  <a:srgbClr val="000000"/>
                </a:solidFill>
                <a:effectLst/>
                <a:latin typeface="WordVisi_MSFontService"/>
              </a:rPr>
              <a:t>Including:</a:t>
            </a:r>
          </a:p>
          <a:p>
            <a:pPr algn="ctr"/>
            <a:endParaRPr lang="en-US" sz="2400" b="0" i="0" dirty="0">
              <a:solidFill>
                <a:srgbClr val="000000"/>
              </a:solidFill>
              <a:effectLst/>
              <a:latin typeface="WordVisi_MSFontService"/>
            </a:endParaRPr>
          </a:p>
          <a:p>
            <a:pPr marL="285750" indent="-285750">
              <a:buFont typeface="Arial" panose="020B0604020202020204" pitchFamily="34" charset="0"/>
              <a:buChar char="•"/>
            </a:pPr>
            <a:r>
              <a:rPr lang="en-US" sz="2400" dirty="0">
                <a:solidFill>
                  <a:srgbClr val="000000"/>
                </a:solidFill>
                <a:latin typeface="WordVisi_MSFontService"/>
              </a:rPr>
              <a:t>Get good sleep</a:t>
            </a:r>
          </a:p>
          <a:p>
            <a:pPr marL="285750" indent="-285750">
              <a:buFont typeface="Arial" panose="020B0604020202020204" pitchFamily="34" charset="0"/>
              <a:buChar char="•"/>
            </a:pPr>
            <a:r>
              <a:rPr lang="en-US" sz="2400" dirty="0">
                <a:solidFill>
                  <a:srgbClr val="000000"/>
                </a:solidFill>
                <a:latin typeface="WordVisi_MSFontService"/>
              </a:rPr>
              <a:t>Practice self-compassion</a:t>
            </a:r>
          </a:p>
          <a:p>
            <a:pPr marL="285750" indent="-285750">
              <a:buFont typeface="Arial" panose="020B0604020202020204" pitchFamily="34" charset="0"/>
              <a:buChar char="•"/>
            </a:pPr>
            <a:r>
              <a:rPr lang="en-US" sz="2400" dirty="0">
                <a:solidFill>
                  <a:srgbClr val="000000"/>
                </a:solidFill>
                <a:latin typeface="WordVisi_MSFontService"/>
              </a:rPr>
              <a:t>Eat healthy/exercise</a:t>
            </a:r>
          </a:p>
          <a:p>
            <a:pPr marL="285750" indent="-285750">
              <a:buFont typeface="Arial" panose="020B0604020202020204" pitchFamily="34" charset="0"/>
              <a:buChar char="•"/>
            </a:pPr>
            <a:r>
              <a:rPr lang="en-US" sz="2400" dirty="0">
                <a:solidFill>
                  <a:srgbClr val="000000"/>
                </a:solidFill>
                <a:latin typeface="WordVisi_MSFontService"/>
              </a:rPr>
              <a:t>Use good communication skills</a:t>
            </a:r>
          </a:p>
          <a:p>
            <a:pPr marL="285750" indent="-285750">
              <a:buFont typeface="Arial" panose="020B0604020202020204" pitchFamily="34" charset="0"/>
              <a:buChar char="•"/>
            </a:pPr>
            <a:r>
              <a:rPr lang="en-US" sz="2400" dirty="0">
                <a:solidFill>
                  <a:srgbClr val="000000"/>
                </a:solidFill>
                <a:latin typeface="WordVisi_MSFontService"/>
              </a:rPr>
              <a:t>Avoid Alcohol and drugs</a:t>
            </a:r>
          </a:p>
          <a:p>
            <a:pPr marL="285750" indent="-285750">
              <a:buFont typeface="Arial" panose="020B0604020202020204" pitchFamily="34" charset="0"/>
              <a:buChar char="•"/>
            </a:pPr>
            <a:r>
              <a:rPr lang="en-US" sz="2400" dirty="0">
                <a:solidFill>
                  <a:srgbClr val="000000"/>
                </a:solidFill>
                <a:latin typeface="WordVisi_MSFontService"/>
              </a:rPr>
              <a:t>Build a good support system</a:t>
            </a:r>
          </a:p>
          <a:p>
            <a:endParaRPr lang="en-US" sz="2400" dirty="0">
              <a:solidFill>
                <a:srgbClr val="000000"/>
              </a:solidFill>
              <a:latin typeface="WordVisi_MSFontService"/>
            </a:endParaRPr>
          </a:p>
          <a:p>
            <a:r>
              <a:rPr lang="en-US" sz="2400" dirty="0">
                <a:solidFill>
                  <a:srgbClr val="000000"/>
                </a:solidFill>
                <a:latin typeface="WordVisi_MSFontService"/>
              </a:rPr>
              <a:t>What healthy habits do you have?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4650221"/>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Universal presentation</Template>
  <TotalTime>232</TotalTime>
  <Words>725</Words>
  <Application>Microsoft Macintosh PowerPoint</Application>
  <PresentationFormat>Widescreen</PresentationFormat>
  <Paragraphs>110</Paragraphs>
  <Slides>15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Tenorite</vt:lpstr>
      <vt:lpstr>WordVisi_MSFontService</vt:lpstr>
      <vt:lpstr>Office Theme</vt:lpstr>
      <vt:lpstr>Introduction to Coping Skills</vt:lpstr>
      <vt:lpstr>PowerPoint Presentation</vt:lpstr>
      <vt:lpstr>Introduction to Coping Skills</vt:lpstr>
      <vt:lpstr>Which Skills Do You Already Use?</vt:lpstr>
      <vt:lpstr>Lets talk about these skills a little more…</vt:lpstr>
      <vt:lpstr>Relaxation</vt:lpstr>
      <vt:lpstr>Feelings</vt:lpstr>
      <vt:lpstr>Thoughts</vt:lpstr>
      <vt:lpstr>Healthy Habits</vt:lpstr>
      <vt:lpstr>Mindful Distractions</vt:lpstr>
      <vt:lpstr>Grounding Skills</vt:lpstr>
      <vt:lpstr>Building Resiliency Skills</vt:lpstr>
      <vt:lpstr>Asking For Help</vt:lpstr>
      <vt:lpstr>What are some other things you think we can use to cope?</vt:lpstr>
      <vt:lpstr>Which Skills Are You Excited to 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Coping Skills</dc:title>
  <dc:creator>Paula Condol</dc:creator>
  <cp:lastModifiedBy>Stewart, Regan</cp:lastModifiedBy>
  <cp:revision>10</cp:revision>
  <dcterms:created xsi:type="dcterms:W3CDTF">2023-05-08T15:23:02Z</dcterms:created>
  <dcterms:modified xsi:type="dcterms:W3CDTF">2024-07-11T14:15:59Z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