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58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807F40-667A-4171-98CE-C2017CC123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FC2612-672D-4BBD-934A-18FFC28FA0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EF1CAA-D02D-485C-AFA9-F08CF1FA8B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739FF-F5E2-461C-8A22-7A84A34C025F}" type="datetimeFigureOut">
              <a:rPr lang="en-US" smtClean="0"/>
              <a:t>7/11/24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F5C778-AB53-4694-BF92-97F92B6FE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18F724-A269-4761-BF48-45EA55BDE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0B598-58FE-4AB0-923E-4CB782562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062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8FA4B5-34C1-43DC-98B5-5955A4D044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D8152A-3377-4A18-8270-D3D845973B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33BF8D-6F3D-43CE-8067-938E1182A3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739FF-F5E2-461C-8A22-7A84A34C025F}" type="datetimeFigureOut">
              <a:rPr lang="en-US" smtClean="0"/>
              <a:t>7/11/24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B6413C-EE46-4A87-A581-315E5D5A2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EF5DA5-6ECE-4A47-8982-731FCA926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0B598-58FE-4AB0-923E-4CB782562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545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1B710F-9526-4956-ACD9-C2E5F59DA0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06F83D-3780-49AA-9816-0DA8776AEB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B66C39-2AC2-4477-AF1F-1EC735457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739FF-F5E2-461C-8A22-7A84A34C025F}" type="datetimeFigureOut">
              <a:rPr lang="en-US" smtClean="0"/>
              <a:t>7/11/24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9BAF6B-9C37-4251-974C-FF9BEE418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0E58BB-06BC-4574-9686-0DB7957DA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0B598-58FE-4AB0-923E-4CB782562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369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875CB1-711A-4AC8-9929-5F09A5123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BEE390-5173-4441-BB63-567F72CBAC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03796B-A030-4183-A8BA-C445E3050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739FF-F5E2-461C-8A22-7A84A34C025F}" type="datetimeFigureOut">
              <a:rPr lang="en-US" smtClean="0"/>
              <a:t>7/11/24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BC03DC-D437-45E4-8331-21E151117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6E8B62-AEB7-4E1F-A4FE-7AAC8BF1E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0B598-58FE-4AB0-923E-4CB782562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49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400C45-F75B-4A44-A947-9155B9885A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483E1B-A516-4095-9571-010AC6E513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6B4090-7530-4092-8524-BBF22202F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739FF-F5E2-461C-8A22-7A84A34C025F}" type="datetimeFigureOut">
              <a:rPr lang="en-US" smtClean="0"/>
              <a:t>7/11/24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21001F-559C-4636-8D66-E1E6D4105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5FC763-46B6-44CC-9564-E1F758910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0B598-58FE-4AB0-923E-4CB782562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883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881665-441F-49C5-82A2-09AB070A4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C19415-A51B-4EAC-A80C-A10DE36DA1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AEA35E-6699-4238-BB6C-28516942E0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11E892-D06C-4D4B-9266-FA6E4DBA62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739FF-F5E2-461C-8A22-7A84A34C025F}" type="datetimeFigureOut">
              <a:rPr lang="en-US" smtClean="0"/>
              <a:t>7/11/24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649E30-DA55-4EB1-93AC-88FDEA642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DEC30-66FE-4034-ABCF-702B20068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0B598-58FE-4AB0-923E-4CB782562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015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1CA094-D485-4590-80EE-03E54D57EA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8F5D9D-90ED-41F2-943C-A2A50C4096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A863DB-8FEC-49AF-AD44-4F6E5A6E3C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7F0BC35-6F1F-4077-8557-0106B0104B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CEF373-39B9-4729-8488-7612AD7B12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259609A-C3B3-4511-AC4B-316836D3D4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739FF-F5E2-461C-8A22-7A84A34C025F}" type="datetimeFigureOut">
              <a:rPr lang="en-US" smtClean="0"/>
              <a:t>7/11/24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2571CF-85E0-4F31-B650-AAAFB75D2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DFC5503-1C62-4EC1-9DCB-A0479A791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0B598-58FE-4AB0-923E-4CB782562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694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A390A-31EB-4AB1-8E6C-19C528DDA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25066D3-4200-419C-8A08-C5CC44E2D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739FF-F5E2-461C-8A22-7A84A34C025F}" type="datetimeFigureOut">
              <a:rPr lang="en-US" smtClean="0"/>
              <a:t>7/11/24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E30217-86D6-42F9-B9DE-86DE85C8C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E5323D-5231-46F5-A7C8-90554643B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0B598-58FE-4AB0-923E-4CB782562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806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2EDAC77-3BF7-46BF-B3F8-671622C1DD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739FF-F5E2-461C-8A22-7A84A34C025F}" type="datetimeFigureOut">
              <a:rPr lang="en-US" smtClean="0"/>
              <a:t>7/11/24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FF2C439-D68E-435D-98F4-D7B893FD4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689F1E-CB9A-4D5B-ACA5-C5E08EC5B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0B598-58FE-4AB0-923E-4CB782562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971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153558-7815-4CA5-A08A-EA0719559A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19B0DC-3E07-4873-BF2D-4217EC4FCF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D871CB-F695-4545-8AD4-9B93AF0F86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6D652C-F339-4B92-AB04-B53508863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739FF-F5E2-461C-8A22-7A84A34C025F}" type="datetimeFigureOut">
              <a:rPr lang="en-US" smtClean="0"/>
              <a:t>7/11/24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12830B-8CB1-4E77-941C-91667297F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BBDCFB-E5A6-4318-AF0A-05093BD47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0B598-58FE-4AB0-923E-4CB782562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156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D8464F-FF9F-426D-8368-0F285BFD92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656372B-EF0D-4182-8555-A5526FB854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947FCF-97C6-4BB3-A7AA-459E1064EC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7FDFEB-A7E6-404E-A0F3-7CB23FE2F0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739FF-F5E2-461C-8A22-7A84A34C025F}" type="datetimeFigureOut">
              <a:rPr lang="en-US" smtClean="0"/>
              <a:t>7/11/24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D8A82E-E53B-408E-8108-B9D1837D7A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BD0D1A-6DC7-4E6B-B820-0BA616191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0B598-58FE-4AB0-923E-4CB782562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880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22232E0-2974-497B-AD78-AD78D2144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37C448-02D2-41A4-AB31-F531B67E1D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9E1E1B-74E0-413A-93DB-32F8945F39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739FF-F5E2-461C-8A22-7A84A34C025F}" type="datetimeFigureOut">
              <a:rPr lang="en-US" smtClean="0"/>
              <a:t>7/11/24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944B41-14CE-4572-BA7B-FF89DD4DCC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E0450C-660D-43FD-9D73-1707FD4237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50B598-58FE-4AB0-923E-4CB782562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51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redcap.musc.edu/surveys/?s=DLW9KAJEXAW3J7A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3B4AF1-C23E-4A12-92B2-499F496C99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5734" y="336082"/>
            <a:ext cx="6997443" cy="530266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B879F9F-6742-2863-CF74-AD21DC98A888}"/>
              </a:ext>
            </a:extLst>
          </p:cNvPr>
          <p:cNvSpPr txBox="1"/>
          <p:nvPr/>
        </p:nvSpPr>
        <p:spPr>
          <a:xfrm>
            <a:off x="3020602" y="5825447"/>
            <a:ext cx="6770670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  <a:buFont typeface="Calibri" panose="020F0502020204030204" pitchFamily="34" charset="0"/>
              <a:buNone/>
              <a:tabLst/>
              <a:defRPr/>
            </a:pPr>
            <a:r>
              <a:rPr kumimoji="0" lang="en-US" sz="2400" b="0" i="0" u="none" strike="noStrike" kern="1200" cap="all" spc="200" normalizeH="0" baseline="0" noProof="0" dirty="0">
                <a:ln>
                  <a:noFill/>
                </a:ln>
                <a:solidFill>
                  <a:srgbClr val="637052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Created by: Emily </a:t>
            </a:r>
            <a:r>
              <a:rPr kumimoji="0" lang="en-US" sz="2400" b="0" i="0" u="none" strike="noStrike" kern="1200" cap="all" spc="200" normalizeH="0" baseline="0" noProof="0" dirty="0" err="1">
                <a:ln>
                  <a:noFill/>
                </a:ln>
                <a:solidFill>
                  <a:srgbClr val="637052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Tilstra</a:t>
            </a:r>
            <a:r>
              <a:rPr kumimoji="0" lang="en-US" sz="2400" b="0" i="0" u="none" strike="noStrike" kern="1200" cap="all" spc="200" normalizeH="0" baseline="0" noProof="0" dirty="0">
                <a:ln>
                  <a:noFill/>
                </a:ln>
                <a:solidFill>
                  <a:srgbClr val="637052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-Ferrell</a:t>
            </a:r>
          </a:p>
        </p:txBody>
      </p:sp>
    </p:spTree>
    <p:extLst>
      <p:ext uri="{BB962C8B-B14F-4D97-AF65-F5344CB8AC3E}">
        <p14:creationId xmlns:p14="http://schemas.microsoft.com/office/powerpoint/2010/main" val="158004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3E5006-865A-46D6-A0D2-119DBBE5C5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Safety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4E6DF9-1EB0-44E7-9E87-D06114685C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US" dirty="0"/>
              <a:t>Hello! We are so glad you are taking this first step to making a safety plan for suicidal thoughts. First of all, we want you to know that you are NOT alone. Having suicidal thoughts is common after traumatic events. 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Luckily, there are lots of things we can do to help cope with thoughts of suicide. Today we will work together to create a plan to help you cope and stay safe when thoughts of suicide come up. Then, you can take this plan home with you! </a:t>
            </a:r>
          </a:p>
          <a:p>
            <a:pPr marL="0" indent="0" algn="ctr">
              <a:buNone/>
            </a:pPr>
            <a:r>
              <a:rPr lang="en-US" dirty="0"/>
              <a:t> </a:t>
            </a:r>
          </a:p>
          <a:p>
            <a:pPr marL="0" indent="0" algn="ctr">
              <a:buNone/>
            </a:pPr>
            <a:r>
              <a:rPr lang="en-US" dirty="0"/>
              <a:t>Before we start, do you have any questions?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>
                <a:hlinkClick r:id="rId2"/>
              </a:rPr>
              <a:t>https://redcap.musc.edu/surveys/?s=DLW9KAJEXAW3J7AL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3347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128</Words>
  <Application>Microsoft Macintosh PowerPoint</Application>
  <PresentationFormat>Widescreen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Safety Plan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Paula Condol</dc:creator>
  <cp:lastModifiedBy>Stewart, Regan</cp:lastModifiedBy>
  <cp:revision>2</cp:revision>
  <dcterms:created xsi:type="dcterms:W3CDTF">2022-03-24T17:31:43Z</dcterms:created>
  <dcterms:modified xsi:type="dcterms:W3CDTF">2024-07-11T14:22:38Z</dcterms:modified>
</cp:coreProperties>
</file>