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07F40-667A-4171-98CE-C2017CC12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C2612-672D-4BBD-934A-18FFC28FA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F1CAA-D02D-485C-AFA9-F08CF1FA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5C778-AB53-4694-BF92-97F92B6F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8F724-A269-4761-BF48-45EA55BDE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6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FA4B5-34C1-43DC-98B5-5955A4D0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8152A-3377-4A18-8270-D3D845973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3BF8D-6F3D-43CE-8067-938E1182A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6413C-EE46-4A87-A581-315E5D5A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F5DA5-6ECE-4A47-8982-731FCA92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4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1B710F-9526-4956-ACD9-C2E5F59DA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6F83D-3780-49AA-9816-0DA8776AE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66C39-2AC2-4477-AF1F-1EC73545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BAF6B-9C37-4251-974C-FF9BEE41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E58BB-06BC-4574-9686-0DB7957D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6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5CB1-711A-4AC8-9929-5F09A5123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EE390-5173-4441-BB63-567F72CBA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3796B-A030-4183-A8BA-C445E3050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C03DC-D437-45E4-8331-21E15111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E8B62-AEB7-4E1F-A4FE-7AAC8BF1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0C45-F75B-4A44-A947-9155B9885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83E1B-A516-4095-9571-010AC6E51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B4090-7530-4092-8524-BBF22202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1001F-559C-4636-8D66-E1E6D4105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FC763-46B6-44CC-9564-E1F75891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8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81665-441F-49C5-82A2-09AB070A4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9415-A51B-4EAC-A80C-A10DE36DA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EA35E-6699-4238-BB6C-28516942E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1E892-D06C-4D4B-9266-FA6E4DBA6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49E30-DA55-4EB1-93AC-88FDEA64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DEC30-66FE-4034-ABCF-702B2006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1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CA094-D485-4590-80EE-03E54D57E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F5D9D-90ED-41F2-943C-A2A50C409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863DB-8FEC-49AF-AD44-4F6E5A6E3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F0BC35-6F1F-4077-8557-0106B0104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EF373-39B9-4729-8488-7612AD7B1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59609A-C3B3-4511-AC4B-316836D3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571CF-85E0-4F31-B650-AAAFB75D2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FC5503-1C62-4EC1-9DCB-A0479A79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9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390A-31EB-4AB1-8E6C-19C528DD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5066D3-4200-419C-8A08-C5CC44E2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30217-86D6-42F9-B9DE-86DE85C8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5323D-5231-46F5-A7C8-90554643B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EDAC77-3BF7-46BF-B3F8-671622C1D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F2C439-D68E-435D-98F4-D7B893FD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89F1E-CB9A-4D5B-ACA5-C5E08EC5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7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53558-7815-4CA5-A08A-EA071955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9B0DC-3E07-4873-BF2D-4217EC4FC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871CB-F695-4545-8AD4-9B93AF0F8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D652C-F339-4B92-AB04-B5350886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2830B-8CB1-4E77-941C-91667297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BDCFB-E5A6-4318-AF0A-05093BD4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5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464F-FF9F-426D-8368-0F285BFD9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56372B-EF0D-4182-8555-A5526FB85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47FCF-97C6-4BB3-A7AA-459E1064E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FDFEB-A7E6-404E-A0F3-7CB23FE2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8A82E-E53B-408E-8108-B9D1837D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0D1A-6DC7-4E6B-B820-0BA61619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2232E0-2974-497B-AD78-AD78D214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7C448-02D2-41A4-AB31-F531B67E1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E1E1B-74E0-413A-93DB-32F8945F3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39FF-F5E2-461C-8A22-7A84A34C025F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44B41-14CE-4572-BA7B-FF89DD4DC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0450C-660D-43FD-9D73-1707FD423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0B598-58FE-4AB0-923E-4CB78256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edcap.musc.edu/surveys/?s=DLW9KAJEXAW3J7A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3B4AF1-C23E-4A12-92B2-499F496C9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734" y="336082"/>
            <a:ext cx="6997443" cy="53026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879F9F-6742-2863-CF74-AD21DC98A888}"/>
              </a:ext>
            </a:extLst>
          </p:cNvPr>
          <p:cNvSpPr txBox="1"/>
          <p:nvPr/>
        </p:nvSpPr>
        <p:spPr>
          <a:xfrm>
            <a:off x="3020602" y="5825447"/>
            <a:ext cx="677067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none" strike="noStrike" kern="1200" cap="all" spc="20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Created by: Emily </a:t>
            </a:r>
            <a:r>
              <a:rPr kumimoji="0" lang="en-US" sz="2400" b="0" i="0" u="none" strike="noStrike" kern="1200" cap="all" spc="200" normalizeH="0" baseline="0" noProof="0" dirty="0" err="1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Tilstra</a:t>
            </a:r>
            <a:r>
              <a:rPr kumimoji="0" lang="en-US" sz="2400" b="0" i="0" u="none" strike="noStrike" kern="1200" cap="all" spc="20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-Ferrell</a:t>
            </a:r>
          </a:p>
        </p:txBody>
      </p:sp>
    </p:spTree>
    <p:extLst>
      <p:ext uri="{BB962C8B-B14F-4D97-AF65-F5344CB8AC3E}">
        <p14:creationId xmlns:p14="http://schemas.microsoft.com/office/powerpoint/2010/main" val="15800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5006-865A-46D6-A0D2-119DBBE5C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E6DF9-1EB0-44E7-9E87-D06114685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Hello! We are so glad you are taking this first step to making a safety plan for suicidal thoughts. First of all, we want you to know that you are NOT alone. Having suicidal thoughts is common after traumatic events.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Luckily, there are lots of things we can do to help cope with thoughts of suicide. Today we will work together to create a plan to help you cope and stay safe when thoughts of suicide come up. Then, you can take this plan home with you! 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Before we start, do you have any 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https://redcap.musc.edu/surveys/?s=DLW9KAJEXAW3J7AL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128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Safety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Condol</dc:creator>
  <cp:lastModifiedBy>Stewart, Regan</cp:lastModifiedBy>
  <cp:revision>2</cp:revision>
  <dcterms:created xsi:type="dcterms:W3CDTF">2022-03-24T17:31:43Z</dcterms:created>
  <dcterms:modified xsi:type="dcterms:W3CDTF">2024-07-11T14:22:38Z</dcterms:modified>
</cp:coreProperties>
</file>