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  <p:sldId id="299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90" y="10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5EA91-77B3-4C45-AB9D-4D23013BACE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C8976-01AE-4B26-9B01-C0DA526F7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976-01AE-4B26-9B01-C0DA526F79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37566" y="741372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80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80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937566" y="1964001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80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80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156679" y="741372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79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79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156679" y="1964001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79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79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70449" y="1854036"/>
            <a:ext cx="2390140" cy="638810"/>
          </a:xfrm>
          <a:custGeom>
            <a:avLst/>
            <a:gdLst/>
            <a:ahLst/>
            <a:cxnLst/>
            <a:rect l="l" t="t" r="r" b="b"/>
            <a:pathLst>
              <a:path w="2390140" h="638810">
                <a:moveTo>
                  <a:pt x="2168754" y="374185"/>
                </a:moveTo>
                <a:lnTo>
                  <a:pt x="1897197" y="374185"/>
                </a:lnTo>
                <a:lnTo>
                  <a:pt x="1938379" y="369746"/>
                </a:lnTo>
                <a:lnTo>
                  <a:pt x="1980681" y="357052"/>
                </a:lnTo>
                <a:lnTo>
                  <a:pt x="2041682" y="320530"/>
                </a:lnTo>
                <a:lnTo>
                  <a:pt x="2091085" y="269597"/>
                </a:lnTo>
                <a:lnTo>
                  <a:pt x="2123640" y="228807"/>
                </a:lnTo>
                <a:lnTo>
                  <a:pt x="2155934" y="187815"/>
                </a:lnTo>
                <a:lnTo>
                  <a:pt x="2204173" y="125868"/>
                </a:lnTo>
                <a:lnTo>
                  <a:pt x="2283800" y="23023"/>
                </a:lnTo>
                <a:lnTo>
                  <a:pt x="2297318" y="7356"/>
                </a:lnTo>
                <a:lnTo>
                  <a:pt x="2309142" y="0"/>
                </a:lnTo>
                <a:lnTo>
                  <a:pt x="2323028" y="9"/>
                </a:lnTo>
                <a:lnTo>
                  <a:pt x="2342734" y="6440"/>
                </a:lnTo>
                <a:lnTo>
                  <a:pt x="2375274" y="22530"/>
                </a:lnTo>
                <a:lnTo>
                  <a:pt x="2389710" y="40248"/>
                </a:lnTo>
                <a:lnTo>
                  <a:pt x="2387239" y="63074"/>
                </a:lnTo>
                <a:lnTo>
                  <a:pt x="2369058" y="94488"/>
                </a:lnTo>
                <a:lnTo>
                  <a:pt x="2338240" y="139147"/>
                </a:lnTo>
                <a:lnTo>
                  <a:pt x="2317389" y="169704"/>
                </a:lnTo>
                <a:lnTo>
                  <a:pt x="2277121" y="228825"/>
                </a:lnTo>
                <a:lnTo>
                  <a:pt x="2246444" y="273597"/>
                </a:lnTo>
                <a:lnTo>
                  <a:pt x="2215436" y="318161"/>
                </a:lnTo>
                <a:lnTo>
                  <a:pt x="2181504" y="361133"/>
                </a:lnTo>
                <a:lnTo>
                  <a:pt x="2168754" y="374185"/>
                </a:lnTo>
                <a:close/>
              </a:path>
              <a:path w="2390140" h="638810">
                <a:moveTo>
                  <a:pt x="1403149" y="438576"/>
                </a:moveTo>
                <a:lnTo>
                  <a:pt x="1122256" y="438576"/>
                </a:lnTo>
                <a:lnTo>
                  <a:pt x="1160904" y="432070"/>
                </a:lnTo>
                <a:lnTo>
                  <a:pt x="1207960" y="415127"/>
                </a:lnTo>
                <a:lnTo>
                  <a:pt x="1251811" y="392464"/>
                </a:lnTo>
                <a:lnTo>
                  <a:pt x="1293230" y="365470"/>
                </a:lnTo>
                <a:lnTo>
                  <a:pt x="1332993" y="335534"/>
                </a:lnTo>
                <a:lnTo>
                  <a:pt x="1369246" y="305299"/>
                </a:lnTo>
                <a:lnTo>
                  <a:pt x="1403750" y="273450"/>
                </a:lnTo>
                <a:lnTo>
                  <a:pt x="1436766" y="240083"/>
                </a:lnTo>
                <a:lnTo>
                  <a:pt x="1468440" y="205400"/>
                </a:lnTo>
                <a:lnTo>
                  <a:pt x="1498946" y="169576"/>
                </a:lnTo>
                <a:lnTo>
                  <a:pt x="1533971" y="125868"/>
                </a:lnTo>
                <a:lnTo>
                  <a:pt x="1545290" y="111663"/>
                </a:lnTo>
                <a:lnTo>
                  <a:pt x="1562026" y="90910"/>
                </a:lnTo>
                <a:lnTo>
                  <a:pt x="1596036" y="49477"/>
                </a:lnTo>
                <a:lnTo>
                  <a:pt x="1639519" y="28406"/>
                </a:lnTo>
                <a:lnTo>
                  <a:pt x="1657917" y="33289"/>
                </a:lnTo>
                <a:lnTo>
                  <a:pt x="1697698" y="48225"/>
                </a:lnTo>
                <a:lnTo>
                  <a:pt x="1710958" y="53031"/>
                </a:lnTo>
                <a:lnTo>
                  <a:pt x="1730996" y="60795"/>
                </a:lnTo>
                <a:lnTo>
                  <a:pt x="1740867" y="68503"/>
                </a:lnTo>
                <a:lnTo>
                  <a:pt x="1743446" y="80764"/>
                </a:lnTo>
                <a:lnTo>
                  <a:pt x="1741604" y="102187"/>
                </a:lnTo>
                <a:lnTo>
                  <a:pt x="1739603" y="138719"/>
                </a:lnTo>
                <a:lnTo>
                  <a:pt x="1741358" y="175454"/>
                </a:lnTo>
                <a:lnTo>
                  <a:pt x="1746135" y="211929"/>
                </a:lnTo>
                <a:lnTo>
                  <a:pt x="1750700" y="235049"/>
                </a:lnTo>
                <a:lnTo>
                  <a:pt x="1604484" y="235049"/>
                </a:lnTo>
                <a:lnTo>
                  <a:pt x="1570339" y="269597"/>
                </a:lnTo>
                <a:lnTo>
                  <a:pt x="1471478" y="369746"/>
                </a:lnTo>
                <a:lnTo>
                  <a:pt x="1430875" y="410795"/>
                </a:lnTo>
                <a:lnTo>
                  <a:pt x="1408036" y="433847"/>
                </a:lnTo>
                <a:lnTo>
                  <a:pt x="1403149" y="438576"/>
                </a:lnTo>
                <a:close/>
              </a:path>
              <a:path w="2390140" h="638810">
                <a:moveTo>
                  <a:pt x="629939" y="481875"/>
                </a:moveTo>
                <a:lnTo>
                  <a:pt x="275475" y="481875"/>
                </a:lnTo>
                <a:lnTo>
                  <a:pt x="317358" y="478266"/>
                </a:lnTo>
                <a:lnTo>
                  <a:pt x="344526" y="471449"/>
                </a:lnTo>
                <a:lnTo>
                  <a:pt x="397389" y="451004"/>
                </a:lnTo>
                <a:lnTo>
                  <a:pt x="466123" y="410749"/>
                </a:lnTo>
                <a:lnTo>
                  <a:pt x="505930" y="379174"/>
                </a:lnTo>
                <a:lnTo>
                  <a:pt x="542457" y="343838"/>
                </a:lnTo>
                <a:lnTo>
                  <a:pt x="576051" y="305299"/>
                </a:lnTo>
                <a:lnTo>
                  <a:pt x="607118" y="264069"/>
                </a:lnTo>
                <a:lnTo>
                  <a:pt x="632376" y="228807"/>
                </a:lnTo>
                <a:lnTo>
                  <a:pt x="682260" y="160434"/>
                </a:lnTo>
                <a:lnTo>
                  <a:pt x="707315" y="125868"/>
                </a:lnTo>
                <a:lnTo>
                  <a:pt x="714437" y="118076"/>
                </a:lnTo>
                <a:lnTo>
                  <a:pt x="722507" y="113366"/>
                </a:lnTo>
                <a:lnTo>
                  <a:pt x="731866" y="111358"/>
                </a:lnTo>
                <a:lnTo>
                  <a:pt x="742864" y="111663"/>
                </a:lnTo>
                <a:lnTo>
                  <a:pt x="773276" y="114483"/>
                </a:lnTo>
                <a:lnTo>
                  <a:pt x="834249" y="118715"/>
                </a:lnTo>
                <a:lnTo>
                  <a:pt x="885084" y="125877"/>
                </a:lnTo>
                <a:lnTo>
                  <a:pt x="908469" y="169704"/>
                </a:lnTo>
                <a:lnTo>
                  <a:pt x="913540" y="200353"/>
                </a:lnTo>
                <a:lnTo>
                  <a:pt x="919568" y="230854"/>
                </a:lnTo>
                <a:lnTo>
                  <a:pt x="926923" y="260984"/>
                </a:lnTo>
                <a:lnTo>
                  <a:pt x="935972" y="290523"/>
                </a:lnTo>
                <a:lnTo>
                  <a:pt x="946499" y="314607"/>
                </a:lnTo>
                <a:lnTo>
                  <a:pt x="771545" y="314607"/>
                </a:lnTo>
                <a:lnTo>
                  <a:pt x="766790" y="320579"/>
                </a:lnTo>
                <a:lnTo>
                  <a:pt x="761526" y="327045"/>
                </a:lnTo>
                <a:lnTo>
                  <a:pt x="756419" y="333757"/>
                </a:lnTo>
                <a:lnTo>
                  <a:pt x="724703" y="374849"/>
                </a:lnTo>
                <a:lnTo>
                  <a:pt x="691940" y="414932"/>
                </a:lnTo>
                <a:lnTo>
                  <a:pt x="657704" y="453589"/>
                </a:lnTo>
                <a:lnTo>
                  <a:pt x="629939" y="481875"/>
                </a:lnTo>
                <a:close/>
              </a:path>
              <a:path w="2390140" h="638810">
                <a:moveTo>
                  <a:pt x="309002" y="638587"/>
                </a:moveTo>
                <a:lnTo>
                  <a:pt x="256852" y="634422"/>
                </a:lnTo>
                <a:lnTo>
                  <a:pt x="209376" y="622152"/>
                </a:lnTo>
                <a:lnTo>
                  <a:pt x="167149" y="601256"/>
                </a:lnTo>
                <a:lnTo>
                  <a:pt x="129747" y="572514"/>
                </a:lnTo>
                <a:lnTo>
                  <a:pt x="96747" y="536701"/>
                </a:lnTo>
                <a:lnTo>
                  <a:pt x="66657" y="492477"/>
                </a:lnTo>
                <a:lnTo>
                  <a:pt x="43436" y="445273"/>
                </a:lnTo>
                <a:lnTo>
                  <a:pt x="26440" y="395366"/>
                </a:lnTo>
                <a:lnTo>
                  <a:pt x="14485" y="340623"/>
                </a:lnTo>
                <a:lnTo>
                  <a:pt x="13171" y="334756"/>
                </a:lnTo>
                <a:lnTo>
                  <a:pt x="10654" y="326551"/>
                </a:lnTo>
                <a:lnTo>
                  <a:pt x="7621" y="318494"/>
                </a:lnTo>
                <a:lnTo>
                  <a:pt x="4220" y="310659"/>
                </a:lnTo>
                <a:lnTo>
                  <a:pt x="0" y="291877"/>
                </a:lnTo>
                <a:lnTo>
                  <a:pt x="12480" y="255497"/>
                </a:lnTo>
                <a:lnTo>
                  <a:pt x="51883" y="234111"/>
                </a:lnTo>
                <a:lnTo>
                  <a:pt x="95393" y="225067"/>
                </a:lnTo>
                <a:lnTo>
                  <a:pt x="108706" y="229027"/>
                </a:lnTo>
                <a:lnTo>
                  <a:pt x="118151" y="239503"/>
                </a:lnTo>
                <a:lnTo>
                  <a:pt x="125035" y="257159"/>
                </a:lnTo>
                <a:lnTo>
                  <a:pt x="128651" y="271999"/>
                </a:lnTo>
                <a:lnTo>
                  <a:pt x="131715" y="287043"/>
                </a:lnTo>
                <a:lnTo>
                  <a:pt x="134925" y="302050"/>
                </a:lnTo>
                <a:lnTo>
                  <a:pt x="146850" y="340623"/>
                </a:lnTo>
                <a:lnTo>
                  <a:pt x="163984" y="387794"/>
                </a:lnTo>
                <a:lnTo>
                  <a:pt x="201579" y="451115"/>
                </a:lnTo>
                <a:lnTo>
                  <a:pt x="236151" y="473824"/>
                </a:lnTo>
                <a:lnTo>
                  <a:pt x="275475" y="481875"/>
                </a:lnTo>
                <a:lnTo>
                  <a:pt x="629939" y="481875"/>
                </a:lnTo>
                <a:lnTo>
                  <a:pt x="621568" y="490403"/>
                </a:lnTo>
                <a:lnTo>
                  <a:pt x="583108" y="524959"/>
                </a:lnTo>
                <a:lnTo>
                  <a:pt x="541898" y="556838"/>
                </a:lnTo>
                <a:lnTo>
                  <a:pt x="498505" y="584835"/>
                </a:lnTo>
                <a:lnTo>
                  <a:pt x="453678" y="607618"/>
                </a:lnTo>
                <a:lnTo>
                  <a:pt x="407257" y="624576"/>
                </a:lnTo>
                <a:lnTo>
                  <a:pt x="359085" y="635102"/>
                </a:lnTo>
                <a:lnTo>
                  <a:pt x="309002" y="638587"/>
                </a:lnTo>
                <a:close/>
              </a:path>
              <a:path w="2390140" h="638810">
                <a:moveTo>
                  <a:pt x="1889259" y="542254"/>
                </a:moveTo>
                <a:lnTo>
                  <a:pt x="1850047" y="537315"/>
                </a:lnTo>
                <a:lnTo>
                  <a:pt x="1810557" y="521698"/>
                </a:lnTo>
                <a:lnTo>
                  <a:pt x="1776311" y="502042"/>
                </a:lnTo>
                <a:lnTo>
                  <a:pt x="1743888" y="480092"/>
                </a:lnTo>
                <a:lnTo>
                  <a:pt x="1713564" y="455403"/>
                </a:lnTo>
                <a:lnTo>
                  <a:pt x="1685617" y="427530"/>
                </a:lnTo>
                <a:lnTo>
                  <a:pt x="1657661" y="392464"/>
                </a:lnTo>
                <a:lnTo>
                  <a:pt x="1635547" y="354856"/>
                </a:lnTo>
                <a:lnTo>
                  <a:pt x="1620227" y="314068"/>
                </a:lnTo>
                <a:lnTo>
                  <a:pt x="1612735" y="269597"/>
                </a:lnTo>
                <a:lnTo>
                  <a:pt x="1611915" y="262523"/>
                </a:lnTo>
                <a:lnTo>
                  <a:pt x="1610744" y="255497"/>
                </a:lnTo>
                <a:lnTo>
                  <a:pt x="1609392" y="248525"/>
                </a:lnTo>
                <a:lnTo>
                  <a:pt x="1607627" y="239589"/>
                </a:lnTo>
                <a:lnTo>
                  <a:pt x="1606055" y="237812"/>
                </a:lnTo>
                <a:lnTo>
                  <a:pt x="1604484" y="235049"/>
                </a:lnTo>
                <a:lnTo>
                  <a:pt x="1750700" y="235049"/>
                </a:lnTo>
                <a:lnTo>
                  <a:pt x="1753195" y="247683"/>
                </a:lnTo>
                <a:lnTo>
                  <a:pt x="1769445" y="295182"/>
                </a:lnTo>
                <a:lnTo>
                  <a:pt x="1793260" y="330870"/>
                </a:lnTo>
                <a:lnTo>
                  <a:pt x="1823349" y="355459"/>
                </a:lnTo>
                <a:lnTo>
                  <a:pt x="1858424" y="369660"/>
                </a:lnTo>
                <a:lnTo>
                  <a:pt x="1897197" y="374185"/>
                </a:lnTo>
                <a:lnTo>
                  <a:pt x="2168754" y="374185"/>
                </a:lnTo>
                <a:lnTo>
                  <a:pt x="2143893" y="399636"/>
                </a:lnTo>
                <a:lnTo>
                  <a:pt x="2103117" y="434267"/>
                </a:lnTo>
                <a:lnTo>
                  <a:pt x="2059689" y="465624"/>
                </a:lnTo>
                <a:lnTo>
                  <a:pt x="2014123" y="494305"/>
                </a:lnTo>
                <a:lnTo>
                  <a:pt x="1966930" y="520908"/>
                </a:lnTo>
                <a:lnTo>
                  <a:pt x="1928214" y="536717"/>
                </a:lnTo>
                <a:lnTo>
                  <a:pt x="1889259" y="542254"/>
                </a:lnTo>
                <a:close/>
              </a:path>
              <a:path w="2390140" h="638810">
                <a:moveTo>
                  <a:pt x="1121409" y="593042"/>
                </a:moveTo>
                <a:lnTo>
                  <a:pt x="1083308" y="589017"/>
                </a:lnTo>
                <a:lnTo>
                  <a:pt x="1036397" y="577960"/>
                </a:lnTo>
                <a:lnTo>
                  <a:pt x="992607" y="561700"/>
                </a:lnTo>
                <a:lnTo>
                  <a:pt x="952081" y="540131"/>
                </a:lnTo>
                <a:lnTo>
                  <a:pt x="914959" y="513150"/>
                </a:lnTo>
                <a:lnTo>
                  <a:pt x="881385" y="480652"/>
                </a:lnTo>
                <a:lnTo>
                  <a:pt x="851499" y="442533"/>
                </a:lnTo>
                <a:lnTo>
                  <a:pt x="811301" y="379755"/>
                </a:lnTo>
                <a:lnTo>
                  <a:pt x="791635" y="347422"/>
                </a:lnTo>
                <a:lnTo>
                  <a:pt x="771545" y="314607"/>
                </a:lnTo>
                <a:lnTo>
                  <a:pt x="946499" y="314607"/>
                </a:lnTo>
                <a:lnTo>
                  <a:pt x="950012" y="322643"/>
                </a:lnTo>
                <a:lnTo>
                  <a:pt x="968729" y="351895"/>
                </a:lnTo>
                <a:lnTo>
                  <a:pt x="1017694" y="402458"/>
                </a:lnTo>
                <a:lnTo>
                  <a:pt x="1050706" y="424047"/>
                </a:lnTo>
                <a:lnTo>
                  <a:pt x="1122256" y="438576"/>
                </a:lnTo>
                <a:lnTo>
                  <a:pt x="1403149" y="438576"/>
                </a:lnTo>
                <a:lnTo>
                  <a:pt x="1367856" y="472723"/>
                </a:lnTo>
                <a:lnTo>
                  <a:pt x="1325724" y="508989"/>
                </a:lnTo>
                <a:lnTo>
                  <a:pt x="1280793" y="541590"/>
                </a:lnTo>
                <a:lnTo>
                  <a:pt x="1232215" y="569472"/>
                </a:lnTo>
                <a:lnTo>
                  <a:pt x="1195992" y="583770"/>
                </a:lnTo>
                <a:lnTo>
                  <a:pt x="1159014" y="591460"/>
                </a:lnTo>
                <a:lnTo>
                  <a:pt x="1121409" y="593042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2156294" y="8940710"/>
            <a:ext cx="6132195" cy="1346835"/>
          </a:xfrm>
          <a:custGeom>
            <a:avLst/>
            <a:gdLst/>
            <a:ahLst/>
            <a:cxnLst/>
            <a:rect l="l" t="t" r="r" b="b"/>
            <a:pathLst>
              <a:path w="6132194" h="1346834">
                <a:moveTo>
                  <a:pt x="4749686" y="913232"/>
                </a:moveTo>
                <a:lnTo>
                  <a:pt x="2711472" y="913232"/>
                </a:lnTo>
                <a:lnTo>
                  <a:pt x="2792306" y="760042"/>
                </a:lnTo>
                <a:lnTo>
                  <a:pt x="3036192" y="428624"/>
                </a:lnTo>
                <a:lnTo>
                  <a:pt x="3445208" y="111202"/>
                </a:lnTo>
                <a:lnTo>
                  <a:pt x="4021430" y="0"/>
                </a:lnTo>
                <a:lnTo>
                  <a:pt x="4505873" y="185845"/>
                </a:lnTo>
                <a:lnTo>
                  <a:pt x="4712977" y="521928"/>
                </a:lnTo>
                <a:lnTo>
                  <a:pt x="4754951" y="844016"/>
                </a:lnTo>
                <a:lnTo>
                  <a:pt x="4749686" y="913232"/>
                </a:lnTo>
                <a:close/>
              </a:path>
              <a:path w="6132194" h="1346834">
                <a:moveTo>
                  <a:pt x="6131704" y="987874"/>
                </a:moveTo>
                <a:lnTo>
                  <a:pt x="4744007" y="987874"/>
                </a:lnTo>
                <a:lnTo>
                  <a:pt x="4777257" y="847455"/>
                </a:lnTo>
                <a:lnTo>
                  <a:pt x="4889134" y="542017"/>
                </a:lnTo>
                <a:lnTo>
                  <a:pt x="5097825" y="245290"/>
                </a:lnTo>
                <a:lnTo>
                  <a:pt x="5421519" y="131005"/>
                </a:lnTo>
                <a:lnTo>
                  <a:pt x="6011454" y="388590"/>
                </a:lnTo>
                <a:lnTo>
                  <a:pt x="6131704" y="589447"/>
                </a:lnTo>
                <a:lnTo>
                  <a:pt x="6131704" y="987874"/>
                </a:lnTo>
                <a:close/>
              </a:path>
              <a:path w="6132194" h="1346834">
                <a:moveTo>
                  <a:pt x="6131704" y="1006154"/>
                </a:moveTo>
                <a:lnTo>
                  <a:pt x="1153271" y="1006154"/>
                </a:lnTo>
                <a:lnTo>
                  <a:pt x="1213267" y="875125"/>
                </a:lnTo>
                <a:lnTo>
                  <a:pt x="1396071" y="586860"/>
                </a:lnTo>
                <a:lnTo>
                  <a:pt x="1705909" y="298595"/>
                </a:lnTo>
                <a:lnTo>
                  <a:pt x="2147006" y="167565"/>
                </a:lnTo>
                <a:lnTo>
                  <a:pt x="2521029" y="284075"/>
                </a:lnTo>
                <a:lnTo>
                  <a:pt x="2683306" y="540398"/>
                </a:lnTo>
                <a:lnTo>
                  <a:pt x="2718549" y="796721"/>
                </a:lnTo>
                <a:lnTo>
                  <a:pt x="2711472" y="913232"/>
                </a:lnTo>
                <a:lnTo>
                  <a:pt x="4749686" y="913232"/>
                </a:lnTo>
                <a:lnTo>
                  <a:pt x="4744007" y="987874"/>
                </a:lnTo>
                <a:lnTo>
                  <a:pt x="6131704" y="987874"/>
                </a:lnTo>
                <a:lnTo>
                  <a:pt x="6131704" y="1006154"/>
                </a:lnTo>
                <a:close/>
              </a:path>
              <a:path w="6132194" h="1346834">
                <a:moveTo>
                  <a:pt x="6131704" y="1346289"/>
                </a:moveTo>
                <a:lnTo>
                  <a:pt x="0" y="1346289"/>
                </a:lnTo>
                <a:lnTo>
                  <a:pt x="23957" y="997014"/>
                </a:lnTo>
                <a:lnTo>
                  <a:pt x="172855" y="555060"/>
                </a:lnTo>
                <a:lnTo>
                  <a:pt x="520824" y="354172"/>
                </a:lnTo>
                <a:lnTo>
                  <a:pt x="886457" y="456044"/>
                </a:lnTo>
                <a:lnTo>
                  <a:pt x="1074215" y="680163"/>
                </a:lnTo>
                <a:lnTo>
                  <a:pt x="1143389" y="904282"/>
                </a:lnTo>
                <a:lnTo>
                  <a:pt x="1153271" y="1006154"/>
                </a:lnTo>
                <a:lnTo>
                  <a:pt x="6131704" y="1006154"/>
                </a:lnTo>
                <a:lnTo>
                  <a:pt x="6131704" y="1346289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97776" y="7556505"/>
            <a:ext cx="1264920" cy="1544955"/>
          </a:xfrm>
          <a:custGeom>
            <a:avLst/>
            <a:gdLst/>
            <a:ahLst/>
            <a:cxnLst/>
            <a:rect l="l" t="t" r="r" b="b"/>
            <a:pathLst>
              <a:path w="1264920" h="1544954">
                <a:moveTo>
                  <a:pt x="679432" y="655493"/>
                </a:moveTo>
                <a:lnTo>
                  <a:pt x="502411" y="655493"/>
                </a:lnTo>
                <a:lnTo>
                  <a:pt x="527141" y="540397"/>
                </a:lnTo>
                <a:lnTo>
                  <a:pt x="635183" y="38070"/>
                </a:lnTo>
                <a:lnTo>
                  <a:pt x="636617" y="31200"/>
                </a:lnTo>
                <a:lnTo>
                  <a:pt x="661565" y="0"/>
                </a:lnTo>
                <a:lnTo>
                  <a:pt x="668125" y="3099"/>
                </a:lnTo>
                <a:lnTo>
                  <a:pt x="674254" y="8050"/>
                </a:lnTo>
                <a:lnTo>
                  <a:pt x="679631" y="14128"/>
                </a:lnTo>
                <a:lnTo>
                  <a:pt x="683933" y="20609"/>
                </a:lnTo>
                <a:lnTo>
                  <a:pt x="687374" y="26906"/>
                </a:lnTo>
                <a:lnTo>
                  <a:pt x="685367" y="36638"/>
                </a:lnTo>
                <a:lnTo>
                  <a:pt x="685080" y="44939"/>
                </a:lnTo>
                <a:lnTo>
                  <a:pt x="684494" y="96385"/>
                </a:lnTo>
                <a:lnTo>
                  <a:pt x="683847" y="147832"/>
                </a:lnTo>
                <a:lnTo>
                  <a:pt x="681788" y="302194"/>
                </a:lnTo>
                <a:lnTo>
                  <a:pt x="681143" y="353659"/>
                </a:lnTo>
                <a:lnTo>
                  <a:pt x="680561" y="405131"/>
                </a:lnTo>
                <a:lnTo>
                  <a:pt x="680066" y="456613"/>
                </a:lnTo>
                <a:lnTo>
                  <a:pt x="679681" y="508105"/>
                </a:lnTo>
                <a:lnTo>
                  <a:pt x="679412" y="571660"/>
                </a:lnTo>
                <a:lnTo>
                  <a:pt x="679315" y="614417"/>
                </a:lnTo>
                <a:lnTo>
                  <a:pt x="678964" y="653726"/>
                </a:lnTo>
                <a:lnTo>
                  <a:pt x="679432" y="655493"/>
                </a:lnTo>
                <a:close/>
              </a:path>
              <a:path w="1264920" h="1544954">
                <a:moveTo>
                  <a:pt x="26740" y="1068182"/>
                </a:moveTo>
                <a:lnTo>
                  <a:pt x="12778" y="1064040"/>
                </a:lnTo>
                <a:lnTo>
                  <a:pt x="0" y="1053941"/>
                </a:lnTo>
                <a:lnTo>
                  <a:pt x="0" y="1035336"/>
                </a:lnTo>
                <a:lnTo>
                  <a:pt x="26909" y="1009173"/>
                </a:lnTo>
                <a:lnTo>
                  <a:pt x="53517" y="982774"/>
                </a:lnTo>
                <a:lnTo>
                  <a:pt x="109830" y="934292"/>
                </a:lnTo>
                <a:lnTo>
                  <a:pt x="155348" y="902799"/>
                </a:lnTo>
                <a:lnTo>
                  <a:pt x="201567" y="872295"/>
                </a:lnTo>
                <a:lnTo>
                  <a:pt x="341823" y="782870"/>
                </a:lnTo>
                <a:lnTo>
                  <a:pt x="392580" y="749094"/>
                </a:lnTo>
                <a:lnTo>
                  <a:pt x="337772" y="692991"/>
                </a:lnTo>
                <a:lnTo>
                  <a:pt x="284470" y="640322"/>
                </a:lnTo>
                <a:lnTo>
                  <a:pt x="235312" y="601921"/>
                </a:lnTo>
                <a:lnTo>
                  <a:pt x="219661" y="588512"/>
                </a:lnTo>
                <a:lnTo>
                  <a:pt x="214347" y="581012"/>
                </a:lnTo>
                <a:lnTo>
                  <a:pt x="210700" y="571660"/>
                </a:lnTo>
                <a:lnTo>
                  <a:pt x="207805" y="561503"/>
                </a:lnTo>
                <a:lnTo>
                  <a:pt x="204749" y="551587"/>
                </a:lnTo>
                <a:lnTo>
                  <a:pt x="214575" y="547714"/>
                </a:lnTo>
                <a:lnTo>
                  <a:pt x="224644" y="543358"/>
                </a:lnTo>
                <a:lnTo>
                  <a:pt x="234228" y="540397"/>
                </a:lnTo>
                <a:lnTo>
                  <a:pt x="279223" y="554521"/>
                </a:lnTo>
                <a:lnTo>
                  <a:pt x="315548" y="569191"/>
                </a:lnTo>
                <a:lnTo>
                  <a:pt x="351604" y="584505"/>
                </a:lnTo>
                <a:lnTo>
                  <a:pt x="387418" y="600248"/>
                </a:lnTo>
                <a:lnTo>
                  <a:pt x="502411" y="655493"/>
                </a:lnTo>
                <a:lnTo>
                  <a:pt x="679432" y="655493"/>
                </a:lnTo>
                <a:lnTo>
                  <a:pt x="684255" y="673705"/>
                </a:lnTo>
                <a:lnTo>
                  <a:pt x="704871" y="678710"/>
                </a:lnTo>
                <a:lnTo>
                  <a:pt x="1192391" y="678710"/>
                </a:lnTo>
                <a:lnTo>
                  <a:pt x="1178028" y="683831"/>
                </a:lnTo>
                <a:lnTo>
                  <a:pt x="765661" y="804911"/>
                </a:lnTo>
                <a:lnTo>
                  <a:pt x="778937" y="825145"/>
                </a:lnTo>
                <a:lnTo>
                  <a:pt x="791218" y="844627"/>
                </a:lnTo>
                <a:lnTo>
                  <a:pt x="803769" y="862714"/>
                </a:lnTo>
                <a:lnTo>
                  <a:pt x="817852" y="878761"/>
                </a:lnTo>
                <a:lnTo>
                  <a:pt x="872094" y="931144"/>
                </a:lnTo>
                <a:lnTo>
                  <a:pt x="443337" y="931144"/>
                </a:lnTo>
                <a:lnTo>
                  <a:pt x="334819" y="970954"/>
                </a:lnTo>
                <a:lnTo>
                  <a:pt x="298808" y="983526"/>
                </a:lnTo>
                <a:lnTo>
                  <a:pt x="222500" y="1009203"/>
                </a:lnTo>
                <a:lnTo>
                  <a:pt x="56492" y="1063960"/>
                </a:lnTo>
                <a:lnTo>
                  <a:pt x="41455" y="1067708"/>
                </a:lnTo>
                <a:lnTo>
                  <a:pt x="26740" y="1068182"/>
                </a:lnTo>
                <a:close/>
              </a:path>
              <a:path w="1264920" h="1544954">
                <a:moveTo>
                  <a:pt x="1192391" y="678710"/>
                </a:moveTo>
                <a:lnTo>
                  <a:pt x="704871" y="678710"/>
                </a:lnTo>
                <a:lnTo>
                  <a:pt x="750462" y="676389"/>
                </a:lnTo>
                <a:lnTo>
                  <a:pt x="796999" y="671929"/>
                </a:lnTo>
                <a:lnTo>
                  <a:pt x="843374" y="664975"/>
                </a:lnTo>
                <a:lnTo>
                  <a:pt x="889749" y="657430"/>
                </a:lnTo>
                <a:lnTo>
                  <a:pt x="936285" y="651199"/>
                </a:lnTo>
                <a:lnTo>
                  <a:pt x="1083431" y="636708"/>
                </a:lnTo>
                <a:lnTo>
                  <a:pt x="1230792" y="624579"/>
                </a:lnTo>
                <a:lnTo>
                  <a:pt x="1239104" y="625961"/>
                </a:lnTo>
                <a:lnTo>
                  <a:pt x="1247604" y="630268"/>
                </a:lnTo>
                <a:lnTo>
                  <a:pt x="1256158" y="635809"/>
                </a:lnTo>
                <a:lnTo>
                  <a:pt x="1264631" y="640895"/>
                </a:lnTo>
                <a:lnTo>
                  <a:pt x="1264631" y="647192"/>
                </a:lnTo>
                <a:lnTo>
                  <a:pt x="1243074" y="656821"/>
                </a:lnTo>
                <a:lnTo>
                  <a:pt x="1221652" y="666692"/>
                </a:lnTo>
                <a:lnTo>
                  <a:pt x="1200068" y="675972"/>
                </a:lnTo>
                <a:lnTo>
                  <a:pt x="1192391" y="678710"/>
                </a:lnTo>
                <a:close/>
              </a:path>
              <a:path w="1264920" h="1544954">
                <a:moveTo>
                  <a:pt x="609661" y="1544559"/>
                </a:moveTo>
                <a:lnTo>
                  <a:pt x="592208" y="1543321"/>
                </a:lnTo>
                <a:lnTo>
                  <a:pt x="580805" y="1532502"/>
                </a:lnTo>
                <a:lnTo>
                  <a:pt x="573004" y="1516906"/>
                </a:lnTo>
                <a:lnTo>
                  <a:pt x="566359" y="1501337"/>
                </a:lnTo>
                <a:lnTo>
                  <a:pt x="547244" y="1456793"/>
                </a:lnTo>
                <a:lnTo>
                  <a:pt x="532064" y="1411192"/>
                </a:lnTo>
                <a:lnTo>
                  <a:pt x="519975" y="1364764"/>
                </a:lnTo>
                <a:lnTo>
                  <a:pt x="510132" y="1317739"/>
                </a:lnTo>
                <a:lnTo>
                  <a:pt x="501691" y="1270349"/>
                </a:lnTo>
                <a:lnTo>
                  <a:pt x="492666" y="1215914"/>
                </a:lnTo>
                <a:lnTo>
                  <a:pt x="484982" y="1169411"/>
                </a:lnTo>
                <a:lnTo>
                  <a:pt x="476336" y="1115998"/>
                </a:lnTo>
                <a:lnTo>
                  <a:pt x="459194" y="1009173"/>
                </a:lnTo>
                <a:lnTo>
                  <a:pt x="450506" y="955760"/>
                </a:lnTo>
                <a:lnTo>
                  <a:pt x="449386" y="950586"/>
                </a:lnTo>
                <a:lnTo>
                  <a:pt x="447782" y="945062"/>
                </a:lnTo>
                <a:lnTo>
                  <a:pt x="443337" y="931144"/>
                </a:lnTo>
                <a:lnTo>
                  <a:pt x="872094" y="931144"/>
                </a:lnTo>
                <a:lnTo>
                  <a:pt x="949641" y="1005280"/>
                </a:lnTo>
                <a:lnTo>
                  <a:pt x="676477" y="1005280"/>
                </a:lnTo>
                <a:lnTo>
                  <a:pt x="672207" y="1035895"/>
                </a:lnTo>
                <a:lnTo>
                  <a:pt x="664097" y="1094118"/>
                </a:lnTo>
                <a:lnTo>
                  <a:pt x="657443" y="1174302"/>
                </a:lnTo>
                <a:lnTo>
                  <a:pt x="653774" y="1225995"/>
                </a:lnTo>
                <a:lnTo>
                  <a:pt x="650225" y="1277713"/>
                </a:lnTo>
                <a:lnTo>
                  <a:pt x="646751" y="1329451"/>
                </a:lnTo>
                <a:lnTo>
                  <a:pt x="639849" y="1432967"/>
                </a:lnTo>
                <a:lnTo>
                  <a:pt x="636330" y="1484735"/>
                </a:lnTo>
                <a:lnTo>
                  <a:pt x="635308" y="1502938"/>
                </a:lnTo>
                <a:lnTo>
                  <a:pt x="632674" y="1520873"/>
                </a:lnTo>
                <a:lnTo>
                  <a:pt x="625200" y="1535695"/>
                </a:lnTo>
                <a:lnTo>
                  <a:pt x="609661" y="1544559"/>
                </a:lnTo>
                <a:close/>
              </a:path>
              <a:path w="1264920" h="1544954">
                <a:moveTo>
                  <a:pt x="1108187" y="1218266"/>
                </a:moveTo>
                <a:lnTo>
                  <a:pt x="1098594" y="1215954"/>
                </a:lnTo>
                <a:lnTo>
                  <a:pt x="1054877" y="1194170"/>
                </a:lnTo>
                <a:lnTo>
                  <a:pt x="750175" y="1039057"/>
                </a:lnTo>
                <a:lnTo>
                  <a:pt x="733579" y="1030921"/>
                </a:lnTo>
                <a:lnTo>
                  <a:pt x="716122" y="1022920"/>
                </a:lnTo>
                <a:lnTo>
                  <a:pt x="676477" y="1005280"/>
                </a:lnTo>
                <a:lnTo>
                  <a:pt x="949641" y="1005280"/>
                </a:lnTo>
                <a:lnTo>
                  <a:pt x="1011325" y="1064040"/>
                </a:lnTo>
                <a:lnTo>
                  <a:pt x="1086249" y="1135797"/>
                </a:lnTo>
                <a:lnTo>
                  <a:pt x="1124403" y="1172731"/>
                </a:lnTo>
                <a:lnTo>
                  <a:pt x="1138396" y="1203444"/>
                </a:lnTo>
                <a:lnTo>
                  <a:pt x="1142182" y="1214523"/>
                </a:lnTo>
                <a:lnTo>
                  <a:pt x="1130815" y="1215914"/>
                </a:lnTo>
                <a:lnTo>
                  <a:pt x="1119205" y="1217707"/>
                </a:lnTo>
                <a:lnTo>
                  <a:pt x="1108187" y="1218266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5408916" y="0"/>
            <a:ext cx="2879090" cy="3525520"/>
          </a:xfrm>
          <a:custGeom>
            <a:avLst/>
            <a:gdLst/>
            <a:ahLst/>
            <a:cxnLst/>
            <a:rect l="l" t="t" r="r" b="b"/>
            <a:pathLst>
              <a:path w="2879090" h="3525520">
                <a:moveTo>
                  <a:pt x="57748" y="2273281"/>
                </a:moveTo>
                <a:lnTo>
                  <a:pt x="28333" y="2258303"/>
                </a:lnTo>
                <a:lnTo>
                  <a:pt x="9167" y="2233830"/>
                </a:lnTo>
                <a:lnTo>
                  <a:pt x="0" y="2200132"/>
                </a:lnTo>
                <a:lnTo>
                  <a:pt x="583" y="2157480"/>
                </a:lnTo>
                <a:lnTo>
                  <a:pt x="10670" y="2106142"/>
                </a:lnTo>
                <a:lnTo>
                  <a:pt x="11574" y="2102277"/>
                </a:lnTo>
                <a:lnTo>
                  <a:pt x="13070" y="2099367"/>
                </a:lnTo>
                <a:lnTo>
                  <a:pt x="13974" y="2095502"/>
                </a:lnTo>
                <a:lnTo>
                  <a:pt x="33927" y="2028126"/>
                </a:lnTo>
                <a:lnTo>
                  <a:pt x="51804" y="1970145"/>
                </a:lnTo>
                <a:lnTo>
                  <a:pt x="68557" y="1920581"/>
                </a:lnTo>
                <a:lnTo>
                  <a:pt x="85135" y="1878458"/>
                </a:lnTo>
                <a:lnTo>
                  <a:pt x="102488" y="1842797"/>
                </a:lnTo>
                <a:lnTo>
                  <a:pt x="143324" y="1786956"/>
                </a:lnTo>
                <a:lnTo>
                  <a:pt x="198667" y="1745241"/>
                </a:lnTo>
                <a:lnTo>
                  <a:pt x="234155" y="1727237"/>
                </a:lnTo>
                <a:lnTo>
                  <a:pt x="276120" y="1709833"/>
                </a:lnTo>
                <a:lnTo>
                  <a:pt x="325514" y="1692051"/>
                </a:lnTo>
                <a:lnTo>
                  <a:pt x="383287" y="1672914"/>
                </a:lnTo>
                <a:lnTo>
                  <a:pt x="1478675" y="1321432"/>
                </a:lnTo>
                <a:lnTo>
                  <a:pt x="1521285" y="1303024"/>
                </a:lnTo>
                <a:lnTo>
                  <a:pt x="1547701" y="1278075"/>
                </a:lnTo>
                <a:lnTo>
                  <a:pt x="1560117" y="1243737"/>
                </a:lnTo>
                <a:lnTo>
                  <a:pt x="1560727" y="1197159"/>
                </a:lnTo>
                <a:lnTo>
                  <a:pt x="1552657" y="1096868"/>
                </a:lnTo>
                <a:lnTo>
                  <a:pt x="1540760" y="946427"/>
                </a:lnTo>
                <a:lnTo>
                  <a:pt x="1529101" y="795977"/>
                </a:lnTo>
                <a:lnTo>
                  <a:pt x="1521453" y="695670"/>
                </a:lnTo>
                <a:lnTo>
                  <a:pt x="1513900" y="595356"/>
                </a:lnTo>
                <a:lnTo>
                  <a:pt x="1499063" y="394704"/>
                </a:lnTo>
                <a:lnTo>
                  <a:pt x="1484555" y="194013"/>
                </a:lnTo>
                <a:lnTo>
                  <a:pt x="1470816" y="0"/>
                </a:lnTo>
                <a:lnTo>
                  <a:pt x="1828808" y="0"/>
                </a:lnTo>
                <a:lnTo>
                  <a:pt x="1833721" y="37788"/>
                </a:lnTo>
                <a:lnTo>
                  <a:pt x="1839983" y="87256"/>
                </a:lnTo>
                <a:lnTo>
                  <a:pt x="1846068" y="136749"/>
                </a:lnTo>
                <a:lnTo>
                  <a:pt x="1851966" y="186266"/>
                </a:lnTo>
                <a:lnTo>
                  <a:pt x="1857666" y="235805"/>
                </a:lnTo>
                <a:lnTo>
                  <a:pt x="1863158" y="285368"/>
                </a:lnTo>
                <a:lnTo>
                  <a:pt x="1868430" y="334952"/>
                </a:lnTo>
                <a:lnTo>
                  <a:pt x="1873547" y="385101"/>
                </a:lnTo>
                <a:lnTo>
                  <a:pt x="1878452" y="435290"/>
                </a:lnTo>
                <a:lnTo>
                  <a:pt x="1883169" y="485538"/>
                </a:lnTo>
                <a:lnTo>
                  <a:pt x="1887722" y="535864"/>
                </a:lnTo>
                <a:lnTo>
                  <a:pt x="1892132" y="586285"/>
                </a:lnTo>
                <a:lnTo>
                  <a:pt x="1896424" y="636820"/>
                </a:lnTo>
                <a:lnTo>
                  <a:pt x="1900620" y="687488"/>
                </a:lnTo>
                <a:lnTo>
                  <a:pt x="1904744" y="738308"/>
                </a:lnTo>
                <a:lnTo>
                  <a:pt x="1908819" y="789298"/>
                </a:lnTo>
                <a:lnTo>
                  <a:pt x="1925086" y="995327"/>
                </a:lnTo>
                <a:lnTo>
                  <a:pt x="1929260" y="1047444"/>
                </a:lnTo>
                <a:lnTo>
                  <a:pt x="1933524" y="1099843"/>
                </a:lnTo>
                <a:lnTo>
                  <a:pt x="1937901" y="1152542"/>
                </a:lnTo>
                <a:lnTo>
                  <a:pt x="2707727" y="1332682"/>
                </a:lnTo>
                <a:lnTo>
                  <a:pt x="2082264" y="1549083"/>
                </a:lnTo>
                <a:lnTo>
                  <a:pt x="2029350" y="1573755"/>
                </a:lnTo>
                <a:lnTo>
                  <a:pt x="1998826" y="1605270"/>
                </a:lnTo>
                <a:lnTo>
                  <a:pt x="1985676" y="1647423"/>
                </a:lnTo>
                <a:lnTo>
                  <a:pt x="1984889" y="1704009"/>
                </a:lnTo>
                <a:lnTo>
                  <a:pt x="1991047" y="1806664"/>
                </a:lnTo>
                <a:lnTo>
                  <a:pt x="1992597" y="1832983"/>
                </a:lnTo>
                <a:lnTo>
                  <a:pt x="1581165" y="1736707"/>
                </a:lnTo>
                <a:lnTo>
                  <a:pt x="603715" y="2129505"/>
                </a:lnTo>
                <a:lnTo>
                  <a:pt x="511828" y="2165535"/>
                </a:lnTo>
                <a:lnTo>
                  <a:pt x="461205" y="2184840"/>
                </a:lnTo>
                <a:lnTo>
                  <a:pt x="410073" y="2203270"/>
                </a:lnTo>
                <a:lnTo>
                  <a:pt x="358477" y="2220579"/>
                </a:lnTo>
                <a:lnTo>
                  <a:pt x="306459" y="2236520"/>
                </a:lnTo>
                <a:lnTo>
                  <a:pt x="254064" y="2250848"/>
                </a:lnTo>
                <a:lnTo>
                  <a:pt x="201335" y="2263314"/>
                </a:lnTo>
                <a:lnTo>
                  <a:pt x="148314" y="2273673"/>
                </a:lnTo>
                <a:lnTo>
                  <a:pt x="97658" y="2278494"/>
                </a:lnTo>
                <a:lnTo>
                  <a:pt x="57748" y="2273281"/>
                </a:lnTo>
                <a:close/>
              </a:path>
              <a:path w="2879090" h="3525520">
                <a:moveTo>
                  <a:pt x="2707727" y="1332682"/>
                </a:moveTo>
                <a:lnTo>
                  <a:pt x="1937901" y="1152542"/>
                </a:lnTo>
                <a:lnTo>
                  <a:pt x="2096570" y="1090830"/>
                </a:lnTo>
                <a:lnTo>
                  <a:pt x="2879084" y="792198"/>
                </a:lnTo>
                <a:lnTo>
                  <a:pt x="2879084" y="1272689"/>
                </a:lnTo>
                <a:lnTo>
                  <a:pt x="2707727" y="1332682"/>
                </a:lnTo>
                <a:close/>
              </a:path>
              <a:path w="2879090" h="3525520">
                <a:moveTo>
                  <a:pt x="1780550" y="3521821"/>
                </a:moveTo>
                <a:lnTo>
                  <a:pt x="1716078" y="3487924"/>
                </a:lnTo>
                <a:lnTo>
                  <a:pt x="1694613" y="3456196"/>
                </a:lnTo>
                <a:lnTo>
                  <a:pt x="1680262" y="3413996"/>
                </a:lnTo>
                <a:lnTo>
                  <a:pt x="1672975" y="3360858"/>
                </a:lnTo>
                <a:lnTo>
                  <a:pt x="1661018" y="3159114"/>
                </a:lnTo>
                <a:lnTo>
                  <a:pt x="1649350" y="2957373"/>
                </a:lnTo>
                <a:lnTo>
                  <a:pt x="1632259" y="2654790"/>
                </a:lnTo>
                <a:lnTo>
                  <a:pt x="1587656" y="1848277"/>
                </a:lnTo>
                <a:lnTo>
                  <a:pt x="1586129" y="1823731"/>
                </a:lnTo>
                <a:lnTo>
                  <a:pt x="1583136" y="1769152"/>
                </a:lnTo>
                <a:lnTo>
                  <a:pt x="1581165" y="1736707"/>
                </a:lnTo>
                <a:lnTo>
                  <a:pt x="1992597" y="1832983"/>
                </a:lnTo>
                <a:lnTo>
                  <a:pt x="1997055" y="1909337"/>
                </a:lnTo>
                <a:lnTo>
                  <a:pt x="2002918" y="2012027"/>
                </a:lnTo>
                <a:lnTo>
                  <a:pt x="2008642" y="2114731"/>
                </a:lnTo>
                <a:lnTo>
                  <a:pt x="2014235" y="2217447"/>
                </a:lnTo>
                <a:lnTo>
                  <a:pt x="2019703" y="2320173"/>
                </a:lnTo>
                <a:lnTo>
                  <a:pt x="2025051" y="2422907"/>
                </a:lnTo>
                <a:lnTo>
                  <a:pt x="2030288" y="2525647"/>
                </a:lnTo>
                <a:lnTo>
                  <a:pt x="2037945" y="2679763"/>
                </a:lnTo>
                <a:lnTo>
                  <a:pt x="2042929" y="2782509"/>
                </a:lnTo>
                <a:lnTo>
                  <a:pt x="2047822" y="2885254"/>
                </a:lnTo>
                <a:lnTo>
                  <a:pt x="2052633" y="2987995"/>
                </a:lnTo>
                <a:lnTo>
                  <a:pt x="2062029" y="3193458"/>
                </a:lnTo>
                <a:lnTo>
                  <a:pt x="2068905" y="3347532"/>
                </a:lnTo>
                <a:lnTo>
                  <a:pt x="2068394" y="3395583"/>
                </a:lnTo>
                <a:lnTo>
                  <a:pt x="2061599" y="3434207"/>
                </a:lnTo>
                <a:lnTo>
                  <a:pt x="2024499" y="3487238"/>
                </a:lnTo>
                <a:lnTo>
                  <a:pt x="1948289" y="3514762"/>
                </a:lnTo>
                <a:lnTo>
                  <a:pt x="1892608" y="3521503"/>
                </a:lnTo>
                <a:lnTo>
                  <a:pt x="1823656" y="3524918"/>
                </a:lnTo>
                <a:lnTo>
                  <a:pt x="1780550" y="3521821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6921" y="2753854"/>
            <a:ext cx="11583669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162649" y="7562670"/>
            <a:ext cx="4758690" cy="2296160"/>
          </a:xfrm>
          <a:custGeom>
            <a:avLst/>
            <a:gdLst/>
            <a:ahLst/>
            <a:cxnLst/>
            <a:rect l="l" t="t" r="r" b="b"/>
            <a:pathLst>
              <a:path w="4758690" h="2296159">
                <a:moveTo>
                  <a:pt x="2337408" y="2296026"/>
                </a:moveTo>
                <a:lnTo>
                  <a:pt x="2290519" y="2295878"/>
                </a:lnTo>
                <a:lnTo>
                  <a:pt x="2243493" y="2295212"/>
                </a:lnTo>
                <a:lnTo>
                  <a:pt x="2196307" y="2294018"/>
                </a:lnTo>
                <a:lnTo>
                  <a:pt x="2148936" y="2292284"/>
                </a:lnTo>
                <a:lnTo>
                  <a:pt x="2101357" y="2289996"/>
                </a:lnTo>
                <a:lnTo>
                  <a:pt x="2053544" y="2287144"/>
                </a:lnTo>
                <a:lnTo>
                  <a:pt x="2005475" y="2283714"/>
                </a:lnTo>
                <a:lnTo>
                  <a:pt x="1957123" y="2279696"/>
                </a:lnTo>
                <a:lnTo>
                  <a:pt x="1908467" y="2275077"/>
                </a:lnTo>
                <a:lnTo>
                  <a:pt x="1859480" y="2269844"/>
                </a:lnTo>
                <a:lnTo>
                  <a:pt x="1810139" y="2263987"/>
                </a:lnTo>
                <a:lnTo>
                  <a:pt x="1760419" y="2257492"/>
                </a:lnTo>
                <a:lnTo>
                  <a:pt x="1710297" y="2250349"/>
                </a:lnTo>
                <a:lnTo>
                  <a:pt x="1659748" y="2242544"/>
                </a:lnTo>
                <a:lnTo>
                  <a:pt x="1608748" y="2234066"/>
                </a:lnTo>
                <a:lnTo>
                  <a:pt x="1557273" y="2224903"/>
                </a:lnTo>
                <a:lnTo>
                  <a:pt x="1505298" y="2215043"/>
                </a:lnTo>
                <a:lnTo>
                  <a:pt x="1452799" y="2204473"/>
                </a:lnTo>
                <a:lnTo>
                  <a:pt x="1399752" y="2193182"/>
                </a:lnTo>
                <a:lnTo>
                  <a:pt x="1346133" y="2181157"/>
                </a:lnTo>
                <a:lnTo>
                  <a:pt x="1291918" y="2168388"/>
                </a:lnTo>
                <a:lnTo>
                  <a:pt x="1237081" y="2154860"/>
                </a:lnTo>
                <a:lnTo>
                  <a:pt x="1181600" y="2140564"/>
                </a:lnTo>
                <a:lnTo>
                  <a:pt x="1125450" y="2125485"/>
                </a:lnTo>
                <a:lnTo>
                  <a:pt x="1068606" y="2109614"/>
                </a:lnTo>
                <a:lnTo>
                  <a:pt x="1011044" y="2092936"/>
                </a:lnTo>
                <a:lnTo>
                  <a:pt x="952740" y="2075441"/>
                </a:lnTo>
                <a:lnTo>
                  <a:pt x="893671" y="2057116"/>
                </a:lnTo>
                <a:lnTo>
                  <a:pt x="840256" y="2038893"/>
                </a:lnTo>
                <a:lnTo>
                  <a:pt x="789379" y="2018821"/>
                </a:lnTo>
                <a:lnTo>
                  <a:pt x="740956" y="1996959"/>
                </a:lnTo>
                <a:lnTo>
                  <a:pt x="694903" y="1973367"/>
                </a:lnTo>
                <a:lnTo>
                  <a:pt x="651135" y="1948103"/>
                </a:lnTo>
                <a:lnTo>
                  <a:pt x="609567" y="1921228"/>
                </a:lnTo>
                <a:lnTo>
                  <a:pt x="570117" y="1892801"/>
                </a:lnTo>
                <a:lnTo>
                  <a:pt x="532699" y="1862880"/>
                </a:lnTo>
                <a:lnTo>
                  <a:pt x="497229" y="1831526"/>
                </a:lnTo>
                <a:lnTo>
                  <a:pt x="463624" y="1798797"/>
                </a:lnTo>
                <a:lnTo>
                  <a:pt x="431798" y="1764753"/>
                </a:lnTo>
                <a:lnTo>
                  <a:pt x="401668" y="1729453"/>
                </a:lnTo>
                <a:lnTo>
                  <a:pt x="373149" y="1692957"/>
                </a:lnTo>
                <a:lnTo>
                  <a:pt x="346157" y="1655323"/>
                </a:lnTo>
                <a:lnTo>
                  <a:pt x="320609" y="1616611"/>
                </a:lnTo>
                <a:lnTo>
                  <a:pt x="296419" y="1576880"/>
                </a:lnTo>
                <a:lnTo>
                  <a:pt x="273503" y="1536190"/>
                </a:lnTo>
                <a:lnTo>
                  <a:pt x="251778" y="1494600"/>
                </a:lnTo>
                <a:lnTo>
                  <a:pt x="231159" y="1452169"/>
                </a:lnTo>
                <a:lnTo>
                  <a:pt x="211561" y="1408956"/>
                </a:lnTo>
                <a:lnTo>
                  <a:pt x="192902" y="1365021"/>
                </a:lnTo>
                <a:lnTo>
                  <a:pt x="175095" y="1320424"/>
                </a:lnTo>
                <a:lnTo>
                  <a:pt x="158058" y="1275222"/>
                </a:lnTo>
                <a:lnTo>
                  <a:pt x="141627" y="1229247"/>
                </a:lnTo>
                <a:lnTo>
                  <a:pt x="125953" y="1183246"/>
                </a:lnTo>
                <a:lnTo>
                  <a:pt x="33375" y="795719"/>
                </a:lnTo>
                <a:lnTo>
                  <a:pt x="285" y="455390"/>
                </a:lnTo>
                <a:lnTo>
                  <a:pt x="0" y="213568"/>
                </a:lnTo>
                <a:lnTo>
                  <a:pt x="5834" y="121559"/>
                </a:lnTo>
                <a:lnTo>
                  <a:pt x="5834" y="0"/>
                </a:lnTo>
                <a:lnTo>
                  <a:pt x="1793519" y="0"/>
                </a:lnTo>
                <a:lnTo>
                  <a:pt x="1794564" y="134732"/>
                </a:lnTo>
                <a:lnTo>
                  <a:pt x="1795722" y="275562"/>
                </a:lnTo>
                <a:lnTo>
                  <a:pt x="1797175" y="440848"/>
                </a:lnTo>
                <a:lnTo>
                  <a:pt x="1799603" y="494825"/>
                </a:lnTo>
                <a:lnTo>
                  <a:pt x="1805629" y="548777"/>
                </a:lnTo>
                <a:lnTo>
                  <a:pt x="1814544" y="602143"/>
                </a:lnTo>
                <a:lnTo>
                  <a:pt x="1825638" y="654359"/>
                </a:lnTo>
                <a:lnTo>
                  <a:pt x="1838201" y="704863"/>
                </a:lnTo>
                <a:lnTo>
                  <a:pt x="1851522" y="753093"/>
                </a:lnTo>
                <a:lnTo>
                  <a:pt x="1864893" y="798486"/>
                </a:lnTo>
                <a:lnTo>
                  <a:pt x="1877602" y="840480"/>
                </a:lnTo>
                <a:lnTo>
                  <a:pt x="1907007" y="903942"/>
                </a:lnTo>
                <a:lnTo>
                  <a:pt x="1953094" y="961060"/>
                </a:lnTo>
                <a:lnTo>
                  <a:pt x="1981565" y="986986"/>
                </a:lnTo>
                <a:lnTo>
                  <a:pt x="2013213" y="1011020"/>
                </a:lnTo>
                <a:lnTo>
                  <a:pt x="2047706" y="1033062"/>
                </a:lnTo>
                <a:lnTo>
                  <a:pt x="2084713" y="1053009"/>
                </a:lnTo>
                <a:lnTo>
                  <a:pt x="2123903" y="1070759"/>
                </a:lnTo>
                <a:lnTo>
                  <a:pt x="2164944" y="1086211"/>
                </a:lnTo>
                <a:lnTo>
                  <a:pt x="2207505" y="1099264"/>
                </a:lnTo>
                <a:lnTo>
                  <a:pt x="2251256" y="1109814"/>
                </a:lnTo>
                <a:lnTo>
                  <a:pt x="2295863" y="1117761"/>
                </a:lnTo>
                <a:lnTo>
                  <a:pt x="2340998" y="1123002"/>
                </a:lnTo>
                <a:lnTo>
                  <a:pt x="2386327" y="1125436"/>
                </a:lnTo>
                <a:lnTo>
                  <a:pt x="4635057" y="1125436"/>
                </a:lnTo>
                <a:lnTo>
                  <a:pt x="4619441" y="1174800"/>
                </a:lnTo>
                <a:lnTo>
                  <a:pt x="4600357" y="1229477"/>
                </a:lnTo>
                <a:lnTo>
                  <a:pt x="4580634" y="1280549"/>
                </a:lnTo>
                <a:lnTo>
                  <a:pt x="4559895" y="1328928"/>
                </a:lnTo>
                <a:lnTo>
                  <a:pt x="4538118" y="1374603"/>
                </a:lnTo>
                <a:lnTo>
                  <a:pt x="4515192" y="1417796"/>
                </a:lnTo>
                <a:lnTo>
                  <a:pt x="4491009" y="1458725"/>
                </a:lnTo>
                <a:lnTo>
                  <a:pt x="4465457" y="1497613"/>
                </a:lnTo>
                <a:lnTo>
                  <a:pt x="4438425" y="1534679"/>
                </a:lnTo>
                <a:lnTo>
                  <a:pt x="4409804" y="1570144"/>
                </a:lnTo>
                <a:lnTo>
                  <a:pt x="4379484" y="1604229"/>
                </a:lnTo>
                <a:lnTo>
                  <a:pt x="4347353" y="1637153"/>
                </a:lnTo>
                <a:lnTo>
                  <a:pt x="4313302" y="1669137"/>
                </a:lnTo>
                <a:lnTo>
                  <a:pt x="4277220" y="1700402"/>
                </a:lnTo>
                <a:lnTo>
                  <a:pt x="4238997" y="1731168"/>
                </a:lnTo>
                <a:lnTo>
                  <a:pt x="4198523" y="1761656"/>
                </a:lnTo>
                <a:lnTo>
                  <a:pt x="4155687" y="1792086"/>
                </a:lnTo>
                <a:lnTo>
                  <a:pt x="4115833" y="1819003"/>
                </a:lnTo>
                <a:lnTo>
                  <a:pt x="4074676" y="1845437"/>
                </a:lnTo>
                <a:lnTo>
                  <a:pt x="4032312" y="1871356"/>
                </a:lnTo>
                <a:lnTo>
                  <a:pt x="3988835" y="1896731"/>
                </a:lnTo>
                <a:lnTo>
                  <a:pt x="3944344" y="1921532"/>
                </a:lnTo>
                <a:lnTo>
                  <a:pt x="3898932" y="1945729"/>
                </a:lnTo>
                <a:lnTo>
                  <a:pt x="3852698" y="1969291"/>
                </a:lnTo>
                <a:lnTo>
                  <a:pt x="3805736" y="1992189"/>
                </a:lnTo>
                <a:lnTo>
                  <a:pt x="3758143" y="2014393"/>
                </a:lnTo>
                <a:lnTo>
                  <a:pt x="3710015" y="2035871"/>
                </a:lnTo>
                <a:lnTo>
                  <a:pt x="3661448" y="2056595"/>
                </a:lnTo>
                <a:lnTo>
                  <a:pt x="3612539" y="2076534"/>
                </a:lnTo>
                <a:lnTo>
                  <a:pt x="3563382" y="2095658"/>
                </a:lnTo>
                <a:lnTo>
                  <a:pt x="3514075" y="2113937"/>
                </a:lnTo>
                <a:lnTo>
                  <a:pt x="3464713" y="2131341"/>
                </a:lnTo>
                <a:lnTo>
                  <a:pt x="3415393" y="2147839"/>
                </a:lnTo>
                <a:lnTo>
                  <a:pt x="3366211" y="2163402"/>
                </a:lnTo>
                <a:lnTo>
                  <a:pt x="3317262" y="2178000"/>
                </a:lnTo>
                <a:lnTo>
                  <a:pt x="3268643" y="2191602"/>
                </a:lnTo>
                <a:lnTo>
                  <a:pt x="3220450" y="2204178"/>
                </a:lnTo>
                <a:lnTo>
                  <a:pt x="3172779" y="2215698"/>
                </a:lnTo>
                <a:lnTo>
                  <a:pt x="3125726" y="2226133"/>
                </a:lnTo>
                <a:lnTo>
                  <a:pt x="3079387" y="2235452"/>
                </a:lnTo>
                <a:lnTo>
                  <a:pt x="3033859" y="2243624"/>
                </a:lnTo>
                <a:lnTo>
                  <a:pt x="2989237" y="2250621"/>
                </a:lnTo>
                <a:lnTo>
                  <a:pt x="2945618" y="2256411"/>
                </a:lnTo>
                <a:lnTo>
                  <a:pt x="2851145" y="2266998"/>
                </a:lnTo>
                <a:lnTo>
                  <a:pt x="2757291" y="2276096"/>
                </a:lnTo>
                <a:lnTo>
                  <a:pt x="2663862" y="2283608"/>
                </a:lnTo>
                <a:lnTo>
                  <a:pt x="2570664" y="2289439"/>
                </a:lnTo>
                <a:lnTo>
                  <a:pt x="2477503" y="2293492"/>
                </a:lnTo>
                <a:lnTo>
                  <a:pt x="2430877" y="2294821"/>
                </a:lnTo>
                <a:lnTo>
                  <a:pt x="2384186" y="2295670"/>
                </a:lnTo>
                <a:lnTo>
                  <a:pt x="2337408" y="2296026"/>
                </a:lnTo>
                <a:close/>
              </a:path>
              <a:path w="4758690" h="2296159">
                <a:moveTo>
                  <a:pt x="4635057" y="1125436"/>
                </a:moveTo>
                <a:lnTo>
                  <a:pt x="2386327" y="1125436"/>
                </a:lnTo>
                <a:lnTo>
                  <a:pt x="2431519" y="1124961"/>
                </a:lnTo>
                <a:lnTo>
                  <a:pt x="2476244" y="1121476"/>
                </a:lnTo>
                <a:lnTo>
                  <a:pt x="2520170" y="1114878"/>
                </a:lnTo>
                <a:lnTo>
                  <a:pt x="2562966" y="1105066"/>
                </a:lnTo>
                <a:lnTo>
                  <a:pt x="2604300" y="1091938"/>
                </a:lnTo>
                <a:lnTo>
                  <a:pt x="2643841" y="1075392"/>
                </a:lnTo>
                <a:lnTo>
                  <a:pt x="2681258" y="1055327"/>
                </a:lnTo>
                <a:lnTo>
                  <a:pt x="2716220" y="1031640"/>
                </a:lnTo>
                <a:lnTo>
                  <a:pt x="2748394" y="1004230"/>
                </a:lnTo>
                <a:lnTo>
                  <a:pt x="2777451" y="972995"/>
                </a:lnTo>
                <a:lnTo>
                  <a:pt x="2880621" y="727863"/>
                </a:lnTo>
                <a:lnTo>
                  <a:pt x="2929885" y="403741"/>
                </a:lnTo>
                <a:lnTo>
                  <a:pt x="2944973" y="120996"/>
                </a:lnTo>
                <a:lnTo>
                  <a:pt x="2945618" y="0"/>
                </a:lnTo>
                <a:lnTo>
                  <a:pt x="4757849" y="0"/>
                </a:lnTo>
                <a:lnTo>
                  <a:pt x="4757849" y="243118"/>
                </a:lnTo>
                <a:lnTo>
                  <a:pt x="4758616" y="314805"/>
                </a:lnTo>
                <a:lnTo>
                  <a:pt x="4749884" y="507105"/>
                </a:lnTo>
                <a:lnTo>
                  <a:pt x="4715105" y="785880"/>
                </a:lnTo>
                <a:lnTo>
                  <a:pt x="4637730" y="1116988"/>
                </a:lnTo>
                <a:lnTo>
                  <a:pt x="4635057" y="1125436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079268" y="563782"/>
            <a:ext cx="2254885" cy="908050"/>
          </a:xfrm>
          <a:custGeom>
            <a:avLst/>
            <a:gdLst/>
            <a:ahLst/>
            <a:cxnLst/>
            <a:rect l="l" t="t" r="r" b="b"/>
            <a:pathLst>
              <a:path w="2254885" h="908050">
                <a:moveTo>
                  <a:pt x="1070934" y="208280"/>
                </a:moveTo>
                <a:lnTo>
                  <a:pt x="923249" y="208280"/>
                </a:lnTo>
                <a:lnTo>
                  <a:pt x="1001874" y="151130"/>
                </a:lnTo>
                <a:lnTo>
                  <a:pt x="1042688" y="121920"/>
                </a:lnTo>
                <a:lnTo>
                  <a:pt x="1084053" y="95250"/>
                </a:lnTo>
                <a:lnTo>
                  <a:pt x="1126463" y="68580"/>
                </a:lnTo>
                <a:lnTo>
                  <a:pt x="1170415" y="45720"/>
                </a:lnTo>
                <a:lnTo>
                  <a:pt x="1216406" y="25400"/>
                </a:lnTo>
                <a:lnTo>
                  <a:pt x="1285455" y="3810"/>
                </a:lnTo>
                <a:lnTo>
                  <a:pt x="1320874" y="0"/>
                </a:lnTo>
                <a:lnTo>
                  <a:pt x="1357031" y="0"/>
                </a:lnTo>
                <a:lnTo>
                  <a:pt x="1404894" y="10160"/>
                </a:lnTo>
                <a:lnTo>
                  <a:pt x="1446751" y="27940"/>
                </a:lnTo>
                <a:lnTo>
                  <a:pt x="1482850" y="54610"/>
                </a:lnTo>
                <a:lnTo>
                  <a:pt x="1510161" y="86360"/>
                </a:lnTo>
                <a:lnTo>
                  <a:pt x="1332256" y="86360"/>
                </a:lnTo>
                <a:lnTo>
                  <a:pt x="1280878" y="96520"/>
                </a:lnTo>
                <a:lnTo>
                  <a:pt x="1241653" y="110490"/>
                </a:lnTo>
                <a:lnTo>
                  <a:pt x="1203292" y="128270"/>
                </a:lnTo>
                <a:lnTo>
                  <a:pt x="1165984" y="147320"/>
                </a:lnTo>
                <a:lnTo>
                  <a:pt x="1129919" y="168910"/>
                </a:lnTo>
                <a:lnTo>
                  <a:pt x="1084973" y="198120"/>
                </a:lnTo>
                <a:lnTo>
                  <a:pt x="1070934" y="208280"/>
                </a:lnTo>
                <a:close/>
              </a:path>
              <a:path w="2254885" h="908050">
                <a:moveTo>
                  <a:pt x="1732226" y="160020"/>
                </a:moveTo>
                <a:lnTo>
                  <a:pt x="1551795" y="160020"/>
                </a:lnTo>
                <a:lnTo>
                  <a:pt x="1557744" y="156210"/>
                </a:lnTo>
                <a:lnTo>
                  <a:pt x="1569138" y="149860"/>
                </a:lnTo>
                <a:lnTo>
                  <a:pt x="1574708" y="146050"/>
                </a:lnTo>
                <a:lnTo>
                  <a:pt x="1616316" y="121920"/>
                </a:lnTo>
                <a:lnTo>
                  <a:pt x="1658643" y="99060"/>
                </a:lnTo>
                <a:lnTo>
                  <a:pt x="1701775" y="78740"/>
                </a:lnTo>
                <a:lnTo>
                  <a:pt x="1745800" y="60960"/>
                </a:lnTo>
                <a:lnTo>
                  <a:pt x="1790804" y="45720"/>
                </a:lnTo>
                <a:lnTo>
                  <a:pt x="1836875" y="34290"/>
                </a:lnTo>
                <a:lnTo>
                  <a:pt x="1884098" y="25400"/>
                </a:lnTo>
                <a:lnTo>
                  <a:pt x="1932561" y="20320"/>
                </a:lnTo>
                <a:lnTo>
                  <a:pt x="1980893" y="19050"/>
                </a:lnTo>
                <a:lnTo>
                  <a:pt x="2026110" y="25400"/>
                </a:lnTo>
                <a:lnTo>
                  <a:pt x="2067971" y="35560"/>
                </a:lnTo>
                <a:lnTo>
                  <a:pt x="2106235" y="52070"/>
                </a:lnTo>
                <a:lnTo>
                  <a:pt x="2140661" y="74930"/>
                </a:lnTo>
                <a:lnTo>
                  <a:pt x="2171008" y="101600"/>
                </a:lnTo>
                <a:lnTo>
                  <a:pt x="2175173" y="106680"/>
                </a:lnTo>
                <a:lnTo>
                  <a:pt x="1979286" y="106680"/>
                </a:lnTo>
                <a:lnTo>
                  <a:pt x="1944723" y="107950"/>
                </a:lnTo>
                <a:lnTo>
                  <a:pt x="1875513" y="115570"/>
                </a:lnTo>
                <a:lnTo>
                  <a:pt x="1788796" y="138430"/>
                </a:lnTo>
                <a:lnTo>
                  <a:pt x="1737715" y="157480"/>
                </a:lnTo>
                <a:lnTo>
                  <a:pt x="1732226" y="160020"/>
                </a:lnTo>
                <a:close/>
              </a:path>
              <a:path w="2254885" h="908050">
                <a:moveTo>
                  <a:pt x="46398" y="765810"/>
                </a:moveTo>
                <a:lnTo>
                  <a:pt x="29852" y="763270"/>
                </a:lnTo>
                <a:lnTo>
                  <a:pt x="14370" y="754380"/>
                </a:lnTo>
                <a:lnTo>
                  <a:pt x="4047" y="741680"/>
                </a:lnTo>
                <a:lnTo>
                  <a:pt x="0" y="725170"/>
                </a:lnTo>
                <a:lnTo>
                  <a:pt x="3345" y="707390"/>
                </a:lnTo>
                <a:lnTo>
                  <a:pt x="23354" y="661670"/>
                </a:lnTo>
                <a:lnTo>
                  <a:pt x="44466" y="617220"/>
                </a:lnTo>
                <a:lnTo>
                  <a:pt x="66721" y="572770"/>
                </a:lnTo>
                <a:lnTo>
                  <a:pt x="90161" y="530860"/>
                </a:lnTo>
                <a:lnTo>
                  <a:pt x="114827" y="488950"/>
                </a:lnTo>
                <a:lnTo>
                  <a:pt x="140761" y="448310"/>
                </a:lnTo>
                <a:lnTo>
                  <a:pt x="168003" y="408940"/>
                </a:lnTo>
                <a:lnTo>
                  <a:pt x="196597" y="370840"/>
                </a:lnTo>
                <a:lnTo>
                  <a:pt x="226582" y="334010"/>
                </a:lnTo>
                <a:lnTo>
                  <a:pt x="258001" y="299720"/>
                </a:lnTo>
                <a:lnTo>
                  <a:pt x="290895" y="265430"/>
                </a:lnTo>
                <a:lnTo>
                  <a:pt x="325305" y="232410"/>
                </a:lnTo>
                <a:lnTo>
                  <a:pt x="361274" y="201930"/>
                </a:lnTo>
                <a:lnTo>
                  <a:pt x="398841" y="171450"/>
                </a:lnTo>
                <a:lnTo>
                  <a:pt x="438050" y="143510"/>
                </a:lnTo>
                <a:lnTo>
                  <a:pt x="478941" y="118110"/>
                </a:lnTo>
                <a:lnTo>
                  <a:pt x="521555" y="92710"/>
                </a:lnTo>
                <a:lnTo>
                  <a:pt x="565935" y="69850"/>
                </a:lnTo>
                <a:lnTo>
                  <a:pt x="612122" y="48260"/>
                </a:lnTo>
                <a:lnTo>
                  <a:pt x="656104" y="34290"/>
                </a:lnTo>
                <a:lnTo>
                  <a:pt x="700391" y="30480"/>
                </a:lnTo>
                <a:lnTo>
                  <a:pt x="743900" y="35560"/>
                </a:lnTo>
                <a:lnTo>
                  <a:pt x="785544" y="49530"/>
                </a:lnTo>
                <a:lnTo>
                  <a:pt x="824241" y="72390"/>
                </a:lnTo>
                <a:lnTo>
                  <a:pt x="858904" y="101600"/>
                </a:lnTo>
                <a:lnTo>
                  <a:pt x="872148" y="118110"/>
                </a:lnTo>
                <a:lnTo>
                  <a:pt x="693073" y="118110"/>
                </a:lnTo>
                <a:lnTo>
                  <a:pt x="646994" y="127000"/>
                </a:lnTo>
                <a:lnTo>
                  <a:pt x="596172" y="148590"/>
                </a:lnTo>
                <a:lnTo>
                  <a:pt x="552279" y="172720"/>
                </a:lnTo>
                <a:lnTo>
                  <a:pt x="509957" y="199390"/>
                </a:lnTo>
                <a:lnTo>
                  <a:pt x="469201" y="227330"/>
                </a:lnTo>
                <a:lnTo>
                  <a:pt x="430006" y="256540"/>
                </a:lnTo>
                <a:lnTo>
                  <a:pt x="392367" y="289560"/>
                </a:lnTo>
                <a:lnTo>
                  <a:pt x="356277" y="322580"/>
                </a:lnTo>
                <a:lnTo>
                  <a:pt x="321732" y="358140"/>
                </a:lnTo>
                <a:lnTo>
                  <a:pt x="288727" y="394970"/>
                </a:lnTo>
                <a:lnTo>
                  <a:pt x="257255" y="434340"/>
                </a:lnTo>
                <a:lnTo>
                  <a:pt x="227312" y="474980"/>
                </a:lnTo>
                <a:lnTo>
                  <a:pt x="199488" y="515620"/>
                </a:lnTo>
                <a:lnTo>
                  <a:pt x="173131" y="557530"/>
                </a:lnTo>
                <a:lnTo>
                  <a:pt x="148322" y="600710"/>
                </a:lnTo>
                <a:lnTo>
                  <a:pt x="125142" y="643890"/>
                </a:lnTo>
                <a:lnTo>
                  <a:pt x="103671" y="688340"/>
                </a:lnTo>
                <a:lnTo>
                  <a:pt x="83991" y="734060"/>
                </a:lnTo>
                <a:lnTo>
                  <a:pt x="74268" y="750570"/>
                </a:lnTo>
                <a:lnTo>
                  <a:pt x="61470" y="760730"/>
                </a:lnTo>
                <a:lnTo>
                  <a:pt x="46398" y="765810"/>
                </a:lnTo>
                <a:close/>
              </a:path>
              <a:path w="2254885" h="908050">
                <a:moveTo>
                  <a:pt x="1198670" y="900430"/>
                </a:moveTo>
                <a:lnTo>
                  <a:pt x="1155488" y="892810"/>
                </a:lnTo>
                <a:lnTo>
                  <a:pt x="1118367" y="871220"/>
                </a:lnTo>
                <a:lnTo>
                  <a:pt x="1091629" y="835660"/>
                </a:lnTo>
                <a:lnTo>
                  <a:pt x="1079599" y="791210"/>
                </a:lnTo>
                <a:lnTo>
                  <a:pt x="1079449" y="763270"/>
                </a:lnTo>
                <a:lnTo>
                  <a:pt x="1081705" y="737870"/>
                </a:lnTo>
                <a:lnTo>
                  <a:pt x="1093078" y="684530"/>
                </a:lnTo>
                <a:lnTo>
                  <a:pt x="1110432" y="635000"/>
                </a:lnTo>
                <a:lnTo>
                  <a:pt x="1131621" y="588010"/>
                </a:lnTo>
                <a:lnTo>
                  <a:pt x="1156333" y="542290"/>
                </a:lnTo>
                <a:lnTo>
                  <a:pt x="1184254" y="499110"/>
                </a:lnTo>
                <a:lnTo>
                  <a:pt x="1215071" y="458470"/>
                </a:lnTo>
                <a:lnTo>
                  <a:pt x="1248470" y="419100"/>
                </a:lnTo>
                <a:lnTo>
                  <a:pt x="1284138" y="381000"/>
                </a:lnTo>
                <a:lnTo>
                  <a:pt x="1321762" y="345440"/>
                </a:lnTo>
                <a:lnTo>
                  <a:pt x="1355887" y="314960"/>
                </a:lnTo>
                <a:lnTo>
                  <a:pt x="1390727" y="284480"/>
                </a:lnTo>
                <a:lnTo>
                  <a:pt x="1461714" y="226060"/>
                </a:lnTo>
                <a:lnTo>
                  <a:pt x="1469657" y="218440"/>
                </a:lnTo>
                <a:lnTo>
                  <a:pt x="1473535" y="210820"/>
                </a:lnTo>
                <a:lnTo>
                  <a:pt x="1473749" y="201930"/>
                </a:lnTo>
                <a:lnTo>
                  <a:pt x="1470699" y="191770"/>
                </a:lnTo>
                <a:lnTo>
                  <a:pt x="1446494" y="144780"/>
                </a:lnTo>
                <a:lnTo>
                  <a:pt x="1415236" y="110490"/>
                </a:lnTo>
                <a:lnTo>
                  <a:pt x="1377099" y="91440"/>
                </a:lnTo>
                <a:lnTo>
                  <a:pt x="1332256" y="86360"/>
                </a:lnTo>
                <a:lnTo>
                  <a:pt x="1510161" y="86360"/>
                </a:lnTo>
                <a:lnTo>
                  <a:pt x="1513439" y="90170"/>
                </a:lnTo>
                <a:lnTo>
                  <a:pt x="1538765" y="132080"/>
                </a:lnTo>
                <a:lnTo>
                  <a:pt x="1545027" y="144780"/>
                </a:lnTo>
                <a:lnTo>
                  <a:pt x="1551795" y="160020"/>
                </a:lnTo>
                <a:lnTo>
                  <a:pt x="1732226" y="160020"/>
                </a:lnTo>
                <a:lnTo>
                  <a:pt x="1688315" y="180340"/>
                </a:lnTo>
                <a:lnTo>
                  <a:pt x="1640576" y="207010"/>
                </a:lnTo>
                <a:lnTo>
                  <a:pt x="1594476" y="236220"/>
                </a:lnTo>
                <a:lnTo>
                  <a:pt x="1578078" y="262890"/>
                </a:lnTo>
                <a:lnTo>
                  <a:pt x="1580073" y="312420"/>
                </a:lnTo>
                <a:lnTo>
                  <a:pt x="1487547" y="312420"/>
                </a:lnTo>
                <a:lnTo>
                  <a:pt x="1456965" y="340360"/>
                </a:lnTo>
                <a:lnTo>
                  <a:pt x="1426361" y="367030"/>
                </a:lnTo>
                <a:lnTo>
                  <a:pt x="1395968" y="394970"/>
                </a:lnTo>
                <a:lnTo>
                  <a:pt x="1366017" y="422910"/>
                </a:lnTo>
                <a:lnTo>
                  <a:pt x="1329601" y="458470"/>
                </a:lnTo>
                <a:lnTo>
                  <a:pt x="1295487" y="496570"/>
                </a:lnTo>
                <a:lnTo>
                  <a:pt x="1264026" y="537210"/>
                </a:lnTo>
                <a:lnTo>
                  <a:pt x="1235568" y="577850"/>
                </a:lnTo>
                <a:lnTo>
                  <a:pt x="1210461" y="622300"/>
                </a:lnTo>
                <a:lnTo>
                  <a:pt x="1189056" y="669290"/>
                </a:lnTo>
                <a:lnTo>
                  <a:pt x="1171702" y="717550"/>
                </a:lnTo>
                <a:lnTo>
                  <a:pt x="1162983" y="759460"/>
                </a:lnTo>
                <a:lnTo>
                  <a:pt x="1162492" y="773430"/>
                </a:lnTo>
                <a:lnTo>
                  <a:pt x="1167497" y="793750"/>
                </a:lnTo>
                <a:lnTo>
                  <a:pt x="1179958" y="807720"/>
                </a:lnTo>
                <a:lnTo>
                  <a:pt x="1197557" y="812800"/>
                </a:lnTo>
                <a:lnTo>
                  <a:pt x="1342755" y="812800"/>
                </a:lnTo>
                <a:lnTo>
                  <a:pt x="1328502" y="829310"/>
                </a:lnTo>
                <a:lnTo>
                  <a:pt x="1310306" y="847090"/>
                </a:lnTo>
                <a:lnTo>
                  <a:pt x="1289414" y="863600"/>
                </a:lnTo>
                <a:lnTo>
                  <a:pt x="1266838" y="877570"/>
                </a:lnTo>
                <a:lnTo>
                  <a:pt x="1243587" y="889000"/>
                </a:lnTo>
                <a:lnTo>
                  <a:pt x="1198670" y="900430"/>
                </a:lnTo>
                <a:close/>
              </a:path>
              <a:path w="2254885" h="908050">
                <a:moveTo>
                  <a:pt x="2078385" y="811530"/>
                </a:moveTo>
                <a:lnTo>
                  <a:pt x="2063302" y="811530"/>
                </a:lnTo>
                <a:lnTo>
                  <a:pt x="2042196" y="802640"/>
                </a:lnTo>
                <a:lnTo>
                  <a:pt x="2029746" y="786130"/>
                </a:lnTo>
                <a:lnTo>
                  <a:pt x="2026942" y="764540"/>
                </a:lnTo>
                <a:lnTo>
                  <a:pt x="2034773" y="741680"/>
                </a:lnTo>
                <a:lnTo>
                  <a:pt x="2058425" y="699770"/>
                </a:lnTo>
                <a:lnTo>
                  <a:pt x="2080403" y="656590"/>
                </a:lnTo>
                <a:lnTo>
                  <a:pt x="2100601" y="613410"/>
                </a:lnTo>
                <a:lnTo>
                  <a:pt x="2118913" y="568960"/>
                </a:lnTo>
                <a:lnTo>
                  <a:pt x="2135232" y="523240"/>
                </a:lnTo>
                <a:lnTo>
                  <a:pt x="2149454" y="476250"/>
                </a:lnTo>
                <a:lnTo>
                  <a:pt x="2161470" y="429260"/>
                </a:lnTo>
                <a:lnTo>
                  <a:pt x="2168708" y="384810"/>
                </a:lnTo>
                <a:lnTo>
                  <a:pt x="2170175" y="339090"/>
                </a:lnTo>
                <a:lnTo>
                  <a:pt x="2166335" y="294640"/>
                </a:lnTo>
                <a:lnTo>
                  <a:pt x="2157651" y="248920"/>
                </a:lnTo>
                <a:lnTo>
                  <a:pt x="2139748" y="200660"/>
                </a:lnTo>
                <a:lnTo>
                  <a:pt x="2112335" y="161290"/>
                </a:lnTo>
                <a:lnTo>
                  <a:pt x="2076037" y="132080"/>
                </a:lnTo>
                <a:lnTo>
                  <a:pt x="2031479" y="114300"/>
                </a:lnTo>
                <a:lnTo>
                  <a:pt x="1979286" y="106680"/>
                </a:lnTo>
                <a:lnTo>
                  <a:pt x="2175173" y="106680"/>
                </a:lnTo>
                <a:lnTo>
                  <a:pt x="2218502" y="168910"/>
                </a:lnTo>
                <a:lnTo>
                  <a:pt x="2235166" y="209550"/>
                </a:lnTo>
                <a:lnTo>
                  <a:pt x="2246787" y="254000"/>
                </a:lnTo>
                <a:lnTo>
                  <a:pt x="2253124" y="302260"/>
                </a:lnTo>
                <a:lnTo>
                  <a:pt x="2254619" y="354330"/>
                </a:lnTo>
                <a:lnTo>
                  <a:pt x="2251499" y="406400"/>
                </a:lnTo>
                <a:lnTo>
                  <a:pt x="2243678" y="457200"/>
                </a:lnTo>
                <a:lnTo>
                  <a:pt x="2231069" y="508000"/>
                </a:lnTo>
                <a:lnTo>
                  <a:pt x="2213587" y="556260"/>
                </a:lnTo>
                <a:lnTo>
                  <a:pt x="2193856" y="603250"/>
                </a:lnTo>
                <a:lnTo>
                  <a:pt x="2173166" y="648970"/>
                </a:lnTo>
                <a:lnTo>
                  <a:pt x="2151850" y="694690"/>
                </a:lnTo>
                <a:lnTo>
                  <a:pt x="2108680" y="786130"/>
                </a:lnTo>
                <a:lnTo>
                  <a:pt x="2090961" y="806450"/>
                </a:lnTo>
                <a:lnTo>
                  <a:pt x="2078385" y="811530"/>
                </a:lnTo>
                <a:close/>
              </a:path>
              <a:path w="2254885" h="908050">
                <a:moveTo>
                  <a:pt x="635418" y="908050"/>
                </a:moveTo>
                <a:lnTo>
                  <a:pt x="596913" y="908050"/>
                </a:lnTo>
                <a:lnTo>
                  <a:pt x="562925" y="895350"/>
                </a:lnTo>
                <a:lnTo>
                  <a:pt x="535977" y="871220"/>
                </a:lnTo>
                <a:lnTo>
                  <a:pt x="518588" y="836930"/>
                </a:lnTo>
                <a:lnTo>
                  <a:pt x="513280" y="793750"/>
                </a:lnTo>
                <a:lnTo>
                  <a:pt x="515561" y="764540"/>
                </a:lnTo>
                <a:lnTo>
                  <a:pt x="528127" y="708660"/>
                </a:lnTo>
                <a:lnTo>
                  <a:pt x="559332" y="635000"/>
                </a:lnTo>
                <a:lnTo>
                  <a:pt x="582756" y="589280"/>
                </a:lnTo>
                <a:lnTo>
                  <a:pt x="608216" y="544830"/>
                </a:lnTo>
                <a:lnTo>
                  <a:pt x="635664" y="501650"/>
                </a:lnTo>
                <a:lnTo>
                  <a:pt x="665053" y="459740"/>
                </a:lnTo>
                <a:lnTo>
                  <a:pt x="696335" y="420370"/>
                </a:lnTo>
                <a:lnTo>
                  <a:pt x="729464" y="381000"/>
                </a:lnTo>
                <a:lnTo>
                  <a:pt x="764392" y="344170"/>
                </a:lnTo>
                <a:lnTo>
                  <a:pt x="801073" y="307340"/>
                </a:lnTo>
                <a:lnTo>
                  <a:pt x="839458" y="273050"/>
                </a:lnTo>
                <a:lnTo>
                  <a:pt x="845523" y="267970"/>
                </a:lnTo>
                <a:lnTo>
                  <a:pt x="848219" y="265430"/>
                </a:lnTo>
                <a:lnTo>
                  <a:pt x="847770" y="262890"/>
                </a:lnTo>
                <a:lnTo>
                  <a:pt x="847770" y="260350"/>
                </a:lnTo>
                <a:lnTo>
                  <a:pt x="847096" y="257810"/>
                </a:lnTo>
                <a:lnTo>
                  <a:pt x="826972" y="205740"/>
                </a:lnTo>
                <a:lnTo>
                  <a:pt x="801358" y="166370"/>
                </a:lnTo>
                <a:lnTo>
                  <a:pt x="770404" y="137160"/>
                </a:lnTo>
                <a:lnTo>
                  <a:pt x="734259" y="121920"/>
                </a:lnTo>
                <a:lnTo>
                  <a:pt x="693073" y="118110"/>
                </a:lnTo>
                <a:lnTo>
                  <a:pt x="872148" y="118110"/>
                </a:lnTo>
                <a:lnTo>
                  <a:pt x="911793" y="181610"/>
                </a:lnTo>
                <a:lnTo>
                  <a:pt x="923249" y="208280"/>
                </a:lnTo>
                <a:lnTo>
                  <a:pt x="1070934" y="208280"/>
                </a:lnTo>
                <a:lnTo>
                  <a:pt x="954474" y="293370"/>
                </a:lnTo>
                <a:lnTo>
                  <a:pt x="943467" y="317500"/>
                </a:lnTo>
                <a:lnTo>
                  <a:pt x="944869" y="372110"/>
                </a:lnTo>
                <a:lnTo>
                  <a:pt x="944702" y="374650"/>
                </a:lnTo>
                <a:lnTo>
                  <a:pt x="851364" y="374650"/>
                </a:lnTo>
                <a:lnTo>
                  <a:pt x="827668" y="401320"/>
                </a:lnTo>
                <a:lnTo>
                  <a:pt x="803825" y="426720"/>
                </a:lnTo>
                <a:lnTo>
                  <a:pt x="758138" y="481330"/>
                </a:lnTo>
                <a:lnTo>
                  <a:pt x="728541" y="520700"/>
                </a:lnTo>
                <a:lnTo>
                  <a:pt x="700247" y="561340"/>
                </a:lnTo>
                <a:lnTo>
                  <a:pt x="673701" y="601980"/>
                </a:lnTo>
                <a:lnTo>
                  <a:pt x="649345" y="645160"/>
                </a:lnTo>
                <a:lnTo>
                  <a:pt x="627623" y="689610"/>
                </a:lnTo>
                <a:lnTo>
                  <a:pt x="608977" y="735330"/>
                </a:lnTo>
                <a:lnTo>
                  <a:pt x="600384" y="783590"/>
                </a:lnTo>
                <a:lnTo>
                  <a:pt x="600440" y="800100"/>
                </a:lnTo>
                <a:lnTo>
                  <a:pt x="603522" y="814070"/>
                </a:lnTo>
                <a:lnTo>
                  <a:pt x="610774" y="821690"/>
                </a:lnTo>
                <a:lnTo>
                  <a:pt x="621227" y="822960"/>
                </a:lnTo>
                <a:lnTo>
                  <a:pt x="756342" y="822960"/>
                </a:lnTo>
                <a:lnTo>
                  <a:pt x="747580" y="834390"/>
                </a:lnTo>
                <a:lnTo>
                  <a:pt x="732150" y="850900"/>
                </a:lnTo>
                <a:lnTo>
                  <a:pt x="714614" y="867410"/>
                </a:lnTo>
                <a:lnTo>
                  <a:pt x="695646" y="880110"/>
                </a:lnTo>
                <a:lnTo>
                  <a:pt x="675920" y="892810"/>
                </a:lnTo>
                <a:lnTo>
                  <a:pt x="635418" y="908050"/>
                </a:lnTo>
                <a:close/>
              </a:path>
              <a:path w="2254885" h="908050">
                <a:moveTo>
                  <a:pt x="1342755" y="812800"/>
                </a:moveTo>
                <a:lnTo>
                  <a:pt x="1197557" y="812800"/>
                </a:lnTo>
                <a:lnTo>
                  <a:pt x="1217978" y="806450"/>
                </a:lnTo>
                <a:lnTo>
                  <a:pt x="1231692" y="798830"/>
                </a:lnTo>
                <a:lnTo>
                  <a:pt x="1268747" y="769620"/>
                </a:lnTo>
                <a:lnTo>
                  <a:pt x="1302204" y="732790"/>
                </a:lnTo>
                <a:lnTo>
                  <a:pt x="1333754" y="694690"/>
                </a:lnTo>
                <a:lnTo>
                  <a:pt x="1363281" y="654050"/>
                </a:lnTo>
                <a:lnTo>
                  <a:pt x="1390666" y="613410"/>
                </a:lnTo>
                <a:lnTo>
                  <a:pt x="1415792" y="570230"/>
                </a:lnTo>
                <a:lnTo>
                  <a:pt x="1438540" y="527050"/>
                </a:lnTo>
                <a:lnTo>
                  <a:pt x="1458793" y="480060"/>
                </a:lnTo>
                <a:lnTo>
                  <a:pt x="1473016" y="440690"/>
                </a:lnTo>
                <a:lnTo>
                  <a:pt x="1483111" y="400050"/>
                </a:lnTo>
                <a:lnTo>
                  <a:pt x="1488085" y="358140"/>
                </a:lnTo>
                <a:lnTo>
                  <a:pt x="1488196" y="354330"/>
                </a:lnTo>
                <a:lnTo>
                  <a:pt x="1487547" y="312420"/>
                </a:lnTo>
                <a:lnTo>
                  <a:pt x="1580073" y="312420"/>
                </a:lnTo>
                <a:lnTo>
                  <a:pt x="1577256" y="364490"/>
                </a:lnTo>
                <a:lnTo>
                  <a:pt x="1569651" y="414020"/>
                </a:lnTo>
                <a:lnTo>
                  <a:pt x="1557691" y="461010"/>
                </a:lnTo>
                <a:lnTo>
                  <a:pt x="1541710" y="508000"/>
                </a:lnTo>
                <a:lnTo>
                  <a:pt x="1522037" y="553720"/>
                </a:lnTo>
                <a:lnTo>
                  <a:pt x="1499005" y="598170"/>
                </a:lnTo>
                <a:lnTo>
                  <a:pt x="1472946" y="641350"/>
                </a:lnTo>
                <a:lnTo>
                  <a:pt x="1446558" y="680720"/>
                </a:lnTo>
                <a:lnTo>
                  <a:pt x="1418575" y="718820"/>
                </a:lnTo>
                <a:lnTo>
                  <a:pt x="1389342" y="756920"/>
                </a:lnTo>
                <a:lnTo>
                  <a:pt x="1359202" y="793750"/>
                </a:lnTo>
                <a:lnTo>
                  <a:pt x="1342755" y="812800"/>
                </a:lnTo>
                <a:close/>
              </a:path>
              <a:path w="2254885" h="908050">
                <a:moveTo>
                  <a:pt x="756342" y="822960"/>
                </a:moveTo>
                <a:lnTo>
                  <a:pt x="621227" y="822960"/>
                </a:lnTo>
                <a:lnTo>
                  <a:pt x="633912" y="816610"/>
                </a:lnTo>
                <a:lnTo>
                  <a:pt x="649096" y="806450"/>
                </a:lnTo>
                <a:lnTo>
                  <a:pt x="689847" y="770890"/>
                </a:lnTo>
                <a:lnTo>
                  <a:pt x="719643" y="731520"/>
                </a:lnTo>
                <a:lnTo>
                  <a:pt x="747530" y="690880"/>
                </a:lnTo>
                <a:lnTo>
                  <a:pt x="773245" y="648970"/>
                </a:lnTo>
                <a:lnTo>
                  <a:pt x="796527" y="605790"/>
                </a:lnTo>
                <a:lnTo>
                  <a:pt x="817113" y="560070"/>
                </a:lnTo>
                <a:lnTo>
                  <a:pt x="834741" y="514350"/>
                </a:lnTo>
                <a:lnTo>
                  <a:pt x="852347" y="447040"/>
                </a:lnTo>
                <a:lnTo>
                  <a:pt x="858328" y="378460"/>
                </a:lnTo>
                <a:lnTo>
                  <a:pt x="856082" y="377190"/>
                </a:lnTo>
                <a:lnTo>
                  <a:pt x="853611" y="375920"/>
                </a:lnTo>
                <a:lnTo>
                  <a:pt x="851364" y="374650"/>
                </a:lnTo>
                <a:lnTo>
                  <a:pt x="944702" y="374650"/>
                </a:lnTo>
                <a:lnTo>
                  <a:pt x="941451" y="424180"/>
                </a:lnTo>
                <a:lnTo>
                  <a:pt x="933539" y="474980"/>
                </a:lnTo>
                <a:lnTo>
                  <a:pt x="921459" y="524510"/>
                </a:lnTo>
                <a:lnTo>
                  <a:pt x="905536" y="572770"/>
                </a:lnTo>
                <a:lnTo>
                  <a:pt x="886098" y="618490"/>
                </a:lnTo>
                <a:lnTo>
                  <a:pt x="863470" y="664210"/>
                </a:lnTo>
                <a:lnTo>
                  <a:pt x="837978" y="707390"/>
                </a:lnTo>
                <a:lnTo>
                  <a:pt x="809948" y="750570"/>
                </a:lnTo>
                <a:lnTo>
                  <a:pt x="779707" y="792480"/>
                </a:lnTo>
                <a:lnTo>
                  <a:pt x="756342" y="82296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6570625" y="1619646"/>
            <a:ext cx="1381760" cy="1485900"/>
          </a:xfrm>
          <a:custGeom>
            <a:avLst/>
            <a:gdLst/>
            <a:ahLst/>
            <a:cxnLst/>
            <a:rect l="l" t="t" r="r" b="b"/>
            <a:pathLst>
              <a:path w="1381759" h="1485900">
                <a:moveTo>
                  <a:pt x="656451" y="368300"/>
                </a:moveTo>
                <a:lnTo>
                  <a:pt x="641997" y="355600"/>
                </a:lnTo>
                <a:lnTo>
                  <a:pt x="630596" y="355600"/>
                </a:lnTo>
                <a:lnTo>
                  <a:pt x="621462" y="342900"/>
                </a:lnTo>
                <a:lnTo>
                  <a:pt x="613807" y="330200"/>
                </a:lnTo>
                <a:lnTo>
                  <a:pt x="603757" y="304800"/>
                </a:lnTo>
                <a:lnTo>
                  <a:pt x="593975" y="292100"/>
                </a:lnTo>
                <a:lnTo>
                  <a:pt x="584036" y="279400"/>
                </a:lnTo>
                <a:lnTo>
                  <a:pt x="573514" y="254000"/>
                </a:lnTo>
                <a:lnTo>
                  <a:pt x="546630" y="215900"/>
                </a:lnTo>
                <a:lnTo>
                  <a:pt x="518487" y="177800"/>
                </a:lnTo>
                <a:lnTo>
                  <a:pt x="487386" y="127000"/>
                </a:lnTo>
                <a:lnTo>
                  <a:pt x="451625" y="101600"/>
                </a:lnTo>
                <a:lnTo>
                  <a:pt x="432638" y="76200"/>
                </a:lnTo>
                <a:lnTo>
                  <a:pt x="412800" y="63500"/>
                </a:lnTo>
                <a:lnTo>
                  <a:pt x="392270" y="50800"/>
                </a:lnTo>
                <a:lnTo>
                  <a:pt x="371205" y="38100"/>
                </a:lnTo>
                <a:lnTo>
                  <a:pt x="246127" y="38100"/>
                </a:lnTo>
                <a:lnTo>
                  <a:pt x="271064" y="12700"/>
                </a:lnTo>
                <a:lnTo>
                  <a:pt x="296284" y="0"/>
                </a:lnTo>
                <a:lnTo>
                  <a:pt x="324841" y="0"/>
                </a:lnTo>
                <a:lnTo>
                  <a:pt x="401077" y="38100"/>
                </a:lnTo>
                <a:lnTo>
                  <a:pt x="439138" y="63500"/>
                </a:lnTo>
                <a:lnTo>
                  <a:pt x="474083" y="101600"/>
                </a:lnTo>
                <a:lnTo>
                  <a:pt x="506022" y="139700"/>
                </a:lnTo>
                <a:lnTo>
                  <a:pt x="535384" y="177800"/>
                </a:lnTo>
                <a:lnTo>
                  <a:pt x="563503" y="215900"/>
                </a:lnTo>
                <a:lnTo>
                  <a:pt x="591087" y="254000"/>
                </a:lnTo>
                <a:lnTo>
                  <a:pt x="618844" y="304800"/>
                </a:lnTo>
                <a:lnTo>
                  <a:pt x="623713" y="304800"/>
                </a:lnTo>
                <a:lnTo>
                  <a:pt x="628078" y="317500"/>
                </a:lnTo>
                <a:lnTo>
                  <a:pt x="668256" y="317500"/>
                </a:lnTo>
                <a:lnTo>
                  <a:pt x="664426" y="330200"/>
                </a:lnTo>
                <a:lnTo>
                  <a:pt x="660470" y="355600"/>
                </a:lnTo>
                <a:lnTo>
                  <a:pt x="656451" y="368300"/>
                </a:lnTo>
                <a:close/>
              </a:path>
              <a:path w="1381759" h="1485900">
                <a:moveTo>
                  <a:pt x="668256" y="317500"/>
                </a:moveTo>
                <a:lnTo>
                  <a:pt x="628078" y="317500"/>
                </a:lnTo>
                <a:lnTo>
                  <a:pt x="636242" y="279400"/>
                </a:lnTo>
                <a:lnTo>
                  <a:pt x="640001" y="266700"/>
                </a:lnTo>
                <a:lnTo>
                  <a:pt x="643524" y="254000"/>
                </a:lnTo>
                <a:lnTo>
                  <a:pt x="659285" y="190500"/>
                </a:lnTo>
                <a:lnTo>
                  <a:pt x="681593" y="152400"/>
                </a:lnTo>
                <a:lnTo>
                  <a:pt x="709631" y="101600"/>
                </a:lnTo>
                <a:lnTo>
                  <a:pt x="742579" y="50800"/>
                </a:lnTo>
                <a:lnTo>
                  <a:pt x="751638" y="50800"/>
                </a:lnTo>
                <a:lnTo>
                  <a:pt x="761530" y="38100"/>
                </a:lnTo>
                <a:lnTo>
                  <a:pt x="772021" y="25400"/>
                </a:lnTo>
                <a:lnTo>
                  <a:pt x="782873" y="25400"/>
                </a:lnTo>
                <a:lnTo>
                  <a:pt x="804597" y="12700"/>
                </a:lnTo>
                <a:lnTo>
                  <a:pt x="826839" y="0"/>
                </a:lnTo>
                <a:lnTo>
                  <a:pt x="849429" y="12700"/>
                </a:lnTo>
                <a:lnTo>
                  <a:pt x="872191" y="12700"/>
                </a:lnTo>
                <a:lnTo>
                  <a:pt x="905871" y="38100"/>
                </a:lnTo>
                <a:lnTo>
                  <a:pt x="836055" y="38100"/>
                </a:lnTo>
                <a:lnTo>
                  <a:pt x="826189" y="50800"/>
                </a:lnTo>
                <a:lnTo>
                  <a:pt x="812692" y="63500"/>
                </a:lnTo>
                <a:lnTo>
                  <a:pt x="799809" y="63500"/>
                </a:lnTo>
                <a:lnTo>
                  <a:pt x="787776" y="76200"/>
                </a:lnTo>
                <a:lnTo>
                  <a:pt x="776829" y="88900"/>
                </a:lnTo>
                <a:lnTo>
                  <a:pt x="747252" y="127000"/>
                </a:lnTo>
                <a:lnTo>
                  <a:pt x="722099" y="165100"/>
                </a:lnTo>
                <a:lnTo>
                  <a:pt x="701242" y="215900"/>
                </a:lnTo>
                <a:lnTo>
                  <a:pt x="684551" y="254000"/>
                </a:lnTo>
                <a:lnTo>
                  <a:pt x="671897" y="304800"/>
                </a:lnTo>
                <a:lnTo>
                  <a:pt x="668256" y="317500"/>
                </a:lnTo>
                <a:close/>
              </a:path>
              <a:path w="1381759" h="1485900">
                <a:moveTo>
                  <a:pt x="267617" y="812800"/>
                </a:moveTo>
                <a:lnTo>
                  <a:pt x="206416" y="812800"/>
                </a:lnTo>
                <a:lnTo>
                  <a:pt x="215907" y="787400"/>
                </a:lnTo>
                <a:lnTo>
                  <a:pt x="112990" y="787400"/>
                </a:lnTo>
                <a:lnTo>
                  <a:pt x="68326" y="762000"/>
                </a:lnTo>
                <a:lnTo>
                  <a:pt x="31437" y="736600"/>
                </a:lnTo>
                <a:lnTo>
                  <a:pt x="7077" y="698500"/>
                </a:lnTo>
                <a:lnTo>
                  <a:pt x="0" y="647700"/>
                </a:lnTo>
                <a:lnTo>
                  <a:pt x="1647" y="635000"/>
                </a:lnTo>
                <a:lnTo>
                  <a:pt x="14774" y="596900"/>
                </a:lnTo>
                <a:lnTo>
                  <a:pt x="43546" y="546100"/>
                </a:lnTo>
                <a:lnTo>
                  <a:pt x="75718" y="495300"/>
                </a:lnTo>
                <a:lnTo>
                  <a:pt x="136096" y="444500"/>
                </a:lnTo>
                <a:lnTo>
                  <a:pt x="173013" y="431800"/>
                </a:lnTo>
                <a:lnTo>
                  <a:pt x="214228" y="419100"/>
                </a:lnTo>
                <a:lnTo>
                  <a:pt x="227827" y="419100"/>
                </a:lnTo>
                <a:lnTo>
                  <a:pt x="220125" y="381000"/>
                </a:lnTo>
                <a:lnTo>
                  <a:pt x="212171" y="342900"/>
                </a:lnTo>
                <a:lnTo>
                  <a:pt x="205162" y="317500"/>
                </a:lnTo>
                <a:lnTo>
                  <a:pt x="200293" y="279400"/>
                </a:lnTo>
                <a:lnTo>
                  <a:pt x="196766" y="228600"/>
                </a:lnTo>
                <a:lnTo>
                  <a:pt x="196333" y="190500"/>
                </a:lnTo>
                <a:lnTo>
                  <a:pt x="200921" y="139700"/>
                </a:lnTo>
                <a:lnTo>
                  <a:pt x="212456" y="101600"/>
                </a:lnTo>
                <a:lnTo>
                  <a:pt x="232864" y="50800"/>
                </a:lnTo>
                <a:lnTo>
                  <a:pt x="237229" y="50800"/>
                </a:lnTo>
                <a:lnTo>
                  <a:pt x="241426" y="38100"/>
                </a:lnTo>
                <a:lnTo>
                  <a:pt x="317116" y="38100"/>
                </a:lnTo>
                <a:lnTo>
                  <a:pt x="301363" y="50800"/>
                </a:lnTo>
                <a:lnTo>
                  <a:pt x="279322" y="88900"/>
                </a:lnTo>
                <a:lnTo>
                  <a:pt x="261657" y="114300"/>
                </a:lnTo>
                <a:lnTo>
                  <a:pt x="248525" y="139700"/>
                </a:lnTo>
                <a:lnTo>
                  <a:pt x="240083" y="177800"/>
                </a:lnTo>
                <a:lnTo>
                  <a:pt x="234508" y="228600"/>
                </a:lnTo>
                <a:lnTo>
                  <a:pt x="234648" y="279400"/>
                </a:lnTo>
                <a:lnTo>
                  <a:pt x="239729" y="330200"/>
                </a:lnTo>
                <a:lnTo>
                  <a:pt x="248981" y="381000"/>
                </a:lnTo>
                <a:lnTo>
                  <a:pt x="253664" y="406400"/>
                </a:lnTo>
                <a:lnTo>
                  <a:pt x="258740" y="419100"/>
                </a:lnTo>
                <a:lnTo>
                  <a:pt x="263973" y="444500"/>
                </a:lnTo>
                <a:lnTo>
                  <a:pt x="269128" y="457200"/>
                </a:lnTo>
                <a:lnTo>
                  <a:pt x="245455" y="457200"/>
                </a:lnTo>
                <a:lnTo>
                  <a:pt x="217336" y="469900"/>
                </a:lnTo>
                <a:lnTo>
                  <a:pt x="190492" y="482600"/>
                </a:lnTo>
                <a:lnTo>
                  <a:pt x="166198" y="495300"/>
                </a:lnTo>
                <a:lnTo>
                  <a:pt x="145729" y="520700"/>
                </a:lnTo>
                <a:lnTo>
                  <a:pt x="124233" y="546100"/>
                </a:lnTo>
                <a:lnTo>
                  <a:pt x="103714" y="584200"/>
                </a:lnTo>
                <a:lnTo>
                  <a:pt x="84013" y="609600"/>
                </a:lnTo>
                <a:lnTo>
                  <a:pt x="64973" y="647700"/>
                </a:lnTo>
                <a:lnTo>
                  <a:pt x="56728" y="660400"/>
                </a:lnTo>
                <a:lnTo>
                  <a:pt x="51647" y="685800"/>
                </a:lnTo>
                <a:lnTo>
                  <a:pt x="49745" y="698500"/>
                </a:lnTo>
                <a:lnTo>
                  <a:pt x="51038" y="723900"/>
                </a:lnTo>
                <a:lnTo>
                  <a:pt x="52717" y="723900"/>
                </a:lnTo>
                <a:lnTo>
                  <a:pt x="57586" y="736600"/>
                </a:lnTo>
                <a:lnTo>
                  <a:pt x="145917" y="736600"/>
                </a:lnTo>
                <a:lnTo>
                  <a:pt x="184682" y="749300"/>
                </a:lnTo>
                <a:lnTo>
                  <a:pt x="249957" y="749300"/>
                </a:lnTo>
                <a:lnTo>
                  <a:pt x="267323" y="762000"/>
                </a:lnTo>
                <a:lnTo>
                  <a:pt x="273797" y="787400"/>
                </a:lnTo>
                <a:lnTo>
                  <a:pt x="267617" y="812800"/>
                </a:lnTo>
                <a:close/>
              </a:path>
              <a:path w="1381759" h="1485900">
                <a:moveTo>
                  <a:pt x="976955" y="457200"/>
                </a:moveTo>
                <a:lnTo>
                  <a:pt x="956472" y="457200"/>
                </a:lnTo>
                <a:lnTo>
                  <a:pt x="938977" y="444500"/>
                </a:lnTo>
                <a:lnTo>
                  <a:pt x="924552" y="431800"/>
                </a:lnTo>
                <a:lnTo>
                  <a:pt x="915132" y="406400"/>
                </a:lnTo>
                <a:lnTo>
                  <a:pt x="912653" y="393700"/>
                </a:lnTo>
                <a:lnTo>
                  <a:pt x="915394" y="355600"/>
                </a:lnTo>
                <a:lnTo>
                  <a:pt x="918592" y="330200"/>
                </a:lnTo>
                <a:lnTo>
                  <a:pt x="921884" y="304800"/>
                </a:lnTo>
                <a:lnTo>
                  <a:pt x="924909" y="279400"/>
                </a:lnTo>
                <a:lnTo>
                  <a:pt x="928085" y="228600"/>
                </a:lnTo>
                <a:lnTo>
                  <a:pt x="927154" y="177800"/>
                </a:lnTo>
                <a:lnTo>
                  <a:pt x="921155" y="127000"/>
                </a:lnTo>
                <a:lnTo>
                  <a:pt x="909127" y="76200"/>
                </a:lnTo>
                <a:lnTo>
                  <a:pt x="902988" y="63500"/>
                </a:lnTo>
                <a:lnTo>
                  <a:pt x="894269" y="50800"/>
                </a:lnTo>
                <a:lnTo>
                  <a:pt x="883156" y="38100"/>
                </a:lnTo>
                <a:lnTo>
                  <a:pt x="905871" y="38100"/>
                </a:lnTo>
                <a:lnTo>
                  <a:pt x="930848" y="76200"/>
                </a:lnTo>
                <a:lnTo>
                  <a:pt x="948237" y="114300"/>
                </a:lnTo>
                <a:lnTo>
                  <a:pt x="959158" y="152400"/>
                </a:lnTo>
                <a:lnTo>
                  <a:pt x="965510" y="203200"/>
                </a:lnTo>
                <a:lnTo>
                  <a:pt x="967502" y="241300"/>
                </a:lnTo>
                <a:lnTo>
                  <a:pt x="966133" y="292100"/>
                </a:lnTo>
                <a:lnTo>
                  <a:pt x="962403" y="342900"/>
                </a:lnTo>
                <a:lnTo>
                  <a:pt x="957311" y="381000"/>
                </a:lnTo>
                <a:lnTo>
                  <a:pt x="955968" y="393700"/>
                </a:lnTo>
                <a:lnTo>
                  <a:pt x="955297" y="406400"/>
                </a:lnTo>
                <a:lnTo>
                  <a:pt x="1240375" y="406400"/>
                </a:lnTo>
                <a:lnTo>
                  <a:pt x="1187562" y="419100"/>
                </a:lnTo>
                <a:lnTo>
                  <a:pt x="1134862" y="419100"/>
                </a:lnTo>
                <a:lnTo>
                  <a:pt x="976955" y="457200"/>
                </a:lnTo>
                <a:close/>
              </a:path>
              <a:path w="1381759" h="1485900">
                <a:moveTo>
                  <a:pt x="1266243" y="368300"/>
                </a:moveTo>
                <a:lnTo>
                  <a:pt x="1199074" y="368300"/>
                </a:lnTo>
                <a:lnTo>
                  <a:pt x="1221317" y="355600"/>
                </a:lnTo>
                <a:lnTo>
                  <a:pt x="1243796" y="355600"/>
                </a:lnTo>
                <a:lnTo>
                  <a:pt x="1266243" y="368300"/>
                </a:lnTo>
                <a:close/>
              </a:path>
              <a:path w="1381759" h="1485900">
                <a:moveTo>
                  <a:pt x="1024468" y="698500"/>
                </a:moveTo>
                <a:lnTo>
                  <a:pt x="960165" y="698500"/>
                </a:lnTo>
                <a:lnTo>
                  <a:pt x="948822" y="685800"/>
                </a:lnTo>
                <a:lnTo>
                  <a:pt x="939179" y="660400"/>
                </a:lnTo>
                <a:lnTo>
                  <a:pt x="963403" y="660400"/>
                </a:lnTo>
                <a:lnTo>
                  <a:pt x="1018414" y="635000"/>
                </a:lnTo>
                <a:lnTo>
                  <a:pt x="1064814" y="622300"/>
                </a:lnTo>
                <a:lnTo>
                  <a:pt x="1110093" y="596900"/>
                </a:lnTo>
                <a:lnTo>
                  <a:pt x="1154236" y="571500"/>
                </a:lnTo>
                <a:lnTo>
                  <a:pt x="1197227" y="546100"/>
                </a:lnTo>
                <a:lnTo>
                  <a:pt x="1226091" y="533400"/>
                </a:lnTo>
                <a:lnTo>
                  <a:pt x="1254373" y="508000"/>
                </a:lnTo>
                <a:lnTo>
                  <a:pt x="1282245" y="495300"/>
                </a:lnTo>
                <a:lnTo>
                  <a:pt x="1309881" y="469900"/>
                </a:lnTo>
                <a:lnTo>
                  <a:pt x="1320498" y="457200"/>
                </a:lnTo>
                <a:lnTo>
                  <a:pt x="1329210" y="457200"/>
                </a:lnTo>
                <a:lnTo>
                  <a:pt x="1335309" y="444500"/>
                </a:lnTo>
                <a:lnTo>
                  <a:pt x="1338087" y="419100"/>
                </a:lnTo>
                <a:lnTo>
                  <a:pt x="1338591" y="419100"/>
                </a:lnTo>
                <a:lnTo>
                  <a:pt x="1336072" y="406400"/>
                </a:lnTo>
                <a:lnTo>
                  <a:pt x="981886" y="406400"/>
                </a:lnTo>
                <a:lnTo>
                  <a:pt x="1059892" y="381000"/>
                </a:lnTo>
                <a:lnTo>
                  <a:pt x="1094625" y="381000"/>
                </a:lnTo>
                <a:lnTo>
                  <a:pt x="1129357" y="368300"/>
                </a:lnTo>
                <a:lnTo>
                  <a:pt x="1288391" y="368300"/>
                </a:lnTo>
                <a:lnTo>
                  <a:pt x="1313559" y="381000"/>
                </a:lnTo>
                <a:lnTo>
                  <a:pt x="1335233" y="393700"/>
                </a:lnTo>
                <a:lnTo>
                  <a:pt x="1353885" y="406400"/>
                </a:lnTo>
                <a:lnTo>
                  <a:pt x="1369986" y="431800"/>
                </a:lnTo>
                <a:lnTo>
                  <a:pt x="1378402" y="444500"/>
                </a:lnTo>
                <a:lnTo>
                  <a:pt x="1381529" y="457200"/>
                </a:lnTo>
                <a:lnTo>
                  <a:pt x="1379052" y="482600"/>
                </a:lnTo>
                <a:lnTo>
                  <a:pt x="1370658" y="495300"/>
                </a:lnTo>
                <a:lnTo>
                  <a:pt x="1338076" y="533400"/>
                </a:lnTo>
                <a:lnTo>
                  <a:pt x="1286801" y="571500"/>
                </a:lnTo>
                <a:lnTo>
                  <a:pt x="1246785" y="596900"/>
                </a:lnTo>
                <a:lnTo>
                  <a:pt x="1205632" y="622300"/>
                </a:lnTo>
                <a:lnTo>
                  <a:pt x="1163360" y="635000"/>
                </a:lnTo>
                <a:lnTo>
                  <a:pt x="1119987" y="660400"/>
                </a:lnTo>
                <a:lnTo>
                  <a:pt x="1030008" y="685800"/>
                </a:lnTo>
                <a:lnTo>
                  <a:pt x="1024468" y="698500"/>
                </a:lnTo>
                <a:close/>
              </a:path>
              <a:path w="1381759" h="1485900">
                <a:moveTo>
                  <a:pt x="659809" y="889000"/>
                </a:moveTo>
                <a:lnTo>
                  <a:pt x="614314" y="889000"/>
                </a:lnTo>
                <a:lnTo>
                  <a:pt x="600880" y="876300"/>
                </a:lnTo>
                <a:lnTo>
                  <a:pt x="561507" y="850900"/>
                </a:lnTo>
                <a:lnTo>
                  <a:pt x="527717" y="825500"/>
                </a:lnTo>
                <a:lnTo>
                  <a:pt x="499831" y="787400"/>
                </a:lnTo>
                <a:lnTo>
                  <a:pt x="478170" y="749300"/>
                </a:lnTo>
                <a:lnTo>
                  <a:pt x="463058" y="698500"/>
                </a:lnTo>
                <a:lnTo>
                  <a:pt x="454815" y="660400"/>
                </a:lnTo>
                <a:lnTo>
                  <a:pt x="455382" y="622300"/>
                </a:lnTo>
                <a:lnTo>
                  <a:pt x="479180" y="558800"/>
                </a:lnTo>
                <a:lnTo>
                  <a:pt x="541538" y="508000"/>
                </a:lnTo>
                <a:lnTo>
                  <a:pt x="584489" y="495300"/>
                </a:lnTo>
                <a:lnTo>
                  <a:pt x="630305" y="482600"/>
                </a:lnTo>
                <a:lnTo>
                  <a:pt x="690365" y="482600"/>
                </a:lnTo>
                <a:lnTo>
                  <a:pt x="695906" y="495300"/>
                </a:lnTo>
                <a:lnTo>
                  <a:pt x="741368" y="508000"/>
                </a:lnTo>
                <a:lnTo>
                  <a:pt x="781334" y="546100"/>
                </a:lnTo>
                <a:lnTo>
                  <a:pt x="813209" y="596900"/>
                </a:lnTo>
                <a:lnTo>
                  <a:pt x="834398" y="635000"/>
                </a:lnTo>
                <a:lnTo>
                  <a:pt x="842306" y="685800"/>
                </a:lnTo>
                <a:lnTo>
                  <a:pt x="836471" y="736600"/>
                </a:lnTo>
                <a:lnTo>
                  <a:pt x="819019" y="787400"/>
                </a:lnTo>
                <a:lnTo>
                  <a:pt x="791289" y="825500"/>
                </a:lnTo>
                <a:lnTo>
                  <a:pt x="754618" y="863600"/>
                </a:lnTo>
                <a:lnTo>
                  <a:pt x="710345" y="876300"/>
                </a:lnTo>
                <a:lnTo>
                  <a:pt x="659809" y="889000"/>
                </a:lnTo>
                <a:close/>
              </a:path>
              <a:path w="1381759" h="1485900">
                <a:moveTo>
                  <a:pt x="1242205" y="990600"/>
                </a:moveTo>
                <a:lnTo>
                  <a:pt x="1147489" y="990600"/>
                </a:lnTo>
                <a:lnTo>
                  <a:pt x="1158276" y="977900"/>
                </a:lnTo>
                <a:lnTo>
                  <a:pt x="1192760" y="965200"/>
                </a:lnTo>
                <a:lnTo>
                  <a:pt x="1214793" y="939800"/>
                </a:lnTo>
                <a:lnTo>
                  <a:pt x="1221999" y="901700"/>
                </a:lnTo>
                <a:lnTo>
                  <a:pt x="1189575" y="838200"/>
                </a:lnTo>
                <a:lnTo>
                  <a:pt x="1132697" y="787400"/>
                </a:lnTo>
                <a:lnTo>
                  <a:pt x="1095821" y="762000"/>
                </a:lnTo>
                <a:lnTo>
                  <a:pt x="988203" y="711200"/>
                </a:lnTo>
                <a:lnTo>
                  <a:pt x="973271" y="698500"/>
                </a:lnTo>
                <a:lnTo>
                  <a:pt x="1012379" y="698500"/>
                </a:lnTo>
                <a:lnTo>
                  <a:pt x="1029021" y="711200"/>
                </a:lnTo>
                <a:lnTo>
                  <a:pt x="1046293" y="711200"/>
                </a:lnTo>
                <a:lnTo>
                  <a:pt x="1095820" y="736600"/>
                </a:lnTo>
                <a:lnTo>
                  <a:pt x="1139657" y="774700"/>
                </a:lnTo>
                <a:lnTo>
                  <a:pt x="1178441" y="812800"/>
                </a:lnTo>
                <a:lnTo>
                  <a:pt x="1212808" y="850900"/>
                </a:lnTo>
                <a:lnTo>
                  <a:pt x="1243397" y="889000"/>
                </a:lnTo>
                <a:lnTo>
                  <a:pt x="1258531" y="939800"/>
                </a:lnTo>
                <a:lnTo>
                  <a:pt x="1253785" y="977900"/>
                </a:lnTo>
                <a:lnTo>
                  <a:pt x="1242205" y="990600"/>
                </a:lnTo>
                <a:close/>
              </a:path>
              <a:path w="1381759" h="1485900">
                <a:moveTo>
                  <a:pt x="254354" y="1219200"/>
                </a:moveTo>
                <a:lnTo>
                  <a:pt x="232638" y="1219200"/>
                </a:lnTo>
                <a:lnTo>
                  <a:pt x="211206" y="1206500"/>
                </a:lnTo>
                <a:lnTo>
                  <a:pt x="178103" y="1181100"/>
                </a:lnTo>
                <a:lnTo>
                  <a:pt x="153011" y="1155700"/>
                </a:lnTo>
                <a:lnTo>
                  <a:pt x="136954" y="1117600"/>
                </a:lnTo>
                <a:lnTo>
                  <a:pt x="130954" y="1079500"/>
                </a:lnTo>
                <a:lnTo>
                  <a:pt x="132734" y="1028700"/>
                </a:lnTo>
                <a:lnTo>
                  <a:pt x="139150" y="990600"/>
                </a:lnTo>
                <a:lnTo>
                  <a:pt x="149800" y="939800"/>
                </a:lnTo>
                <a:lnTo>
                  <a:pt x="164284" y="901700"/>
                </a:lnTo>
                <a:lnTo>
                  <a:pt x="182200" y="850900"/>
                </a:lnTo>
                <a:lnTo>
                  <a:pt x="203147" y="812800"/>
                </a:lnTo>
                <a:lnTo>
                  <a:pt x="264668" y="812800"/>
                </a:lnTo>
                <a:lnTo>
                  <a:pt x="258645" y="825500"/>
                </a:lnTo>
                <a:lnTo>
                  <a:pt x="255697" y="838200"/>
                </a:lnTo>
                <a:lnTo>
                  <a:pt x="231660" y="889000"/>
                </a:lnTo>
                <a:lnTo>
                  <a:pt x="209716" y="939800"/>
                </a:lnTo>
                <a:lnTo>
                  <a:pt x="191455" y="990600"/>
                </a:lnTo>
                <a:lnTo>
                  <a:pt x="178467" y="1041400"/>
                </a:lnTo>
                <a:lnTo>
                  <a:pt x="171185" y="1092200"/>
                </a:lnTo>
                <a:lnTo>
                  <a:pt x="171550" y="1130300"/>
                </a:lnTo>
                <a:lnTo>
                  <a:pt x="176117" y="1155700"/>
                </a:lnTo>
                <a:lnTo>
                  <a:pt x="180461" y="1168400"/>
                </a:lnTo>
                <a:lnTo>
                  <a:pt x="187197" y="1168400"/>
                </a:lnTo>
                <a:lnTo>
                  <a:pt x="196326" y="1181100"/>
                </a:lnTo>
                <a:lnTo>
                  <a:pt x="298509" y="1181100"/>
                </a:lnTo>
                <a:lnTo>
                  <a:pt x="276321" y="1206500"/>
                </a:lnTo>
                <a:lnTo>
                  <a:pt x="254354" y="1219200"/>
                </a:lnTo>
                <a:close/>
              </a:path>
              <a:path w="1381759" h="1485900">
                <a:moveTo>
                  <a:pt x="298509" y="1181100"/>
                </a:moveTo>
                <a:lnTo>
                  <a:pt x="216864" y="1181100"/>
                </a:lnTo>
                <a:lnTo>
                  <a:pt x="225833" y="1168400"/>
                </a:lnTo>
                <a:lnTo>
                  <a:pt x="242433" y="1168400"/>
                </a:lnTo>
                <a:lnTo>
                  <a:pt x="252617" y="1155700"/>
                </a:lnTo>
                <a:lnTo>
                  <a:pt x="262328" y="1155700"/>
                </a:lnTo>
                <a:lnTo>
                  <a:pt x="271662" y="1143000"/>
                </a:lnTo>
                <a:lnTo>
                  <a:pt x="280712" y="1130300"/>
                </a:lnTo>
                <a:lnTo>
                  <a:pt x="314472" y="1104900"/>
                </a:lnTo>
                <a:lnTo>
                  <a:pt x="347981" y="1066800"/>
                </a:lnTo>
                <a:lnTo>
                  <a:pt x="380817" y="1041400"/>
                </a:lnTo>
                <a:lnTo>
                  <a:pt x="412563" y="1003300"/>
                </a:lnTo>
                <a:lnTo>
                  <a:pt x="442797" y="965200"/>
                </a:lnTo>
                <a:lnTo>
                  <a:pt x="471100" y="927100"/>
                </a:lnTo>
                <a:lnTo>
                  <a:pt x="489432" y="939800"/>
                </a:lnTo>
                <a:lnTo>
                  <a:pt x="502034" y="952500"/>
                </a:lnTo>
                <a:lnTo>
                  <a:pt x="509537" y="965200"/>
                </a:lnTo>
                <a:lnTo>
                  <a:pt x="512569" y="990600"/>
                </a:lnTo>
                <a:lnTo>
                  <a:pt x="475465" y="990600"/>
                </a:lnTo>
                <a:lnTo>
                  <a:pt x="470932" y="1003300"/>
                </a:lnTo>
                <a:lnTo>
                  <a:pt x="463881" y="1003300"/>
                </a:lnTo>
                <a:lnTo>
                  <a:pt x="365278" y="1117600"/>
                </a:lnTo>
                <a:lnTo>
                  <a:pt x="332099" y="1155700"/>
                </a:lnTo>
                <a:lnTo>
                  <a:pt x="298509" y="1181100"/>
                </a:lnTo>
                <a:close/>
              </a:path>
              <a:path w="1381759" h="1485900">
                <a:moveTo>
                  <a:pt x="761053" y="1447800"/>
                </a:moveTo>
                <a:lnTo>
                  <a:pt x="689361" y="1447800"/>
                </a:lnTo>
                <a:lnTo>
                  <a:pt x="706819" y="1435100"/>
                </a:lnTo>
                <a:lnTo>
                  <a:pt x="717892" y="1422400"/>
                </a:lnTo>
                <a:lnTo>
                  <a:pt x="727784" y="1409700"/>
                </a:lnTo>
                <a:lnTo>
                  <a:pt x="735882" y="1397000"/>
                </a:lnTo>
                <a:lnTo>
                  <a:pt x="741572" y="1371600"/>
                </a:lnTo>
                <a:lnTo>
                  <a:pt x="748073" y="1346200"/>
                </a:lnTo>
                <a:lnTo>
                  <a:pt x="753031" y="1320800"/>
                </a:lnTo>
                <a:lnTo>
                  <a:pt x="756918" y="1295400"/>
                </a:lnTo>
                <a:lnTo>
                  <a:pt x="760208" y="1257300"/>
                </a:lnTo>
                <a:lnTo>
                  <a:pt x="765245" y="1219200"/>
                </a:lnTo>
                <a:lnTo>
                  <a:pt x="769392" y="1168400"/>
                </a:lnTo>
                <a:lnTo>
                  <a:pt x="772569" y="1117600"/>
                </a:lnTo>
                <a:lnTo>
                  <a:pt x="774696" y="1066800"/>
                </a:lnTo>
                <a:lnTo>
                  <a:pt x="775695" y="1016000"/>
                </a:lnTo>
                <a:lnTo>
                  <a:pt x="775486" y="977900"/>
                </a:lnTo>
                <a:lnTo>
                  <a:pt x="776307" y="952500"/>
                </a:lnTo>
                <a:lnTo>
                  <a:pt x="781425" y="939800"/>
                </a:lnTo>
                <a:lnTo>
                  <a:pt x="793311" y="939800"/>
                </a:lnTo>
                <a:lnTo>
                  <a:pt x="814436" y="952500"/>
                </a:lnTo>
                <a:lnTo>
                  <a:pt x="862987" y="965200"/>
                </a:lnTo>
                <a:lnTo>
                  <a:pt x="812086" y="965200"/>
                </a:lnTo>
                <a:lnTo>
                  <a:pt x="810638" y="990600"/>
                </a:lnTo>
                <a:lnTo>
                  <a:pt x="810126" y="1003300"/>
                </a:lnTo>
                <a:lnTo>
                  <a:pt x="810922" y="1066800"/>
                </a:lnTo>
                <a:lnTo>
                  <a:pt x="809990" y="1117600"/>
                </a:lnTo>
                <a:lnTo>
                  <a:pt x="807446" y="1168400"/>
                </a:lnTo>
                <a:lnTo>
                  <a:pt x="803459" y="1219200"/>
                </a:lnTo>
                <a:lnTo>
                  <a:pt x="798202" y="1270000"/>
                </a:lnTo>
                <a:lnTo>
                  <a:pt x="791842" y="1333500"/>
                </a:lnTo>
                <a:lnTo>
                  <a:pt x="784552" y="1384300"/>
                </a:lnTo>
                <a:lnTo>
                  <a:pt x="780428" y="1397000"/>
                </a:lnTo>
                <a:lnTo>
                  <a:pt x="773975" y="1422400"/>
                </a:lnTo>
                <a:lnTo>
                  <a:pt x="765759" y="1435100"/>
                </a:lnTo>
                <a:lnTo>
                  <a:pt x="761053" y="1447800"/>
                </a:lnTo>
                <a:close/>
              </a:path>
              <a:path w="1381759" h="1485900">
                <a:moveTo>
                  <a:pt x="1151466" y="1028700"/>
                </a:moveTo>
                <a:lnTo>
                  <a:pt x="981981" y="1028700"/>
                </a:lnTo>
                <a:lnTo>
                  <a:pt x="884961" y="1003300"/>
                </a:lnTo>
                <a:lnTo>
                  <a:pt x="837773" y="977900"/>
                </a:lnTo>
                <a:lnTo>
                  <a:pt x="819736" y="977900"/>
                </a:lnTo>
                <a:lnTo>
                  <a:pt x="812086" y="965200"/>
                </a:lnTo>
                <a:lnTo>
                  <a:pt x="862987" y="965200"/>
                </a:lnTo>
                <a:lnTo>
                  <a:pt x="962075" y="990600"/>
                </a:lnTo>
                <a:lnTo>
                  <a:pt x="1242205" y="990600"/>
                </a:lnTo>
                <a:lnTo>
                  <a:pt x="1230624" y="1003300"/>
                </a:lnTo>
                <a:lnTo>
                  <a:pt x="1151466" y="1028700"/>
                </a:lnTo>
                <a:close/>
              </a:path>
              <a:path w="1381759" h="1485900">
                <a:moveTo>
                  <a:pt x="720733" y="1485900"/>
                </a:moveTo>
                <a:lnTo>
                  <a:pt x="698621" y="1485900"/>
                </a:lnTo>
                <a:lnTo>
                  <a:pt x="674919" y="1473200"/>
                </a:lnTo>
                <a:lnTo>
                  <a:pt x="636006" y="1447800"/>
                </a:lnTo>
                <a:lnTo>
                  <a:pt x="603608" y="1409700"/>
                </a:lnTo>
                <a:lnTo>
                  <a:pt x="576940" y="1371600"/>
                </a:lnTo>
                <a:lnTo>
                  <a:pt x="555213" y="1333500"/>
                </a:lnTo>
                <a:lnTo>
                  <a:pt x="536774" y="1282700"/>
                </a:lnTo>
                <a:lnTo>
                  <a:pt x="520647" y="1231900"/>
                </a:lnTo>
                <a:lnTo>
                  <a:pt x="506901" y="1193800"/>
                </a:lnTo>
                <a:lnTo>
                  <a:pt x="495607" y="1143000"/>
                </a:lnTo>
                <a:lnTo>
                  <a:pt x="486836" y="1092200"/>
                </a:lnTo>
                <a:lnTo>
                  <a:pt x="480658" y="1054100"/>
                </a:lnTo>
                <a:lnTo>
                  <a:pt x="477144" y="1003300"/>
                </a:lnTo>
                <a:lnTo>
                  <a:pt x="476473" y="990600"/>
                </a:lnTo>
                <a:lnTo>
                  <a:pt x="512569" y="990600"/>
                </a:lnTo>
                <a:lnTo>
                  <a:pt x="515962" y="1041400"/>
                </a:lnTo>
                <a:lnTo>
                  <a:pt x="521582" y="1092200"/>
                </a:lnTo>
                <a:lnTo>
                  <a:pt x="529494" y="1143000"/>
                </a:lnTo>
                <a:lnTo>
                  <a:pt x="539769" y="1193800"/>
                </a:lnTo>
                <a:lnTo>
                  <a:pt x="552471" y="1231900"/>
                </a:lnTo>
                <a:lnTo>
                  <a:pt x="567671" y="1282700"/>
                </a:lnTo>
                <a:lnTo>
                  <a:pt x="585434" y="1333500"/>
                </a:lnTo>
                <a:lnTo>
                  <a:pt x="608708" y="1384300"/>
                </a:lnTo>
                <a:lnTo>
                  <a:pt x="636640" y="1422400"/>
                </a:lnTo>
                <a:lnTo>
                  <a:pt x="670156" y="1447800"/>
                </a:lnTo>
                <a:lnTo>
                  <a:pt x="761053" y="1447800"/>
                </a:lnTo>
                <a:lnTo>
                  <a:pt x="756346" y="1460500"/>
                </a:lnTo>
                <a:lnTo>
                  <a:pt x="740294" y="1473200"/>
                </a:lnTo>
                <a:lnTo>
                  <a:pt x="720733" y="1485900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11692" y="7619716"/>
            <a:ext cx="1235075" cy="1190625"/>
          </a:xfrm>
          <a:custGeom>
            <a:avLst/>
            <a:gdLst/>
            <a:ahLst/>
            <a:cxnLst/>
            <a:rect l="l" t="t" r="r" b="b"/>
            <a:pathLst>
              <a:path w="1235075" h="1190625">
                <a:moveTo>
                  <a:pt x="838223" y="442594"/>
                </a:moveTo>
                <a:lnTo>
                  <a:pt x="490784" y="442594"/>
                </a:lnTo>
                <a:lnTo>
                  <a:pt x="491826" y="436112"/>
                </a:lnTo>
                <a:lnTo>
                  <a:pt x="492867" y="432223"/>
                </a:lnTo>
                <a:lnTo>
                  <a:pt x="493127" y="428334"/>
                </a:lnTo>
                <a:lnTo>
                  <a:pt x="497440" y="377204"/>
                </a:lnTo>
                <a:lnTo>
                  <a:pt x="505978" y="274905"/>
                </a:lnTo>
                <a:lnTo>
                  <a:pt x="510416" y="222464"/>
                </a:lnTo>
                <a:lnTo>
                  <a:pt x="514734" y="172642"/>
                </a:lnTo>
                <a:lnTo>
                  <a:pt x="519320" y="121558"/>
                </a:lnTo>
                <a:lnTo>
                  <a:pt x="524111" y="70524"/>
                </a:lnTo>
                <a:lnTo>
                  <a:pt x="538280" y="18785"/>
                </a:lnTo>
                <a:lnTo>
                  <a:pt x="543898" y="1555"/>
                </a:lnTo>
                <a:lnTo>
                  <a:pt x="547283" y="0"/>
                </a:lnTo>
                <a:lnTo>
                  <a:pt x="554052" y="0"/>
                </a:lnTo>
                <a:lnTo>
                  <a:pt x="559557" y="9034"/>
                </a:lnTo>
                <a:lnTo>
                  <a:pt x="565281" y="18020"/>
                </a:lnTo>
                <a:lnTo>
                  <a:pt x="585048" y="88674"/>
                </a:lnTo>
                <a:lnTo>
                  <a:pt x="596432" y="141017"/>
                </a:lnTo>
                <a:lnTo>
                  <a:pt x="607492" y="192387"/>
                </a:lnTo>
                <a:lnTo>
                  <a:pt x="618613" y="244244"/>
                </a:lnTo>
                <a:lnTo>
                  <a:pt x="629763" y="296100"/>
                </a:lnTo>
                <a:lnTo>
                  <a:pt x="641014" y="347956"/>
                </a:lnTo>
                <a:lnTo>
                  <a:pt x="645448" y="366321"/>
                </a:lnTo>
                <a:lnTo>
                  <a:pt x="650517" y="385390"/>
                </a:lnTo>
                <a:lnTo>
                  <a:pt x="656172" y="405967"/>
                </a:lnTo>
                <a:lnTo>
                  <a:pt x="662363" y="428853"/>
                </a:lnTo>
                <a:lnTo>
                  <a:pt x="846136" y="428853"/>
                </a:lnTo>
                <a:lnTo>
                  <a:pt x="838223" y="442594"/>
                </a:lnTo>
                <a:close/>
              </a:path>
              <a:path w="1235075" h="1190625">
                <a:moveTo>
                  <a:pt x="846136" y="428853"/>
                </a:moveTo>
                <a:lnTo>
                  <a:pt x="662363" y="428853"/>
                </a:lnTo>
                <a:lnTo>
                  <a:pt x="765467" y="330585"/>
                </a:lnTo>
                <a:lnTo>
                  <a:pt x="942836" y="164644"/>
                </a:lnTo>
                <a:lnTo>
                  <a:pt x="978444" y="131974"/>
                </a:lnTo>
                <a:lnTo>
                  <a:pt x="986735" y="123685"/>
                </a:lnTo>
                <a:lnTo>
                  <a:pt x="996149" y="115834"/>
                </a:lnTo>
                <a:lnTo>
                  <a:pt x="1006930" y="112358"/>
                </a:lnTo>
                <a:lnTo>
                  <a:pt x="1019321" y="117195"/>
                </a:lnTo>
                <a:lnTo>
                  <a:pt x="1028141" y="128729"/>
                </a:lnTo>
                <a:lnTo>
                  <a:pt x="1028564" y="141017"/>
                </a:lnTo>
                <a:lnTo>
                  <a:pt x="1023715" y="153256"/>
                </a:lnTo>
                <a:lnTo>
                  <a:pt x="1016649" y="164746"/>
                </a:lnTo>
                <a:lnTo>
                  <a:pt x="988407" y="206611"/>
                </a:lnTo>
                <a:lnTo>
                  <a:pt x="959731" y="248360"/>
                </a:lnTo>
                <a:lnTo>
                  <a:pt x="931298" y="290254"/>
                </a:lnTo>
                <a:lnTo>
                  <a:pt x="903720" y="332659"/>
                </a:lnTo>
                <a:lnTo>
                  <a:pt x="875707" y="378426"/>
                </a:lnTo>
                <a:lnTo>
                  <a:pt x="848133" y="425385"/>
                </a:lnTo>
                <a:lnTo>
                  <a:pt x="846136" y="428853"/>
                </a:lnTo>
                <a:close/>
              </a:path>
              <a:path w="1235075" h="1190625">
                <a:moveTo>
                  <a:pt x="1226312" y="542912"/>
                </a:moveTo>
                <a:lnTo>
                  <a:pt x="227431" y="542912"/>
                </a:lnTo>
                <a:lnTo>
                  <a:pt x="284056" y="542418"/>
                </a:lnTo>
                <a:lnTo>
                  <a:pt x="310865" y="541146"/>
                </a:lnTo>
                <a:lnTo>
                  <a:pt x="397053" y="533343"/>
                </a:lnTo>
                <a:lnTo>
                  <a:pt x="380622" y="511709"/>
                </a:lnTo>
                <a:lnTo>
                  <a:pt x="365582" y="491728"/>
                </a:lnTo>
                <a:lnTo>
                  <a:pt x="351177" y="473109"/>
                </a:lnTo>
                <a:lnTo>
                  <a:pt x="303675" y="415504"/>
                </a:lnTo>
                <a:lnTo>
                  <a:pt x="272937" y="374019"/>
                </a:lnTo>
                <a:lnTo>
                  <a:pt x="244549" y="331041"/>
                </a:lnTo>
                <a:lnTo>
                  <a:pt x="218623" y="286506"/>
                </a:lnTo>
                <a:lnTo>
                  <a:pt x="195272" y="240354"/>
                </a:lnTo>
                <a:lnTo>
                  <a:pt x="193437" y="233147"/>
                </a:lnTo>
                <a:lnTo>
                  <a:pt x="193482" y="225089"/>
                </a:lnTo>
                <a:lnTo>
                  <a:pt x="194357" y="216690"/>
                </a:lnTo>
                <a:lnTo>
                  <a:pt x="195012" y="208462"/>
                </a:lnTo>
                <a:lnTo>
                  <a:pt x="235628" y="219093"/>
                </a:lnTo>
                <a:lnTo>
                  <a:pt x="239273" y="222464"/>
                </a:lnTo>
                <a:lnTo>
                  <a:pt x="477766" y="433260"/>
                </a:lnTo>
                <a:lnTo>
                  <a:pt x="483234" y="436890"/>
                </a:lnTo>
                <a:lnTo>
                  <a:pt x="490784" y="442594"/>
                </a:lnTo>
                <a:lnTo>
                  <a:pt x="838223" y="442594"/>
                </a:lnTo>
                <a:lnTo>
                  <a:pt x="790983" y="524528"/>
                </a:lnTo>
                <a:lnTo>
                  <a:pt x="1233422" y="524884"/>
                </a:lnTo>
                <a:lnTo>
                  <a:pt x="1234902" y="532825"/>
                </a:lnTo>
                <a:lnTo>
                  <a:pt x="1231957" y="538330"/>
                </a:lnTo>
                <a:lnTo>
                  <a:pt x="1226312" y="542912"/>
                </a:lnTo>
                <a:close/>
              </a:path>
              <a:path w="1235075" h="1190625">
                <a:moveTo>
                  <a:pt x="1233422" y="524884"/>
                </a:moveTo>
                <a:lnTo>
                  <a:pt x="895096" y="524884"/>
                </a:lnTo>
                <a:lnTo>
                  <a:pt x="945016" y="524856"/>
                </a:lnTo>
                <a:lnTo>
                  <a:pt x="994327" y="524268"/>
                </a:lnTo>
                <a:lnTo>
                  <a:pt x="1047050" y="522919"/>
                </a:lnTo>
                <a:lnTo>
                  <a:pt x="1205221" y="517268"/>
                </a:lnTo>
                <a:lnTo>
                  <a:pt x="1215387" y="516636"/>
                </a:lnTo>
                <a:lnTo>
                  <a:pt x="1225431" y="517073"/>
                </a:lnTo>
                <a:lnTo>
                  <a:pt x="1232791" y="521497"/>
                </a:lnTo>
                <a:lnTo>
                  <a:pt x="1233422" y="524884"/>
                </a:lnTo>
                <a:close/>
              </a:path>
              <a:path w="1235075" h="1190625">
                <a:moveTo>
                  <a:pt x="202977" y="1140424"/>
                </a:moveTo>
                <a:lnTo>
                  <a:pt x="190065" y="1136952"/>
                </a:lnTo>
                <a:lnTo>
                  <a:pt x="181778" y="1127497"/>
                </a:lnTo>
                <a:lnTo>
                  <a:pt x="181855" y="1116307"/>
                </a:lnTo>
                <a:lnTo>
                  <a:pt x="186293" y="1105085"/>
                </a:lnTo>
                <a:lnTo>
                  <a:pt x="191627" y="1094171"/>
                </a:lnTo>
                <a:lnTo>
                  <a:pt x="212951" y="1045790"/>
                </a:lnTo>
                <a:lnTo>
                  <a:pt x="235246" y="997941"/>
                </a:lnTo>
                <a:lnTo>
                  <a:pt x="258675" y="950717"/>
                </a:lnTo>
                <a:lnTo>
                  <a:pt x="283405" y="904214"/>
                </a:lnTo>
                <a:lnTo>
                  <a:pt x="309599" y="858525"/>
                </a:lnTo>
                <a:lnTo>
                  <a:pt x="337422" y="813745"/>
                </a:lnTo>
                <a:lnTo>
                  <a:pt x="367039" y="769967"/>
                </a:lnTo>
                <a:lnTo>
                  <a:pt x="398616" y="727286"/>
                </a:lnTo>
                <a:lnTo>
                  <a:pt x="409360" y="712645"/>
                </a:lnTo>
                <a:lnTo>
                  <a:pt x="419542" y="697663"/>
                </a:lnTo>
                <a:lnTo>
                  <a:pt x="429481" y="682584"/>
                </a:lnTo>
                <a:lnTo>
                  <a:pt x="439493" y="667651"/>
                </a:lnTo>
                <a:lnTo>
                  <a:pt x="435587" y="664799"/>
                </a:lnTo>
                <a:lnTo>
                  <a:pt x="434285" y="662984"/>
                </a:lnTo>
                <a:lnTo>
                  <a:pt x="432983" y="662984"/>
                </a:lnTo>
                <a:lnTo>
                  <a:pt x="103909" y="612477"/>
                </a:lnTo>
                <a:lnTo>
                  <a:pt x="67889" y="605975"/>
                </a:lnTo>
                <a:lnTo>
                  <a:pt x="32944" y="595632"/>
                </a:lnTo>
                <a:lnTo>
                  <a:pt x="0" y="578458"/>
                </a:lnTo>
                <a:lnTo>
                  <a:pt x="0" y="558234"/>
                </a:lnTo>
                <a:lnTo>
                  <a:pt x="14413" y="553814"/>
                </a:lnTo>
                <a:lnTo>
                  <a:pt x="28802" y="549127"/>
                </a:lnTo>
                <a:lnTo>
                  <a:pt x="43240" y="545363"/>
                </a:lnTo>
                <a:lnTo>
                  <a:pt x="57800" y="543714"/>
                </a:lnTo>
                <a:lnTo>
                  <a:pt x="114279" y="542928"/>
                </a:lnTo>
                <a:lnTo>
                  <a:pt x="170830" y="542872"/>
                </a:lnTo>
                <a:lnTo>
                  <a:pt x="1226312" y="542912"/>
                </a:lnTo>
                <a:lnTo>
                  <a:pt x="1225204" y="543812"/>
                </a:lnTo>
                <a:lnTo>
                  <a:pt x="1216595" y="548467"/>
                </a:lnTo>
                <a:lnTo>
                  <a:pt x="1208085" y="551493"/>
                </a:lnTo>
                <a:lnTo>
                  <a:pt x="768071" y="652354"/>
                </a:lnTo>
                <a:lnTo>
                  <a:pt x="756009" y="656693"/>
                </a:lnTo>
                <a:lnTo>
                  <a:pt x="748121" y="663341"/>
                </a:lnTo>
                <a:lnTo>
                  <a:pt x="743503" y="672663"/>
                </a:lnTo>
                <a:lnTo>
                  <a:pt x="741254" y="685024"/>
                </a:lnTo>
                <a:lnTo>
                  <a:pt x="741143" y="693580"/>
                </a:lnTo>
                <a:lnTo>
                  <a:pt x="549105" y="693580"/>
                </a:lnTo>
                <a:lnTo>
                  <a:pt x="527390" y="723750"/>
                </a:lnTo>
                <a:lnTo>
                  <a:pt x="505430" y="754479"/>
                </a:lnTo>
                <a:lnTo>
                  <a:pt x="482981" y="785354"/>
                </a:lnTo>
                <a:lnTo>
                  <a:pt x="459801" y="815961"/>
                </a:lnTo>
                <a:lnTo>
                  <a:pt x="325678" y="986628"/>
                </a:lnTo>
                <a:lnTo>
                  <a:pt x="224433" y="1114136"/>
                </a:lnTo>
                <a:lnTo>
                  <a:pt x="218257" y="1124228"/>
                </a:lnTo>
                <a:lnTo>
                  <a:pt x="211740" y="1134587"/>
                </a:lnTo>
                <a:lnTo>
                  <a:pt x="202977" y="1140424"/>
                </a:lnTo>
                <a:close/>
              </a:path>
              <a:path w="1235075" h="1190625">
                <a:moveTo>
                  <a:pt x="793066" y="1190624"/>
                </a:moveTo>
                <a:lnTo>
                  <a:pt x="782912" y="1190624"/>
                </a:lnTo>
                <a:lnTo>
                  <a:pt x="776614" y="1184430"/>
                </a:lnTo>
                <a:lnTo>
                  <a:pt x="770219" y="1178406"/>
                </a:lnTo>
                <a:lnTo>
                  <a:pt x="746095" y="1140846"/>
                </a:lnTo>
                <a:lnTo>
                  <a:pt x="720595" y="1091526"/>
                </a:lnTo>
                <a:lnTo>
                  <a:pt x="688804" y="1019918"/>
                </a:lnTo>
                <a:lnTo>
                  <a:pt x="668722" y="973350"/>
                </a:lnTo>
                <a:lnTo>
                  <a:pt x="619532" y="858525"/>
                </a:lnTo>
                <a:lnTo>
                  <a:pt x="549105" y="693580"/>
                </a:lnTo>
                <a:lnTo>
                  <a:pt x="741143" y="693580"/>
                </a:lnTo>
                <a:lnTo>
                  <a:pt x="740550" y="739623"/>
                </a:lnTo>
                <a:lnTo>
                  <a:pt x="745973" y="793566"/>
                </a:lnTo>
                <a:lnTo>
                  <a:pt x="754764" y="847168"/>
                </a:lnTo>
                <a:lnTo>
                  <a:pt x="764272" y="901403"/>
                </a:lnTo>
                <a:lnTo>
                  <a:pt x="771887" y="948170"/>
                </a:lnTo>
                <a:lnTo>
                  <a:pt x="779633" y="995569"/>
                </a:lnTo>
                <a:lnTo>
                  <a:pt x="787242" y="1042981"/>
                </a:lnTo>
                <a:lnTo>
                  <a:pt x="794551" y="1090442"/>
                </a:lnTo>
                <a:lnTo>
                  <a:pt x="801397" y="1137990"/>
                </a:lnTo>
                <a:lnTo>
                  <a:pt x="801487" y="1150845"/>
                </a:lnTo>
                <a:lnTo>
                  <a:pt x="799184" y="1164015"/>
                </a:lnTo>
                <a:lnTo>
                  <a:pt x="795905" y="1177332"/>
                </a:lnTo>
                <a:lnTo>
                  <a:pt x="793066" y="1190624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641542" y="4096335"/>
            <a:ext cx="1161415" cy="2021839"/>
          </a:xfrm>
          <a:custGeom>
            <a:avLst/>
            <a:gdLst/>
            <a:ahLst/>
            <a:cxnLst/>
            <a:rect l="l" t="t" r="r" b="b"/>
            <a:pathLst>
              <a:path w="1161415" h="2021839">
                <a:moveTo>
                  <a:pt x="237547" y="2021530"/>
                </a:moveTo>
                <a:lnTo>
                  <a:pt x="198617" y="1997475"/>
                </a:lnTo>
                <a:lnTo>
                  <a:pt x="172889" y="1921474"/>
                </a:lnTo>
                <a:lnTo>
                  <a:pt x="158912" y="1871147"/>
                </a:lnTo>
                <a:lnTo>
                  <a:pt x="145356" y="1820768"/>
                </a:lnTo>
                <a:lnTo>
                  <a:pt x="132241" y="1770345"/>
                </a:lnTo>
                <a:lnTo>
                  <a:pt x="119588" y="1719884"/>
                </a:lnTo>
                <a:lnTo>
                  <a:pt x="107420" y="1669391"/>
                </a:lnTo>
                <a:lnTo>
                  <a:pt x="95758" y="1618875"/>
                </a:lnTo>
                <a:lnTo>
                  <a:pt x="84624" y="1568341"/>
                </a:lnTo>
                <a:lnTo>
                  <a:pt x="74038" y="1517796"/>
                </a:lnTo>
                <a:lnTo>
                  <a:pt x="64023" y="1467246"/>
                </a:lnTo>
                <a:lnTo>
                  <a:pt x="54601" y="1416700"/>
                </a:lnTo>
                <a:lnTo>
                  <a:pt x="45791" y="1366162"/>
                </a:lnTo>
                <a:lnTo>
                  <a:pt x="37618" y="1315641"/>
                </a:lnTo>
                <a:lnTo>
                  <a:pt x="30101" y="1265142"/>
                </a:lnTo>
                <a:lnTo>
                  <a:pt x="23262" y="1214672"/>
                </a:lnTo>
                <a:lnTo>
                  <a:pt x="17124" y="1164239"/>
                </a:lnTo>
                <a:lnTo>
                  <a:pt x="11706" y="1113849"/>
                </a:lnTo>
                <a:lnTo>
                  <a:pt x="7032" y="1063509"/>
                </a:lnTo>
                <a:lnTo>
                  <a:pt x="3088" y="1012660"/>
                </a:lnTo>
                <a:lnTo>
                  <a:pt x="0" y="963004"/>
                </a:lnTo>
                <a:lnTo>
                  <a:pt x="2574" y="911742"/>
                </a:lnTo>
                <a:lnTo>
                  <a:pt x="5470" y="860960"/>
                </a:lnTo>
                <a:lnTo>
                  <a:pt x="8861" y="810663"/>
                </a:lnTo>
                <a:lnTo>
                  <a:pt x="12922" y="760853"/>
                </a:lnTo>
                <a:lnTo>
                  <a:pt x="17825" y="711537"/>
                </a:lnTo>
                <a:lnTo>
                  <a:pt x="23745" y="662717"/>
                </a:lnTo>
                <a:lnTo>
                  <a:pt x="30857" y="614398"/>
                </a:lnTo>
                <a:lnTo>
                  <a:pt x="39334" y="566584"/>
                </a:lnTo>
                <a:lnTo>
                  <a:pt x="49351" y="519279"/>
                </a:lnTo>
                <a:lnTo>
                  <a:pt x="61081" y="472488"/>
                </a:lnTo>
                <a:lnTo>
                  <a:pt x="74698" y="426214"/>
                </a:lnTo>
                <a:lnTo>
                  <a:pt x="90377" y="380463"/>
                </a:lnTo>
                <a:lnTo>
                  <a:pt x="108292" y="335237"/>
                </a:lnTo>
                <a:lnTo>
                  <a:pt x="128616" y="290541"/>
                </a:lnTo>
                <a:lnTo>
                  <a:pt x="151752" y="246461"/>
                </a:lnTo>
                <a:lnTo>
                  <a:pt x="176997" y="205457"/>
                </a:lnTo>
                <a:lnTo>
                  <a:pt x="204450" y="167692"/>
                </a:lnTo>
                <a:lnTo>
                  <a:pt x="234214" y="133326"/>
                </a:lnTo>
                <a:lnTo>
                  <a:pt x="266387" y="102518"/>
                </a:lnTo>
                <a:lnTo>
                  <a:pt x="301072" y="75430"/>
                </a:lnTo>
                <a:lnTo>
                  <a:pt x="338368" y="52222"/>
                </a:lnTo>
                <a:lnTo>
                  <a:pt x="378376" y="33054"/>
                </a:lnTo>
                <a:lnTo>
                  <a:pt x="421197" y="18088"/>
                </a:lnTo>
                <a:lnTo>
                  <a:pt x="466932" y="7483"/>
                </a:lnTo>
                <a:lnTo>
                  <a:pt x="515680" y="1400"/>
                </a:lnTo>
                <a:lnTo>
                  <a:pt x="567544" y="0"/>
                </a:lnTo>
                <a:lnTo>
                  <a:pt x="620599" y="3050"/>
                </a:lnTo>
                <a:lnTo>
                  <a:pt x="670990" y="10156"/>
                </a:lnTo>
                <a:lnTo>
                  <a:pt x="718733" y="21298"/>
                </a:lnTo>
                <a:lnTo>
                  <a:pt x="763844" y="36459"/>
                </a:lnTo>
                <a:lnTo>
                  <a:pt x="806341" y="55622"/>
                </a:lnTo>
                <a:lnTo>
                  <a:pt x="846239" y="78768"/>
                </a:lnTo>
                <a:lnTo>
                  <a:pt x="883555" y="105881"/>
                </a:lnTo>
                <a:lnTo>
                  <a:pt x="918305" y="136942"/>
                </a:lnTo>
                <a:lnTo>
                  <a:pt x="950507" y="171934"/>
                </a:lnTo>
                <a:lnTo>
                  <a:pt x="980175" y="210839"/>
                </a:lnTo>
                <a:lnTo>
                  <a:pt x="1007327" y="253639"/>
                </a:lnTo>
                <a:lnTo>
                  <a:pt x="1031979" y="300318"/>
                </a:lnTo>
                <a:lnTo>
                  <a:pt x="1054110" y="349739"/>
                </a:lnTo>
                <a:lnTo>
                  <a:pt x="1073416" y="400053"/>
                </a:lnTo>
                <a:lnTo>
                  <a:pt x="1090048" y="451161"/>
                </a:lnTo>
                <a:lnTo>
                  <a:pt x="1104154" y="502968"/>
                </a:lnTo>
                <a:lnTo>
                  <a:pt x="1115884" y="555376"/>
                </a:lnTo>
                <a:lnTo>
                  <a:pt x="1125387" y="608288"/>
                </a:lnTo>
                <a:lnTo>
                  <a:pt x="1132811" y="661606"/>
                </a:lnTo>
                <a:lnTo>
                  <a:pt x="1138925" y="711897"/>
                </a:lnTo>
                <a:lnTo>
                  <a:pt x="1144995" y="762185"/>
                </a:lnTo>
                <a:lnTo>
                  <a:pt x="1150640" y="812444"/>
                </a:lnTo>
                <a:lnTo>
                  <a:pt x="1155475" y="862646"/>
                </a:lnTo>
                <a:lnTo>
                  <a:pt x="1159116" y="912767"/>
                </a:lnTo>
                <a:lnTo>
                  <a:pt x="1161181" y="962780"/>
                </a:lnTo>
                <a:lnTo>
                  <a:pt x="1161260" y="1013225"/>
                </a:lnTo>
                <a:lnTo>
                  <a:pt x="1159045" y="1062379"/>
                </a:lnTo>
                <a:lnTo>
                  <a:pt x="1154078" y="1111912"/>
                </a:lnTo>
                <a:lnTo>
                  <a:pt x="1145999" y="1161233"/>
                </a:lnTo>
                <a:lnTo>
                  <a:pt x="1134426" y="1210315"/>
                </a:lnTo>
                <a:lnTo>
                  <a:pt x="1118975" y="1259133"/>
                </a:lnTo>
                <a:lnTo>
                  <a:pt x="1099262" y="1307661"/>
                </a:lnTo>
                <a:lnTo>
                  <a:pt x="1074903" y="1355872"/>
                </a:lnTo>
                <a:lnTo>
                  <a:pt x="1050313" y="1402804"/>
                </a:lnTo>
                <a:lnTo>
                  <a:pt x="1028577" y="1450659"/>
                </a:lnTo>
                <a:lnTo>
                  <a:pt x="1009842" y="1499426"/>
                </a:lnTo>
                <a:lnTo>
                  <a:pt x="994250" y="1549091"/>
                </a:lnTo>
                <a:lnTo>
                  <a:pt x="981949" y="1599642"/>
                </a:lnTo>
                <a:lnTo>
                  <a:pt x="973081" y="1651066"/>
                </a:lnTo>
                <a:lnTo>
                  <a:pt x="967793" y="1703351"/>
                </a:lnTo>
                <a:lnTo>
                  <a:pt x="966228" y="1756483"/>
                </a:lnTo>
                <a:lnTo>
                  <a:pt x="968533" y="1810451"/>
                </a:lnTo>
                <a:lnTo>
                  <a:pt x="967994" y="1837821"/>
                </a:lnTo>
                <a:lnTo>
                  <a:pt x="960598" y="1860797"/>
                </a:lnTo>
                <a:lnTo>
                  <a:pt x="944393" y="1878106"/>
                </a:lnTo>
                <a:lnTo>
                  <a:pt x="917424" y="1888476"/>
                </a:lnTo>
                <a:lnTo>
                  <a:pt x="265879" y="2019853"/>
                </a:lnTo>
                <a:lnTo>
                  <a:pt x="237547" y="2021530"/>
                </a:lnTo>
                <a:close/>
              </a:path>
            </a:pathLst>
          </a:custGeom>
          <a:solidFill>
            <a:srgbClr val="417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463654" y="5320637"/>
            <a:ext cx="862330" cy="894715"/>
          </a:xfrm>
          <a:custGeom>
            <a:avLst/>
            <a:gdLst/>
            <a:ahLst/>
            <a:cxnLst/>
            <a:rect l="l" t="t" r="r" b="b"/>
            <a:pathLst>
              <a:path w="862329" h="894714">
                <a:moveTo>
                  <a:pt x="386185" y="894308"/>
                </a:moveTo>
                <a:lnTo>
                  <a:pt x="335092" y="893427"/>
                </a:lnTo>
                <a:lnTo>
                  <a:pt x="282617" y="886852"/>
                </a:lnTo>
                <a:lnTo>
                  <a:pt x="229226" y="874582"/>
                </a:lnTo>
                <a:lnTo>
                  <a:pt x="175386" y="856614"/>
                </a:lnTo>
                <a:lnTo>
                  <a:pt x="136409" y="839089"/>
                </a:lnTo>
                <a:lnTo>
                  <a:pt x="102818" y="818166"/>
                </a:lnTo>
                <a:lnTo>
                  <a:pt x="50915" y="763585"/>
                </a:lnTo>
                <a:lnTo>
                  <a:pt x="32162" y="728658"/>
                </a:lnTo>
                <a:lnTo>
                  <a:pt x="17914" y="687795"/>
                </a:lnTo>
                <a:lnTo>
                  <a:pt x="7951" y="640359"/>
                </a:lnTo>
                <a:lnTo>
                  <a:pt x="2053" y="585718"/>
                </a:lnTo>
                <a:lnTo>
                  <a:pt x="0" y="523236"/>
                </a:lnTo>
                <a:lnTo>
                  <a:pt x="2528" y="480137"/>
                </a:lnTo>
                <a:lnTo>
                  <a:pt x="7337" y="435685"/>
                </a:lnTo>
                <a:lnTo>
                  <a:pt x="14145" y="390027"/>
                </a:lnTo>
                <a:lnTo>
                  <a:pt x="22666" y="343309"/>
                </a:lnTo>
                <a:lnTo>
                  <a:pt x="32615" y="295676"/>
                </a:lnTo>
                <a:lnTo>
                  <a:pt x="43710" y="247276"/>
                </a:lnTo>
                <a:lnTo>
                  <a:pt x="55664" y="198254"/>
                </a:lnTo>
                <a:lnTo>
                  <a:pt x="68195" y="148756"/>
                </a:lnTo>
                <a:lnTo>
                  <a:pt x="81017" y="98929"/>
                </a:lnTo>
                <a:lnTo>
                  <a:pt x="93847" y="48919"/>
                </a:lnTo>
                <a:lnTo>
                  <a:pt x="103366" y="25828"/>
                </a:lnTo>
                <a:lnTo>
                  <a:pt x="118770" y="8982"/>
                </a:lnTo>
                <a:lnTo>
                  <a:pt x="139713" y="0"/>
                </a:lnTo>
                <a:lnTo>
                  <a:pt x="165847" y="501"/>
                </a:lnTo>
                <a:lnTo>
                  <a:pt x="816008" y="135271"/>
                </a:lnTo>
                <a:lnTo>
                  <a:pt x="838696" y="143593"/>
                </a:lnTo>
                <a:lnTo>
                  <a:pt x="854201" y="157437"/>
                </a:lnTo>
                <a:lnTo>
                  <a:pt x="861917" y="176080"/>
                </a:lnTo>
                <a:lnTo>
                  <a:pt x="861239" y="198801"/>
                </a:lnTo>
                <a:lnTo>
                  <a:pt x="851261" y="246315"/>
                </a:lnTo>
                <a:lnTo>
                  <a:pt x="841152" y="293832"/>
                </a:lnTo>
                <a:lnTo>
                  <a:pt x="830621" y="341225"/>
                </a:lnTo>
                <a:lnTo>
                  <a:pt x="819374" y="388365"/>
                </a:lnTo>
                <a:lnTo>
                  <a:pt x="807118" y="435124"/>
                </a:lnTo>
                <a:lnTo>
                  <a:pt x="793560" y="481375"/>
                </a:lnTo>
                <a:lnTo>
                  <a:pt x="778405" y="526988"/>
                </a:lnTo>
                <a:lnTo>
                  <a:pt x="761362" y="571838"/>
                </a:lnTo>
                <a:lnTo>
                  <a:pt x="742136" y="615794"/>
                </a:lnTo>
                <a:lnTo>
                  <a:pt x="720435" y="658729"/>
                </a:lnTo>
                <a:lnTo>
                  <a:pt x="695965" y="700516"/>
                </a:lnTo>
                <a:lnTo>
                  <a:pt x="668432" y="741026"/>
                </a:lnTo>
                <a:lnTo>
                  <a:pt x="637545" y="780131"/>
                </a:lnTo>
                <a:lnTo>
                  <a:pt x="604558" y="813373"/>
                </a:lnTo>
                <a:lnTo>
                  <a:pt x="567385" y="840933"/>
                </a:lnTo>
                <a:lnTo>
                  <a:pt x="526495" y="862808"/>
                </a:lnTo>
                <a:lnTo>
                  <a:pt x="482353" y="878996"/>
                </a:lnTo>
                <a:lnTo>
                  <a:pt x="435427" y="889497"/>
                </a:lnTo>
                <a:lnTo>
                  <a:pt x="386185" y="894308"/>
                </a:lnTo>
                <a:close/>
              </a:path>
            </a:pathLst>
          </a:custGeom>
          <a:solidFill>
            <a:srgbClr val="417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910084" y="6232445"/>
            <a:ext cx="865505" cy="896619"/>
          </a:xfrm>
          <a:custGeom>
            <a:avLst/>
            <a:gdLst/>
            <a:ahLst/>
            <a:cxnLst/>
            <a:rect l="l" t="t" r="r" b="b"/>
            <a:pathLst>
              <a:path w="865504" h="896620">
                <a:moveTo>
                  <a:pt x="538298" y="896546"/>
                </a:moveTo>
                <a:lnTo>
                  <a:pt x="492810" y="896446"/>
                </a:lnTo>
                <a:lnTo>
                  <a:pt x="447831" y="891332"/>
                </a:lnTo>
                <a:lnTo>
                  <a:pt x="403772" y="881297"/>
                </a:lnTo>
                <a:lnTo>
                  <a:pt x="361044" y="866438"/>
                </a:lnTo>
                <a:lnTo>
                  <a:pt x="320057" y="846848"/>
                </a:lnTo>
                <a:lnTo>
                  <a:pt x="281223" y="822622"/>
                </a:lnTo>
                <a:lnTo>
                  <a:pt x="244950" y="793856"/>
                </a:lnTo>
                <a:lnTo>
                  <a:pt x="211651" y="760643"/>
                </a:lnTo>
                <a:lnTo>
                  <a:pt x="181736" y="723080"/>
                </a:lnTo>
                <a:lnTo>
                  <a:pt x="155616" y="681261"/>
                </a:lnTo>
                <a:lnTo>
                  <a:pt x="132636" y="636414"/>
                </a:lnTo>
                <a:lnTo>
                  <a:pt x="112172" y="590759"/>
                </a:lnTo>
                <a:lnTo>
                  <a:pt x="93911" y="544394"/>
                </a:lnTo>
                <a:lnTo>
                  <a:pt x="77541" y="497416"/>
                </a:lnTo>
                <a:lnTo>
                  <a:pt x="62749" y="449924"/>
                </a:lnTo>
                <a:lnTo>
                  <a:pt x="49223" y="402015"/>
                </a:lnTo>
                <a:lnTo>
                  <a:pt x="36649" y="353788"/>
                </a:lnTo>
                <a:lnTo>
                  <a:pt x="24716" y="305341"/>
                </a:lnTo>
                <a:lnTo>
                  <a:pt x="1522" y="208178"/>
                </a:lnTo>
                <a:lnTo>
                  <a:pt x="0" y="176254"/>
                </a:lnTo>
                <a:lnTo>
                  <a:pt x="11360" y="153784"/>
                </a:lnTo>
                <a:lnTo>
                  <a:pt x="32771" y="139005"/>
                </a:lnTo>
                <a:lnTo>
                  <a:pt x="61399" y="130153"/>
                </a:lnTo>
                <a:lnTo>
                  <a:pt x="686637" y="2168"/>
                </a:lnTo>
                <a:lnTo>
                  <a:pt x="716884" y="0"/>
                </a:lnTo>
                <a:lnTo>
                  <a:pt x="740672" y="7719"/>
                </a:lnTo>
                <a:lnTo>
                  <a:pt x="770638" y="54904"/>
                </a:lnTo>
                <a:lnTo>
                  <a:pt x="784269" y="104805"/>
                </a:lnTo>
                <a:lnTo>
                  <a:pt x="797417" y="154795"/>
                </a:lnTo>
                <a:lnTo>
                  <a:pt x="809918" y="204908"/>
                </a:lnTo>
                <a:lnTo>
                  <a:pt x="821606" y="255175"/>
                </a:lnTo>
                <a:lnTo>
                  <a:pt x="832319" y="305632"/>
                </a:lnTo>
                <a:lnTo>
                  <a:pt x="841892" y="356310"/>
                </a:lnTo>
                <a:lnTo>
                  <a:pt x="850160" y="407244"/>
                </a:lnTo>
                <a:lnTo>
                  <a:pt x="856961" y="458466"/>
                </a:lnTo>
                <a:lnTo>
                  <a:pt x="862129" y="510011"/>
                </a:lnTo>
                <a:lnTo>
                  <a:pt x="865500" y="561911"/>
                </a:lnTo>
                <a:lnTo>
                  <a:pt x="862315" y="610793"/>
                </a:lnTo>
                <a:lnTo>
                  <a:pt x="855751" y="658245"/>
                </a:lnTo>
                <a:lnTo>
                  <a:pt x="843973" y="703504"/>
                </a:lnTo>
                <a:lnTo>
                  <a:pt x="825147" y="745807"/>
                </a:lnTo>
                <a:lnTo>
                  <a:pt x="797436" y="784393"/>
                </a:lnTo>
                <a:lnTo>
                  <a:pt x="759007" y="818498"/>
                </a:lnTo>
                <a:lnTo>
                  <a:pt x="717132" y="844896"/>
                </a:lnTo>
                <a:lnTo>
                  <a:pt x="673712" y="865805"/>
                </a:lnTo>
                <a:lnTo>
                  <a:pt x="629160" y="881320"/>
                </a:lnTo>
                <a:lnTo>
                  <a:pt x="583885" y="891535"/>
                </a:lnTo>
                <a:lnTo>
                  <a:pt x="538298" y="896546"/>
                </a:lnTo>
                <a:close/>
              </a:path>
            </a:pathLst>
          </a:custGeom>
          <a:solidFill>
            <a:srgbClr val="417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2057" y="1268841"/>
            <a:ext cx="12003884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791415" y="2188891"/>
            <a:ext cx="14478000" cy="493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77280" algn="l"/>
              </a:tabLst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DESCANSO CEREBRAL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58180" y="8688332"/>
            <a:ext cx="778510" cy="111125"/>
          </a:xfrm>
          <a:custGeom>
            <a:avLst/>
            <a:gdLst/>
            <a:ahLst/>
            <a:cxnLst/>
            <a:rect l="l" t="t" r="r" b="b"/>
            <a:pathLst>
              <a:path w="778509" h="111125">
                <a:moveTo>
                  <a:pt x="722327" y="111116"/>
                </a:moveTo>
                <a:lnTo>
                  <a:pt x="55891" y="111116"/>
                </a:lnTo>
                <a:lnTo>
                  <a:pt x="34122" y="106750"/>
                </a:lnTo>
                <a:lnTo>
                  <a:pt x="16358" y="94842"/>
                </a:lnTo>
                <a:lnTo>
                  <a:pt x="4387" y="77182"/>
                </a:lnTo>
                <a:lnTo>
                  <a:pt x="0" y="55558"/>
                </a:lnTo>
                <a:lnTo>
                  <a:pt x="4387" y="33934"/>
                </a:lnTo>
                <a:lnTo>
                  <a:pt x="16358" y="16274"/>
                </a:lnTo>
                <a:lnTo>
                  <a:pt x="34122" y="4366"/>
                </a:lnTo>
                <a:lnTo>
                  <a:pt x="55891" y="0"/>
                </a:lnTo>
                <a:lnTo>
                  <a:pt x="722327" y="0"/>
                </a:lnTo>
                <a:lnTo>
                  <a:pt x="744096" y="4366"/>
                </a:lnTo>
                <a:lnTo>
                  <a:pt x="761860" y="16274"/>
                </a:lnTo>
                <a:lnTo>
                  <a:pt x="773831" y="33934"/>
                </a:lnTo>
                <a:lnTo>
                  <a:pt x="778218" y="55558"/>
                </a:lnTo>
                <a:lnTo>
                  <a:pt x="773831" y="77182"/>
                </a:lnTo>
                <a:lnTo>
                  <a:pt x="761860" y="94842"/>
                </a:lnTo>
                <a:lnTo>
                  <a:pt x="744096" y="106750"/>
                </a:lnTo>
                <a:lnTo>
                  <a:pt x="722327" y="111116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58180" y="8829364"/>
            <a:ext cx="778510" cy="111125"/>
          </a:xfrm>
          <a:custGeom>
            <a:avLst/>
            <a:gdLst/>
            <a:ahLst/>
            <a:cxnLst/>
            <a:rect l="l" t="t" r="r" b="b"/>
            <a:pathLst>
              <a:path w="778509" h="111125">
                <a:moveTo>
                  <a:pt x="722327" y="111116"/>
                </a:moveTo>
                <a:lnTo>
                  <a:pt x="55891" y="111116"/>
                </a:lnTo>
                <a:lnTo>
                  <a:pt x="34122" y="106750"/>
                </a:lnTo>
                <a:lnTo>
                  <a:pt x="16358" y="94842"/>
                </a:lnTo>
                <a:lnTo>
                  <a:pt x="4387" y="77182"/>
                </a:lnTo>
                <a:lnTo>
                  <a:pt x="0" y="55558"/>
                </a:lnTo>
                <a:lnTo>
                  <a:pt x="4387" y="33934"/>
                </a:lnTo>
                <a:lnTo>
                  <a:pt x="16358" y="16274"/>
                </a:lnTo>
                <a:lnTo>
                  <a:pt x="34122" y="4366"/>
                </a:lnTo>
                <a:lnTo>
                  <a:pt x="55891" y="0"/>
                </a:lnTo>
                <a:lnTo>
                  <a:pt x="722327" y="0"/>
                </a:lnTo>
                <a:lnTo>
                  <a:pt x="744096" y="4366"/>
                </a:lnTo>
                <a:lnTo>
                  <a:pt x="761860" y="16274"/>
                </a:lnTo>
                <a:lnTo>
                  <a:pt x="773831" y="33934"/>
                </a:lnTo>
                <a:lnTo>
                  <a:pt x="778218" y="55558"/>
                </a:lnTo>
                <a:lnTo>
                  <a:pt x="773831" y="77182"/>
                </a:lnTo>
                <a:lnTo>
                  <a:pt x="761860" y="94842"/>
                </a:lnTo>
                <a:lnTo>
                  <a:pt x="744096" y="106750"/>
                </a:lnTo>
                <a:lnTo>
                  <a:pt x="722327" y="111116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06906" y="8970398"/>
            <a:ext cx="681355" cy="111760"/>
          </a:xfrm>
          <a:custGeom>
            <a:avLst/>
            <a:gdLst/>
            <a:ahLst/>
            <a:cxnLst/>
            <a:rect l="l" t="t" r="r" b="b"/>
            <a:pathLst>
              <a:path w="681354" h="111759">
                <a:moveTo>
                  <a:pt x="624840" y="111151"/>
                </a:moveTo>
                <a:lnTo>
                  <a:pt x="55891" y="111151"/>
                </a:lnTo>
                <a:lnTo>
                  <a:pt x="34152" y="106779"/>
                </a:lnTo>
                <a:lnTo>
                  <a:pt x="16384" y="94860"/>
                </a:lnTo>
                <a:lnTo>
                  <a:pt x="4397" y="77188"/>
                </a:lnTo>
                <a:lnTo>
                  <a:pt x="0" y="55558"/>
                </a:lnTo>
                <a:lnTo>
                  <a:pt x="4397" y="33934"/>
                </a:lnTo>
                <a:lnTo>
                  <a:pt x="16384" y="16274"/>
                </a:lnTo>
                <a:lnTo>
                  <a:pt x="34152" y="4366"/>
                </a:lnTo>
                <a:lnTo>
                  <a:pt x="55891" y="0"/>
                </a:lnTo>
                <a:lnTo>
                  <a:pt x="624840" y="0"/>
                </a:lnTo>
                <a:lnTo>
                  <a:pt x="646594" y="4366"/>
                </a:lnTo>
                <a:lnTo>
                  <a:pt x="664360" y="16274"/>
                </a:lnTo>
                <a:lnTo>
                  <a:pt x="676339" y="33934"/>
                </a:lnTo>
                <a:lnTo>
                  <a:pt x="680731" y="55558"/>
                </a:lnTo>
                <a:lnTo>
                  <a:pt x="676339" y="77188"/>
                </a:lnTo>
                <a:lnTo>
                  <a:pt x="664360" y="94860"/>
                </a:lnTo>
                <a:lnTo>
                  <a:pt x="646594" y="106779"/>
                </a:lnTo>
                <a:lnTo>
                  <a:pt x="624840" y="111151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62798" y="9111430"/>
            <a:ext cx="568960" cy="139700"/>
          </a:xfrm>
          <a:custGeom>
            <a:avLst/>
            <a:gdLst/>
            <a:ahLst/>
            <a:cxnLst/>
            <a:rect l="l" t="t" r="r" b="b"/>
            <a:pathLst>
              <a:path w="568959" h="139700">
                <a:moveTo>
                  <a:pt x="427034" y="139087"/>
                </a:moveTo>
                <a:lnTo>
                  <a:pt x="141878" y="138357"/>
                </a:lnTo>
                <a:lnTo>
                  <a:pt x="0" y="0"/>
                </a:lnTo>
                <a:lnTo>
                  <a:pt x="568948" y="660"/>
                </a:lnTo>
                <a:lnTo>
                  <a:pt x="427034" y="139087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78469" y="7139582"/>
            <a:ext cx="653415" cy="1498600"/>
          </a:xfrm>
          <a:custGeom>
            <a:avLst/>
            <a:gdLst/>
            <a:ahLst/>
            <a:cxnLst/>
            <a:rect l="l" t="t" r="r" b="b"/>
            <a:pathLst>
              <a:path w="653415" h="1498600">
                <a:moveTo>
                  <a:pt x="9927" y="431799"/>
                </a:moveTo>
                <a:lnTo>
                  <a:pt x="0" y="431799"/>
                </a:lnTo>
                <a:lnTo>
                  <a:pt x="0" y="101599"/>
                </a:lnTo>
                <a:lnTo>
                  <a:pt x="1358" y="63499"/>
                </a:lnTo>
                <a:lnTo>
                  <a:pt x="28450" y="12699"/>
                </a:lnTo>
                <a:lnTo>
                  <a:pt x="64315" y="0"/>
                </a:lnTo>
                <a:lnTo>
                  <a:pt x="137160" y="0"/>
                </a:lnTo>
                <a:lnTo>
                  <a:pt x="184177" y="12699"/>
                </a:lnTo>
                <a:lnTo>
                  <a:pt x="225977" y="25399"/>
                </a:lnTo>
                <a:lnTo>
                  <a:pt x="265561" y="38099"/>
                </a:lnTo>
                <a:lnTo>
                  <a:pt x="305935" y="63499"/>
                </a:lnTo>
                <a:lnTo>
                  <a:pt x="350100" y="88899"/>
                </a:lnTo>
                <a:lnTo>
                  <a:pt x="367716" y="101599"/>
                </a:lnTo>
                <a:lnTo>
                  <a:pt x="144414" y="101599"/>
                </a:lnTo>
                <a:lnTo>
                  <a:pt x="136845" y="126999"/>
                </a:lnTo>
                <a:lnTo>
                  <a:pt x="135445" y="177799"/>
                </a:lnTo>
                <a:lnTo>
                  <a:pt x="130877" y="228599"/>
                </a:lnTo>
                <a:lnTo>
                  <a:pt x="121828" y="266699"/>
                </a:lnTo>
                <a:lnTo>
                  <a:pt x="106984" y="317499"/>
                </a:lnTo>
                <a:lnTo>
                  <a:pt x="85031" y="355599"/>
                </a:lnTo>
                <a:lnTo>
                  <a:pt x="54654" y="393699"/>
                </a:lnTo>
                <a:lnTo>
                  <a:pt x="14540" y="419099"/>
                </a:lnTo>
                <a:lnTo>
                  <a:pt x="9927" y="431799"/>
                </a:lnTo>
                <a:close/>
              </a:path>
              <a:path w="653415" h="1498600">
                <a:moveTo>
                  <a:pt x="197019" y="177799"/>
                </a:moveTo>
                <a:lnTo>
                  <a:pt x="182565" y="177799"/>
                </a:lnTo>
                <a:lnTo>
                  <a:pt x="183453" y="165099"/>
                </a:lnTo>
                <a:lnTo>
                  <a:pt x="184081" y="152399"/>
                </a:lnTo>
                <a:lnTo>
                  <a:pt x="184467" y="139699"/>
                </a:lnTo>
                <a:lnTo>
                  <a:pt x="184627" y="126999"/>
                </a:lnTo>
                <a:lnTo>
                  <a:pt x="177274" y="101599"/>
                </a:lnTo>
                <a:lnTo>
                  <a:pt x="367716" y="101599"/>
                </a:lnTo>
                <a:lnTo>
                  <a:pt x="384277" y="114299"/>
                </a:lnTo>
                <a:lnTo>
                  <a:pt x="399146" y="126999"/>
                </a:lnTo>
                <a:lnTo>
                  <a:pt x="411689" y="152399"/>
                </a:lnTo>
                <a:lnTo>
                  <a:pt x="234148" y="152399"/>
                </a:lnTo>
                <a:lnTo>
                  <a:pt x="213255" y="165099"/>
                </a:lnTo>
                <a:lnTo>
                  <a:pt x="204871" y="165099"/>
                </a:lnTo>
                <a:lnTo>
                  <a:pt x="197019" y="177799"/>
                </a:lnTo>
                <a:close/>
              </a:path>
              <a:path w="653415" h="1498600">
                <a:moveTo>
                  <a:pt x="127115" y="482599"/>
                </a:moveTo>
                <a:lnTo>
                  <a:pt x="10071" y="482599"/>
                </a:lnTo>
                <a:lnTo>
                  <a:pt x="19906" y="469899"/>
                </a:lnTo>
                <a:lnTo>
                  <a:pt x="38659" y="469899"/>
                </a:lnTo>
                <a:lnTo>
                  <a:pt x="81827" y="431799"/>
                </a:lnTo>
                <a:lnTo>
                  <a:pt x="115738" y="393699"/>
                </a:lnTo>
                <a:lnTo>
                  <a:pt x="141463" y="355599"/>
                </a:lnTo>
                <a:lnTo>
                  <a:pt x="160073" y="304799"/>
                </a:lnTo>
                <a:lnTo>
                  <a:pt x="172638" y="266699"/>
                </a:lnTo>
                <a:lnTo>
                  <a:pt x="184411" y="253999"/>
                </a:lnTo>
                <a:lnTo>
                  <a:pt x="195935" y="241299"/>
                </a:lnTo>
                <a:lnTo>
                  <a:pt x="207852" y="228599"/>
                </a:lnTo>
                <a:lnTo>
                  <a:pt x="220805" y="215899"/>
                </a:lnTo>
                <a:lnTo>
                  <a:pt x="239181" y="203199"/>
                </a:lnTo>
                <a:lnTo>
                  <a:pt x="299312" y="203199"/>
                </a:lnTo>
                <a:lnTo>
                  <a:pt x="316575" y="190499"/>
                </a:lnTo>
                <a:lnTo>
                  <a:pt x="322355" y="177799"/>
                </a:lnTo>
                <a:lnTo>
                  <a:pt x="316614" y="165099"/>
                </a:lnTo>
                <a:lnTo>
                  <a:pt x="299312" y="152399"/>
                </a:lnTo>
                <a:lnTo>
                  <a:pt x="411689" y="152399"/>
                </a:lnTo>
                <a:lnTo>
                  <a:pt x="420829" y="165099"/>
                </a:lnTo>
                <a:lnTo>
                  <a:pt x="428105" y="190499"/>
                </a:lnTo>
                <a:lnTo>
                  <a:pt x="435701" y="203199"/>
                </a:lnTo>
                <a:lnTo>
                  <a:pt x="445805" y="215899"/>
                </a:lnTo>
                <a:lnTo>
                  <a:pt x="459189" y="241299"/>
                </a:lnTo>
                <a:lnTo>
                  <a:pt x="474812" y="253999"/>
                </a:lnTo>
                <a:lnTo>
                  <a:pt x="491425" y="253999"/>
                </a:lnTo>
                <a:lnTo>
                  <a:pt x="507778" y="266699"/>
                </a:lnTo>
                <a:lnTo>
                  <a:pt x="284177" y="266699"/>
                </a:lnTo>
                <a:lnTo>
                  <a:pt x="267100" y="279399"/>
                </a:lnTo>
                <a:lnTo>
                  <a:pt x="261474" y="292099"/>
                </a:lnTo>
                <a:lnTo>
                  <a:pt x="267199" y="304799"/>
                </a:lnTo>
                <a:lnTo>
                  <a:pt x="284177" y="317499"/>
                </a:lnTo>
                <a:lnTo>
                  <a:pt x="319657" y="317499"/>
                </a:lnTo>
                <a:lnTo>
                  <a:pt x="355671" y="330199"/>
                </a:lnTo>
                <a:lnTo>
                  <a:pt x="390709" y="330199"/>
                </a:lnTo>
                <a:lnTo>
                  <a:pt x="423259" y="342899"/>
                </a:lnTo>
                <a:lnTo>
                  <a:pt x="440415" y="368299"/>
                </a:lnTo>
                <a:lnTo>
                  <a:pt x="449955" y="380999"/>
                </a:lnTo>
                <a:lnTo>
                  <a:pt x="453243" y="406399"/>
                </a:lnTo>
                <a:lnTo>
                  <a:pt x="452443" y="419099"/>
                </a:lnTo>
                <a:lnTo>
                  <a:pt x="148781" y="419099"/>
                </a:lnTo>
                <a:lnTo>
                  <a:pt x="117830" y="444499"/>
                </a:lnTo>
                <a:lnTo>
                  <a:pt x="115766" y="469899"/>
                </a:lnTo>
                <a:lnTo>
                  <a:pt x="127115" y="482599"/>
                </a:lnTo>
                <a:close/>
              </a:path>
              <a:path w="653415" h="1498600">
                <a:moveTo>
                  <a:pt x="304695" y="863599"/>
                </a:moveTo>
                <a:lnTo>
                  <a:pt x="38646" y="863599"/>
                </a:lnTo>
                <a:lnTo>
                  <a:pt x="56542" y="850899"/>
                </a:lnTo>
                <a:lnTo>
                  <a:pt x="73228" y="838199"/>
                </a:lnTo>
                <a:lnTo>
                  <a:pt x="95927" y="825499"/>
                </a:lnTo>
                <a:lnTo>
                  <a:pt x="114409" y="800099"/>
                </a:lnTo>
                <a:lnTo>
                  <a:pt x="147122" y="749299"/>
                </a:lnTo>
                <a:lnTo>
                  <a:pt x="174089" y="723899"/>
                </a:lnTo>
                <a:lnTo>
                  <a:pt x="208899" y="711199"/>
                </a:lnTo>
                <a:lnTo>
                  <a:pt x="246664" y="711199"/>
                </a:lnTo>
                <a:lnTo>
                  <a:pt x="282499" y="698499"/>
                </a:lnTo>
                <a:lnTo>
                  <a:pt x="325806" y="685799"/>
                </a:lnTo>
                <a:lnTo>
                  <a:pt x="368399" y="660399"/>
                </a:lnTo>
                <a:lnTo>
                  <a:pt x="403703" y="634999"/>
                </a:lnTo>
                <a:lnTo>
                  <a:pt x="425147" y="596899"/>
                </a:lnTo>
                <a:lnTo>
                  <a:pt x="427646" y="571499"/>
                </a:lnTo>
                <a:lnTo>
                  <a:pt x="425825" y="558799"/>
                </a:lnTo>
                <a:lnTo>
                  <a:pt x="422280" y="546099"/>
                </a:lnTo>
                <a:lnTo>
                  <a:pt x="456524" y="520699"/>
                </a:lnTo>
                <a:lnTo>
                  <a:pt x="481731" y="482599"/>
                </a:lnTo>
                <a:lnTo>
                  <a:pt x="496692" y="444499"/>
                </a:lnTo>
                <a:lnTo>
                  <a:pt x="500196" y="406399"/>
                </a:lnTo>
                <a:lnTo>
                  <a:pt x="491035" y="355599"/>
                </a:lnTo>
                <a:lnTo>
                  <a:pt x="465089" y="317499"/>
                </a:lnTo>
                <a:lnTo>
                  <a:pt x="426441" y="292099"/>
                </a:lnTo>
                <a:lnTo>
                  <a:pt x="380079" y="279399"/>
                </a:lnTo>
                <a:lnTo>
                  <a:pt x="330994" y="279399"/>
                </a:lnTo>
                <a:lnTo>
                  <a:pt x="284177" y="266699"/>
                </a:lnTo>
                <a:lnTo>
                  <a:pt x="507778" y="266699"/>
                </a:lnTo>
                <a:lnTo>
                  <a:pt x="523192" y="279399"/>
                </a:lnTo>
                <a:lnTo>
                  <a:pt x="536738" y="304799"/>
                </a:lnTo>
                <a:lnTo>
                  <a:pt x="548920" y="317499"/>
                </a:lnTo>
                <a:lnTo>
                  <a:pt x="560244" y="330199"/>
                </a:lnTo>
                <a:lnTo>
                  <a:pt x="568515" y="355599"/>
                </a:lnTo>
                <a:lnTo>
                  <a:pt x="575030" y="368299"/>
                </a:lnTo>
                <a:lnTo>
                  <a:pt x="581125" y="380999"/>
                </a:lnTo>
                <a:lnTo>
                  <a:pt x="588138" y="406399"/>
                </a:lnTo>
                <a:lnTo>
                  <a:pt x="596555" y="419099"/>
                </a:lnTo>
                <a:lnTo>
                  <a:pt x="622882" y="457199"/>
                </a:lnTo>
                <a:lnTo>
                  <a:pt x="637090" y="495299"/>
                </a:lnTo>
                <a:lnTo>
                  <a:pt x="643636" y="546099"/>
                </a:lnTo>
                <a:lnTo>
                  <a:pt x="643537" y="584199"/>
                </a:lnTo>
                <a:lnTo>
                  <a:pt x="637808" y="622299"/>
                </a:lnTo>
                <a:lnTo>
                  <a:pt x="637269" y="634999"/>
                </a:lnTo>
                <a:lnTo>
                  <a:pt x="638240" y="647699"/>
                </a:lnTo>
                <a:lnTo>
                  <a:pt x="640123" y="647699"/>
                </a:lnTo>
                <a:lnTo>
                  <a:pt x="642317" y="660399"/>
                </a:lnTo>
                <a:lnTo>
                  <a:pt x="645611" y="673099"/>
                </a:lnTo>
                <a:lnTo>
                  <a:pt x="441086" y="673099"/>
                </a:lnTo>
                <a:lnTo>
                  <a:pt x="395844" y="685799"/>
                </a:lnTo>
                <a:lnTo>
                  <a:pt x="357095" y="698499"/>
                </a:lnTo>
                <a:lnTo>
                  <a:pt x="326642" y="736599"/>
                </a:lnTo>
                <a:lnTo>
                  <a:pt x="306287" y="774699"/>
                </a:lnTo>
                <a:lnTo>
                  <a:pt x="297835" y="812799"/>
                </a:lnTo>
                <a:lnTo>
                  <a:pt x="303087" y="850899"/>
                </a:lnTo>
                <a:lnTo>
                  <a:pt x="304695" y="863599"/>
                </a:lnTo>
                <a:close/>
              </a:path>
              <a:path w="653415" h="1498600">
                <a:moveTo>
                  <a:pt x="396869" y="507999"/>
                </a:moveTo>
                <a:lnTo>
                  <a:pt x="390391" y="507999"/>
                </a:lnTo>
                <a:lnTo>
                  <a:pt x="383661" y="495299"/>
                </a:lnTo>
                <a:lnTo>
                  <a:pt x="376779" y="495299"/>
                </a:lnTo>
                <a:lnTo>
                  <a:pt x="369849" y="482599"/>
                </a:lnTo>
                <a:lnTo>
                  <a:pt x="337384" y="469899"/>
                </a:lnTo>
                <a:lnTo>
                  <a:pt x="292867" y="444499"/>
                </a:lnTo>
                <a:lnTo>
                  <a:pt x="242476" y="419099"/>
                </a:lnTo>
                <a:lnTo>
                  <a:pt x="452443" y="419099"/>
                </a:lnTo>
                <a:lnTo>
                  <a:pt x="451642" y="431799"/>
                </a:lnTo>
                <a:lnTo>
                  <a:pt x="444725" y="457199"/>
                </a:lnTo>
                <a:lnTo>
                  <a:pt x="432566" y="482599"/>
                </a:lnTo>
                <a:lnTo>
                  <a:pt x="416251" y="495299"/>
                </a:lnTo>
                <a:lnTo>
                  <a:pt x="396869" y="507999"/>
                </a:lnTo>
                <a:close/>
              </a:path>
              <a:path w="653415" h="1498600">
                <a:moveTo>
                  <a:pt x="0" y="825499"/>
                </a:moveTo>
                <a:lnTo>
                  <a:pt x="0" y="482599"/>
                </a:lnTo>
                <a:lnTo>
                  <a:pt x="144132" y="482599"/>
                </a:lnTo>
                <a:lnTo>
                  <a:pt x="159076" y="469899"/>
                </a:lnTo>
                <a:lnTo>
                  <a:pt x="243595" y="469899"/>
                </a:lnTo>
                <a:lnTo>
                  <a:pt x="275605" y="482599"/>
                </a:lnTo>
                <a:lnTo>
                  <a:pt x="306600" y="495299"/>
                </a:lnTo>
                <a:lnTo>
                  <a:pt x="335445" y="520699"/>
                </a:lnTo>
                <a:lnTo>
                  <a:pt x="361006" y="546099"/>
                </a:lnTo>
                <a:lnTo>
                  <a:pt x="369395" y="546099"/>
                </a:lnTo>
                <a:lnTo>
                  <a:pt x="371807" y="558799"/>
                </a:lnTo>
                <a:lnTo>
                  <a:pt x="375757" y="558799"/>
                </a:lnTo>
                <a:lnTo>
                  <a:pt x="377004" y="584199"/>
                </a:lnTo>
                <a:lnTo>
                  <a:pt x="367752" y="596899"/>
                </a:lnTo>
                <a:lnTo>
                  <a:pt x="351002" y="622299"/>
                </a:lnTo>
                <a:lnTo>
                  <a:pt x="329757" y="634999"/>
                </a:lnTo>
                <a:lnTo>
                  <a:pt x="281667" y="647699"/>
                </a:lnTo>
                <a:lnTo>
                  <a:pt x="179851" y="673099"/>
                </a:lnTo>
                <a:lnTo>
                  <a:pt x="134573" y="685799"/>
                </a:lnTo>
                <a:lnTo>
                  <a:pt x="117710" y="711199"/>
                </a:lnTo>
                <a:lnTo>
                  <a:pt x="103433" y="723899"/>
                </a:lnTo>
                <a:lnTo>
                  <a:pt x="90762" y="749299"/>
                </a:lnTo>
                <a:lnTo>
                  <a:pt x="78716" y="761999"/>
                </a:lnTo>
                <a:lnTo>
                  <a:pt x="62927" y="787399"/>
                </a:lnTo>
                <a:lnTo>
                  <a:pt x="44208" y="800099"/>
                </a:lnTo>
                <a:lnTo>
                  <a:pt x="23064" y="812799"/>
                </a:lnTo>
                <a:lnTo>
                  <a:pt x="0" y="825499"/>
                </a:lnTo>
                <a:close/>
              </a:path>
              <a:path w="653415" h="1498600">
                <a:moveTo>
                  <a:pt x="476800" y="927099"/>
                </a:moveTo>
                <a:lnTo>
                  <a:pt x="428674" y="914399"/>
                </a:lnTo>
                <a:lnTo>
                  <a:pt x="383726" y="888999"/>
                </a:lnTo>
                <a:lnTo>
                  <a:pt x="349322" y="838199"/>
                </a:lnTo>
                <a:lnTo>
                  <a:pt x="343990" y="812799"/>
                </a:lnTo>
                <a:lnTo>
                  <a:pt x="348108" y="787399"/>
                </a:lnTo>
                <a:lnTo>
                  <a:pt x="362119" y="761999"/>
                </a:lnTo>
                <a:lnTo>
                  <a:pt x="384255" y="736599"/>
                </a:lnTo>
                <a:lnTo>
                  <a:pt x="411561" y="723899"/>
                </a:lnTo>
                <a:lnTo>
                  <a:pt x="441086" y="723899"/>
                </a:lnTo>
                <a:lnTo>
                  <a:pt x="458398" y="711199"/>
                </a:lnTo>
                <a:lnTo>
                  <a:pt x="464182" y="698499"/>
                </a:lnTo>
                <a:lnTo>
                  <a:pt x="458418" y="685799"/>
                </a:lnTo>
                <a:lnTo>
                  <a:pt x="441086" y="673099"/>
                </a:lnTo>
                <a:lnTo>
                  <a:pt x="645611" y="673099"/>
                </a:lnTo>
                <a:lnTo>
                  <a:pt x="648906" y="685799"/>
                </a:lnTo>
                <a:lnTo>
                  <a:pt x="652641" y="711199"/>
                </a:lnTo>
                <a:lnTo>
                  <a:pt x="653145" y="749299"/>
                </a:lnTo>
                <a:lnTo>
                  <a:pt x="650042" y="774699"/>
                </a:lnTo>
                <a:lnTo>
                  <a:pt x="643737" y="812799"/>
                </a:lnTo>
                <a:lnTo>
                  <a:pt x="636335" y="850899"/>
                </a:lnTo>
                <a:lnTo>
                  <a:pt x="630068" y="876299"/>
                </a:lnTo>
                <a:lnTo>
                  <a:pt x="583108" y="876299"/>
                </a:lnTo>
                <a:lnTo>
                  <a:pt x="565942" y="888999"/>
                </a:lnTo>
                <a:lnTo>
                  <a:pt x="523944" y="914399"/>
                </a:lnTo>
                <a:lnTo>
                  <a:pt x="476800" y="927099"/>
                </a:lnTo>
                <a:close/>
              </a:path>
              <a:path w="653415" h="1498600">
                <a:moveTo>
                  <a:pt x="0" y="1015999"/>
                </a:moveTo>
                <a:lnTo>
                  <a:pt x="0" y="876299"/>
                </a:lnTo>
                <a:lnTo>
                  <a:pt x="19734" y="863599"/>
                </a:lnTo>
                <a:lnTo>
                  <a:pt x="305813" y="863599"/>
                </a:lnTo>
                <a:lnTo>
                  <a:pt x="308470" y="876299"/>
                </a:lnTo>
                <a:lnTo>
                  <a:pt x="319145" y="914399"/>
                </a:lnTo>
                <a:lnTo>
                  <a:pt x="316985" y="927099"/>
                </a:lnTo>
                <a:lnTo>
                  <a:pt x="51043" y="927099"/>
                </a:lnTo>
                <a:lnTo>
                  <a:pt x="40546" y="939799"/>
                </a:lnTo>
                <a:lnTo>
                  <a:pt x="34270" y="965199"/>
                </a:lnTo>
                <a:lnTo>
                  <a:pt x="25333" y="977899"/>
                </a:lnTo>
                <a:lnTo>
                  <a:pt x="13865" y="1003299"/>
                </a:lnTo>
                <a:lnTo>
                  <a:pt x="0" y="1015999"/>
                </a:lnTo>
                <a:close/>
              </a:path>
              <a:path w="653415" h="1498600">
                <a:moveTo>
                  <a:pt x="604077" y="965199"/>
                </a:moveTo>
                <a:lnTo>
                  <a:pt x="510924" y="965199"/>
                </a:lnTo>
                <a:lnTo>
                  <a:pt x="558239" y="952499"/>
                </a:lnTo>
                <a:lnTo>
                  <a:pt x="599708" y="914399"/>
                </a:lnTo>
                <a:lnTo>
                  <a:pt x="606312" y="901699"/>
                </a:lnTo>
                <a:lnTo>
                  <a:pt x="598672" y="888999"/>
                </a:lnTo>
                <a:lnTo>
                  <a:pt x="583108" y="876299"/>
                </a:lnTo>
                <a:lnTo>
                  <a:pt x="630068" y="876299"/>
                </a:lnTo>
                <a:lnTo>
                  <a:pt x="626934" y="888999"/>
                </a:lnTo>
                <a:lnTo>
                  <a:pt x="614633" y="914399"/>
                </a:lnTo>
                <a:lnTo>
                  <a:pt x="612143" y="927099"/>
                </a:lnTo>
                <a:lnTo>
                  <a:pt x="608922" y="927099"/>
                </a:lnTo>
                <a:lnTo>
                  <a:pt x="605918" y="939799"/>
                </a:lnTo>
                <a:lnTo>
                  <a:pt x="604077" y="965199"/>
                </a:lnTo>
                <a:close/>
              </a:path>
              <a:path w="653415" h="1498600">
                <a:moveTo>
                  <a:pt x="236674" y="1003299"/>
                </a:moveTo>
                <a:lnTo>
                  <a:pt x="197210" y="1003299"/>
                </a:lnTo>
                <a:lnTo>
                  <a:pt x="118886" y="977899"/>
                </a:lnTo>
                <a:lnTo>
                  <a:pt x="79835" y="977899"/>
                </a:lnTo>
                <a:lnTo>
                  <a:pt x="81769" y="965199"/>
                </a:lnTo>
                <a:lnTo>
                  <a:pt x="83566" y="965199"/>
                </a:lnTo>
                <a:lnTo>
                  <a:pt x="85193" y="952499"/>
                </a:lnTo>
                <a:lnTo>
                  <a:pt x="86616" y="952499"/>
                </a:lnTo>
                <a:lnTo>
                  <a:pt x="82706" y="927099"/>
                </a:lnTo>
                <a:lnTo>
                  <a:pt x="316985" y="927099"/>
                </a:lnTo>
                <a:lnTo>
                  <a:pt x="310506" y="965199"/>
                </a:lnTo>
                <a:lnTo>
                  <a:pt x="282900" y="990599"/>
                </a:lnTo>
                <a:lnTo>
                  <a:pt x="236674" y="1003299"/>
                </a:lnTo>
                <a:close/>
              </a:path>
              <a:path w="653415" h="1498600">
                <a:moveTo>
                  <a:pt x="404158" y="1054099"/>
                </a:moveTo>
                <a:lnTo>
                  <a:pt x="258892" y="1054099"/>
                </a:lnTo>
                <a:lnTo>
                  <a:pt x="302772" y="1041399"/>
                </a:lnTo>
                <a:lnTo>
                  <a:pt x="328985" y="1015999"/>
                </a:lnTo>
                <a:lnTo>
                  <a:pt x="348178" y="990599"/>
                </a:lnTo>
                <a:lnTo>
                  <a:pt x="360607" y="965199"/>
                </a:lnTo>
                <a:lnTo>
                  <a:pt x="366529" y="939799"/>
                </a:lnTo>
                <a:lnTo>
                  <a:pt x="411805" y="965199"/>
                </a:lnTo>
                <a:lnTo>
                  <a:pt x="604077" y="965199"/>
                </a:lnTo>
                <a:lnTo>
                  <a:pt x="601843" y="990599"/>
                </a:lnTo>
                <a:lnTo>
                  <a:pt x="596898" y="1015999"/>
                </a:lnTo>
                <a:lnTo>
                  <a:pt x="417107" y="1015999"/>
                </a:lnTo>
                <a:lnTo>
                  <a:pt x="403255" y="1028699"/>
                </a:lnTo>
                <a:lnTo>
                  <a:pt x="402077" y="1041399"/>
                </a:lnTo>
                <a:lnTo>
                  <a:pt x="404158" y="1054099"/>
                </a:lnTo>
                <a:close/>
              </a:path>
              <a:path w="653415" h="1498600">
                <a:moveTo>
                  <a:pt x="22126" y="1358899"/>
                </a:moveTo>
                <a:lnTo>
                  <a:pt x="17972" y="1333499"/>
                </a:lnTo>
                <a:lnTo>
                  <a:pt x="13304" y="1320799"/>
                </a:lnTo>
                <a:lnTo>
                  <a:pt x="8878" y="1308099"/>
                </a:lnTo>
                <a:lnTo>
                  <a:pt x="5452" y="1282699"/>
                </a:lnTo>
                <a:lnTo>
                  <a:pt x="3199" y="1269999"/>
                </a:lnTo>
                <a:lnTo>
                  <a:pt x="1481" y="1257299"/>
                </a:lnTo>
                <a:lnTo>
                  <a:pt x="385" y="1231899"/>
                </a:lnTo>
                <a:lnTo>
                  <a:pt x="0" y="1219199"/>
                </a:lnTo>
                <a:lnTo>
                  <a:pt x="0" y="1079499"/>
                </a:lnTo>
                <a:lnTo>
                  <a:pt x="17296" y="1066799"/>
                </a:lnTo>
                <a:lnTo>
                  <a:pt x="33092" y="1054099"/>
                </a:lnTo>
                <a:lnTo>
                  <a:pt x="47276" y="1041399"/>
                </a:lnTo>
                <a:lnTo>
                  <a:pt x="59736" y="1015999"/>
                </a:lnTo>
                <a:lnTo>
                  <a:pt x="68370" y="1015999"/>
                </a:lnTo>
                <a:lnTo>
                  <a:pt x="113140" y="1028699"/>
                </a:lnTo>
                <a:lnTo>
                  <a:pt x="210956" y="1054099"/>
                </a:lnTo>
                <a:lnTo>
                  <a:pt x="404158" y="1054099"/>
                </a:lnTo>
                <a:lnTo>
                  <a:pt x="410399" y="1092199"/>
                </a:lnTo>
                <a:lnTo>
                  <a:pt x="407263" y="1104899"/>
                </a:lnTo>
                <a:lnTo>
                  <a:pt x="172096" y="1104899"/>
                </a:lnTo>
                <a:lnTo>
                  <a:pt x="159028" y="1117599"/>
                </a:lnTo>
                <a:lnTo>
                  <a:pt x="155587" y="1130299"/>
                </a:lnTo>
                <a:lnTo>
                  <a:pt x="166241" y="1142999"/>
                </a:lnTo>
                <a:lnTo>
                  <a:pt x="193286" y="1181099"/>
                </a:lnTo>
                <a:lnTo>
                  <a:pt x="199347" y="1231899"/>
                </a:lnTo>
                <a:lnTo>
                  <a:pt x="187589" y="1269999"/>
                </a:lnTo>
                <a:lnTo>
                  <a:pt x="161173" y="1308099"/>
                </a:lnTo>
                <a:lnTo>
                  <a:pt x="123845" y="1308099"/>
                </a:lnTo>
                <a:lnTo>
                  <a:pt x="87507" y="1320799"/>
                </a:lnTo>
                <a:lnTo>
                  <a:pt x="53240" y="1333499"/>
                </a:lnTo>
                <a:lnTo>
                  <a:pt x="22126" y="1358899"/>
                </a:lnTo>
                <a:close/>
              </a:path>
              <a:path w="653415" h="1498600">
                <a:moveTo>
                  <a:pt x="494318" y="1257299"/>
                </a:moveTo>
                <a:lnTo>
                  <a:pt x="327310" y="1257299"/>
                </a:lnTo>
                <a:lnTo>
                  <a:pt x="370040" y="1231899"/>
                </a:lnTo>
                <a:lnTo>
                  <a:pt x="406915" y="1206499"/>
                </a:lnTo>
                <a:lnTo>
                  <a:pt x="435550" y="1168399"/>
                </a:lnTo>
                <a:lnTo>
                  <a:pt x="453562" y="1117599"/>
                </a:lnTo>
                <a:lnTo>
                  <a:pt x="458567" y="1079499"/>
                </a:lnTo>
                <a:lnTo>
                  <a:pt x="448181" y="1028699"/>
                </a:lnTo>
                <a:lnTo>
                  <a:pt x="434971" y="1015999"/>
                </a:lnTo>
                <a:lnTo>
                  <a:pt x="596898" y="1015999"/>
                </a:lnTo>
                <a:lnTo>
                  <a:pt x="588421" y="1054099"/>
                </a:lnTo>
                <a:lnTo>
                  <a:pt x="575589" y="1079499"/>
                </a:lnTo>
                <a:lnTo>
                  <a:pt x="561906" y="1104899"/>
                </a:lnTo>
                <a:lnTo>
                  <a:pt x="550929" y="1117599"/>
                </a:lnTo>
                <a:lnTo>
                  <a:pt x="542784" y="1142999"/>
                </a:lnTo>
                <a:lnTo>
                  <a:pt x="537594" y="1168399"/>
                </a:lnTo>
                <a:lnTo>
                  <a:pt x="527907" y="1206499"/>
                </a:lnTo>
                <a:lnTo>
                  <a:pt x="510745" y="1231899"/>
                </a:lnTo>
                <a:lnTo>
                  <a:pt x="494318" y="1257299"/>
                </a:lnTo>
                <a:close/>
              </a:path>
              <a:path w="653415" h="1498600">
                <a:moveTo>
                  <a:pt x="362649" y="1384299"/>
                </a:moveTo>
                <a:lnTo>
                  <a:pt x="248919" y="1384299"/>
                </a:lnTo>
                <a:lnTo>
                  <a:pt x="262287" y="1371599"/>
                </a:lnTo>
                <a:lnTo>
                  <a:pt x="265496" y="1358899"/>
                </a:lnTo>
                <a:lnTo>
                  <a:pt x="254011" y="1333499"/>
                </a:lnTo>
                <a:lnTo>
                  <a:pt x="234961" y="1333499"/>
                </a:lnTo>
                <a:lnTo>
                  <a:pt x="225148" y="1320799"/>
                </a:lnTo>
                <a:lnTo>
                  <a:pt x="215177" y="1320799"/>
                </a:lnTo>
                <a:lnTo>
                  <a:pt x="236944" y="1282699"/>
                </a:lnTo>
                <a:lnTo>
                  <a:pt x="246465" y="1231899"/>
                </a:lnTo>
                <a:lnTo>
                  <a:pt x="242617" y="1181099"/>
                </a:lnTo>
                <a:lnTo>
                  <a:pt x="224278" y="1142999"/>
                </a:lnTo>
                <a:lnTo>
                  <a:pt x="190325" y="1104899"/>
                </a:lnTo>
                <a:lnTo>
                  <a:pt x="407263" y="1104899"/>
                </a:lnTo>
                <a:lnTo>
                  <a:pt x="400991" y="1130299"/>
                </a:lnTo>
                <a:lnTo>
                  <a:pt x="377529" y="1168399"/>
                </a:lnTo>
                <a:lnTo>
                  <a:pt x="343692" y="1193799"/>
                </a:lnTo>
                <a:lnTo>
                  <a:pt x="303157" y="1219199"/>
                </a:lnTo>
                <a:lnTo>
                  <a:pt x="291275" y="1231899"/>
                </a:lnTo>
                <a:lnTo>
                  <a:pt x="294379" y="1244599"/>
                </a:lnTo>
                <a:lnTo>
                  <a:pt x="307910" y="1257299"/>
                </a:lnTo>
                <a:lnTo>
                  <a:pt x="494318" y="1257299"/>
                </a:lnTo>
                <a:lnTo>
                  <a:pt x="486105" y="1269999"/>
                </a:lnTo>
                <a:lnTo>
                  <a:pt x="453984" y="1295399"/>
                </a:lnTo>
                <a:lnTo>
                  <a:pt x="427070" y="1308099"/>
                </a:lnTo>
                <a:lnTo>
                  <a:pt x="404620" y="1333499"/>
                </a:lnTo>
                <a:lnTo>
                  <a:pt x="384018" y="1358899"/>
                </a:lnTo>
                <a:lnTo>
                  <a:pt x="362649" y="1384299"/>
                </a:lnTo>
                <a:close/>
              </a:path>
              <a:path w="653415" h="1498600">
                <a:moveTo>
                  <a:pt x="265609" y="1485899"/>
                </a:moveTo>
                <a:lnTo>
                  <a:pt x="113457" y="1485899"/>
                </a:lnTo>
                <a:lnTo>
                  <a:pt x="91719" y="1473199"/>
                </a:lnTo>
                <a:lnTo>
                  <a:pt x="82612" y="1473199"/>
                </a:lnTo>
                <a:lnTo>
                  <a:pt x="74072" y="1460499"/>
                </a:lnTo>
                <a:lnTo>
                  <a:pt x="66193" y="1460499"/>
                </a:lnTo>
                <a:lnTo>
                  <a:pt x="59072" y="1447799"/>
                </a:lnTo>
                <a:lnTo>
                  <a:pt x="52163" y="1435099"/>
                </a:lnTo>
                <a:lnTo>
                  <a:pt x="46113" y="1435099"/>
                </a:lnTo>
                <a:lnTo>
                  <a:pt x="40836" y="1422399"/>
                </a:lnTo>
                <a:lnTo>
                  <a:pt x="36247" y="1409699"/>
                </a:lnTo>
                <a:lnTo>
                  <a:pt x="61495" y="1384299"/>
                </a:lnTo>
                <a:lnTo>
                  <a:pt x="90740" y="1371599"/>
                </a:lnTo>
                <a:lnTo>
                  <a:pt x="122660" y="1358899"/>
                </a:lnTo>
                <a:lnTo>
                  <a:pt x="188884" y="1358899"/>
                </a:lnTo>
                <a:lnTo>
                  <a:pt x="202952" y="1371599"/>
                </a:lnTo>
                <a:lnTo>
                  <a:pt x="216666" y="1371599"/>
                </a:lnTo>
                <a:lnTo>
                  <a:pt x="229928" y="1384299"/>
                </a:lnTo>
                <a:lnTo>
                  <a:pt x="362649" y="1384299"/>
                </a:lnTo>
                <a:lnTo>
                  <a:pt x="345784" y="1409699"/>
                </a:lnTo>
                <a:lnTo>
                  <a:pt x="328555" y="1435099"/>
                </a:lnTo>
                <a:lnTo>
                  <a:pt x="310206" y="1447799"/>
                </a:lnTo>
                <a:lnTo>
                  <a:pt x="289979" y="1473199"/>
                </a:lnTo>
                <a:lnTo>
                  <a:pt x="265609" y="1485899"/>
                </a:lnTo>
                <a:close/>
              </a:path>
              <a:path w="653415" h="1498600">
                <a:moveTo>
                  <a:pt x="211784" y="1498599"/>
                </a:moveTo>
                <a:lnTo>
                  <a:pt x="160250" y="1498599"/>
                </a:lnTo>
                <a:lnTo>
                  <a:pt x="136618" y="1485899"/>
                </a:lnTo>
                <a:lnTo>
                  <a:pt x="239365" y="1485899"/>
                </a:lnTo>
                <a:lnTo>
                  <a:pt x="211784" y="1498599"/>
                </a:lnTo>
                <a:close/>
              </a:path>
            </a:pathLst>
          </a:custGeom>
          <a:solidFill>
            <a:srgbClr val="DF7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4404" y="7388146"/>
            <a:ext cx="652145" cy="1254760"/>
          </a:xfrm>
          <a:custGeom>
            <a:avLst/>
            <a:gdLst/>
            <a:ahLst/>
            <a:cxnLst/>
            <a:rect l="l" t="t" r="r" b="b"/>
            <a:pathLst>
              <a:path w="652145" h="1254759">
                <a:moveTo>
                  <a:pt x="482288" y="57149"/>
                </a:moveTo>
                <a:lnTo>
                  <a:pt x="247185" y="57149"/>
                </a:lnTo>
                <a:lnTo>
                  <a:pt x="277767" y="55879"/>
                </a:lnTo>
                <a:lnTo>
                  <a:pt x="307938" y="45719"/>
                </a:lnTo>
                <a:lnTo>
                  <a:pt x="349598" y="27939"/>
                </a:lnTo>
                <a:lnTo>
                  <a:pt x="395318" y="8889"/>
                </a:lnTo>
                <a:lnTo>
                  <a:pt x="437670" y="0"/>
                </a:lnTo>
                <a:lnTo>
                  <a:pt x="469228" y="6349"/>
                </a:lnTo>
                <a:lnTo>
                  <a:pt x="482563" y="38099"/>
                </a:lnTo>
                <a:lnTo>
                  <a:pt x="482288" y="57149"/>
                </a:lnTo>
                <a:close/>
              </a:path>
              <a:path w="652145" h="1254759">
                <a:moveTo>
                  <a:pt x="470224" y="1254759"/>
                </a:moveTo>
                <a:lnTo>
                  <a:pt x="422404" y="1250949"/>
                </a:lnTo>
                <a:lnTo>
                  <a:pt x="379938" y="1236979"/>
                </a:lnTo>
                <a:lnTo>
                  <a:pt x="329787" y="1196339"/>
                </a:lnTo>
                <a:lnTo>
                  <a:pt x="289022" y="1144269"/>
                </a:lnTo>
                <a:lnTo>
                  <a:pt x="267654" y="1117599"/>
                </a:lnTo>
                <a:lnTo>
                  <a:pt x="247055" y="1092199"/>
                </a:lnTo>
                <a:lnTo>
                  <a:pt x="224615" y="1068069"/>
                </a:lnTo>
                <a:lnTo>
                  <a:pt x="197722" y="1046479"/>
                </a:lnTo>
                <a:lnTo>
                  <a:pt x="165596" y="1021079"/>
                </a:lnTo>
                <a:lnTo>
                  <a:pt x="140948" y="994409"/>
                </a:lnTo>
                <a:lnTo>
                  <a:pt x="123784" y="961389"/>
                </a:lnTo>
                <a:lnTo>
                  <a:pt x="114112" y="922019"/>
                </a:lnTo>
                <a:lnTo>
                  <a:pt x="108907" y="897889"/>
                </a:lnTo>
                <a:lnTo>
                  <a:pt x="100764" y="877569"/>
                </a:lnTo>
                <a:lnTo>
                  <a:pt x="89795" y="857249"/>
                </a:lnTo>
                <a:lnTo>
                  <a:pt x="76117" y="836929"/>
                </a:lnTo>
                <a:lnTo>
                  <a:pt x="63264" y="810259"/>
                </a:lnTo>
                <a:lnTo>
                  <a:pt x="54777" y="779779"/>
                </a:lnTo>
                <a:lnTo>
                  <a:pt x="49829" y="748029"/>
                </a:lnTo>
                <a:lnTo>
                  <a:pt x="47594" y="720089"/>
                </a:lnTo>
                <a:lnTo>
                  <a:pt x="45753" y="702309"/>
                </a:lnTo>
                <a:lnTo>
                  <a:pt x="42748" y="689609"/>
                </a:lnTo>
                <a:lnTo>
                  <a:pt x="39528" y="680719"/>
                </a:lnTo>
                <a:lnTo>
                  <a:pt x="37038" y="674369"/>
                </a:lnTo>
                <a:lnTo>
                  <a:pt x="24751" y="640079"/>
                </a:lnTo>
                <a:lnTo>
                  <a:pt x="15349" y="604519"/>
                </a:lnTo>
                <a:lnTo>
                  <a:pt x="7938" y="567689"/>
                </a:lnTo>
                <a:lnTo>
                  <a:pt x="1629" y="530859"/>
                </a:lnTo>
                <a:lnTo>
                  <a:pt x="0" y="488949"/>
                </a:lnTo>
                <a:lnTo>
                  <a:pt x="5264" y="447039"/>
                </a:lnTo>
                <a:lnTo>
                  <a:pt x="10949" y="405129"/>
                </a:lnTo>
                <a:lnTo>
                  <a:pt x="10577" y="361949"/>
                </a:lnTo>
                <a:lnTo>
                  <a:pt x="7815" y="323849"/>
                </a:lnTo>
                <a:lnTo>
                  <a:pt x="9765" y="287019"/>
                </a:lnTo>
                <a:lnTo>
                  <a:pt x="16682" y="250189"/>
                </a:lnTo>
                <a:lnTo>
                  <a:pt x="28824" y="213359"/>
                </a:lnTo>
                <a:lnTo>
                  <a:pt x="36415" y="199389"/>
                </a:lnTo>
                <a:lnTo>
                  <a:pt x="45641" y="185419"/>
                </a:lnTo>
                <a:lnTo>
                  <a:pt x="55136" y="171449"/>
                </a:lnTo>
                <a:lnTo>
                  <a:pt x="63533" y="157479"/>
                </a:lnTo>
                <a:lnTo>
                  <a:pt x="70560" y="140969"/>
                </a:lnTo>
                <a:lnTo>
                  <a:pt x="76654" y="124459"/>
                </a:lnTo>
                <a:lnTo>
                  <a:pt x="83160" y="107949"/>
                </a:lnTo>
                <a:lnTo>
                  <a:pt x="102771" y="74929"/>
                </a:lnTo>
                <a:lnTo>
                  <a:pt x="128513" y="41909"/>
                </a:lnTo>
                <a:lnTo>
                  <a:pt x="175037" y="7619"/>
                </a:lnTo>
                <a:lnTo>
                  <a:pt x="192996" y="31749"/>
                </a:lnTo>
                <a:lnTo>
                  <a:pt x="217987" y="48259"/>
                </a:lnTo>
                <a:lnTo>
                  <a:pt x="247185" y="57149"/>
                </a:lnTo>
                <a:lnTo>
                  <a:pt x="482288" y="57149"/>
                </a:lnTo>
                <a:lnTo>
                  <a:pt x="482032" y="74929"/>
                </a:lnTo>
                <a:lnTo>
                  <a:pt x="481222" y="107949"/>
                </a:lnTo>
                <a:lnTo>
                  <a:pt x="485478" y="140969"/>
                </a:lnTo>
                <a:lnTo>
                  <a:pt x="266337" y="140969"/>
                </a:lnTo>
                <a:lnTo>
                  <a:pt x="247715" y="143509"/>
                </a:lnTo>
                <a:lnTo>
                  <a:pt x="237823" y="157479"/>
                </a:lnTo>
                <a:lnTo>
                  <a:pt x="239007" y="175259"/>
                </a:lnTo>
                <a:lnTo>
                  <a:pt x="253614" y="186689"/>
                </a:lnTo>
                <a:lnTo>
                  <a:pt x="270278" y="191769"/>
                </a:lnTo>
                <a:lnTo>
                  <a:pt x="278515" y="195579"/>
                </a:lnTo>
                <a:lnTo>
                  <a:pt x="286680" y="198119"/>
                </a:lnTo>
                <a:lnTo>
                  <a:pt x="291958" y="203199"/>
                </a:lnTo>
                <a:lnTo>
                  <a:pt x="294790" y="205739"/>
                </a:lnTo>
                <a:lnTo>
                  <a:pt x="298670" y="209549"/>
                </a:lnTo>
                <a:lnTo>
                  <a:pt x="314643" y="234949"/>
                </a:lnTo>
                <a:lnTo>
                  <a:pt x="309309" y="264159"/>
                </a:lnTo>
                <a:lnTo>
                  <a:pt x="287494" y="292099"/>
                </a:lnTo>
                <a:lnTo>
                  <a:pt x="254020" y="317499"/>
                </a:lnTo>
                <a:lnTo>
                  <a:pt x="219087" y="334009"/>
                </a:lnTo>
                <a:lnTo>
                  <a:pt x="82361" y="334009"/>
                </a:lnTo>
                <a:lnTo>
                  <a:pt x="69497" y="345439"/>
                </a:lnTo>
                <a:lnTo>
                  <a:pt x="65868" y="361949"/>
                </a:lnTo>
                <a:lnTo>
                  <a:pt x="75907" y="379729"/>
                </a:lnTo>
                <a:lnTo>
                  <a:pt x="113657" y="396239"/>
                </a:lnTo>
                <a:lnTo>
                  <a:pt x="157456" y="400049"/>
                </a:lnTo>
                <a:lnTo>
                  <a:pt x="387209" y="400049"/>
                </a:lnTo>
                <a:lnTo>
                  <a:pt x="382629" y="427989"/>
                </a:lnTo>
                <a:lnTo>
                  <a:pt x="385377" y="469899"/>
                </a:lnTo>
                <a:lnTo>
                  <a:pt x="248893" y="469899"/>
                </a:lnTo>
                <a:lnTo>
                  <a:pt x="234564" y="482599"/>
                </a:lnTo>
                <a:lnTo>
                  <a:pt x="224586" y="505459"/>
                </a:lnTo>
                <a:lnTo>
                  <a:pt x="218996" y="529589"/>
                </a:lnTo>
                <a:lnTo>
                  <a:pt x="217605" y="544829"/>
                </a:lnTo>
                <a:lnTo>
                  <a:pt x="127779" y="544829"/>
                </a:lnTo>
                <a:lnTo>
                  <a:pt x="110476" y="551179"/>
                </a:lnTo>
                <a:lnTo>
                  <a:pt x="104735" y="567689"/>
                </a:lnTo>
                <a:lnTo>
                  <a:pt x="110516" y="584199"/>
                </a:lnTo>
                <a:lnTo>
                  <a:pt x="127779" y="591819"/>
                </a:lnTo>
                <a:lnTo>
                  <a:pt x="173601" y="604519"/>
                </a:lnTo>
                <a:lnTo>
                  <a:pt x="214509" y="629919"/>
                </a:lnTo>
                <a:lnTo>
                  <a:pt x="253201" y="661669"/>
                </a:lnTo>
                <a:lnTo>
                  <a:pt x="292378" y="689609"/>
                </a:lnTo>
                <a:lnTo>
                  <a:pt x="331254" y="707389"/>
                </a:lnTo>
                <a:lnTo>
                  <a:pt x="344809" y="711199"/>
                </a:lnTo>
                <a:lnTo>
                  <a:pt x="344669" y="712469"/>
                </a:lnTo>
                <a:lnTo>
                  <a:pt x="344459" y="713739"/>
                </a:lnTo>
                <a:lnTo>
                  <a:pt x="350889" y="755649"/>
                </a:lnTo>
                <a:lnTo>
                  <a:pt x="373065" y="789939"/>
                </a:lnTo>
                <a:lnTo>
                  <a:pt x="406813" y="816609"/>
                </a:lnTo>
                <a:lnTo>
                  <a:pt x="447993" y="838199"/>
                </a:lnTo>
                <a:lnTo>
                  <a:pt x="492467" y="852169"/>
                </a:lnTo>
                <a:lnTo>
                  <a:pt x="529863" y="859789"/>
                </a:lnTo>
                <a:lnTo>
                  <a:pt x="261714" y="859789"/>
                </a:lnTo>
                <a:lnTo>
                  <a:pt x="245043" y="861059"/>
                </a:lnTo>
                <a:lnTo>
                  <a:pt x="235333" y="875029"/>
                </a:lnTo>
                <a:lnTo>
                  <a:pt x="233533" y="924559"/>
                </a:lnTo>
                <a:lnTo>
                  <a:pt x="242870" y="972819"/>
                </a:lnTo>
                <a:lnTo>
                  <a:pt x="263618" y="1014729"/>
                </a:lnTo>
                <a:lnTo>
                  <a:pt x="296050" y="1049019"/>
                </a:lnTo>
                <a:lnTo>
                  <a:pt x="340440" y="1071879"/>
                </a:lnTo>
                <a:lnTo>
                  <a:pt x="370946" y="1078229"/>
                </a:lnTo>
                <a:lnTo>
                  <a:pt x="401812" y="1078229"/>
                </a:lnTo>
                <a:lnTo>
                  <a:pt x="418522" y="1090929"/>
                </a:lnTo>
                <a:lnTo>
                  <a:pt x="430447" y="1111249"/>
                </a:lnTo>
                <a:lnTo>
                  <a:pt x="437391" y="1131569"/>
                </a:lnTo>
                <a:lnTo>
                  <a:pt x="440828" y="1149349"/>
                </a:lnTo>
                <a:lnTo>
                  <a:pt x="444586" y="1158239"/>
                </a:lnTo>
                <a:lnTo>
                  <a:pt x="451961" y="1163319"/>
                </a:lnTo>
                <a:lnTo>
                  <a:pt x="461119" y="1167129"/>
                </a:lnTo>
                <a:lnTo>
                  <a:pt x="614142" y="1167129"/>
                </a:lnTo>
                <a:lnTo>
                  <a:pt x="605809" y="1186179"/>
                </a:lnTo>
                <a:lnTo>
                  <a:pt x="577604" y="1220469"/>
                </a:lnTo>
                <a:lnTo>
                  <a:pt x="517914" y="1248409"/>
                </a:lnTo>
                <a:lnTo>
                  <a:pt x="470224" y="1254759"/>
                </a:lnTo>
                <a:close/>
              </a:path>
              <a:path w="652145" h="1254759">
                <a:moveTo>
                  <a:pt x="606902" y="598169"/>
                </a:moveTo>
                <a:lnTo>
                  <a:pt x="563178" y="593089"/>
                </a:lnTo>
                <a:lnTo>
                  <a:pt x="522393" y="580389"/>
                </a:lnTo>
                <a:lnTo>
                  <a:pt x="486409" y="558799"/>
                </a:lnTo>
                <a:lnTo>
                  <a:pt x="457086" y="528319"/>
                </a:lnTo>
                <a:lnTo>
                  <a:pt x="436284" y="486409"/>
                </a:lnTo>
                <a:lnTo>
                  <a:pt x="430103" y="452119"/>
                </a:lnTo>
                <a:lnTo>
                  <a:pt x="432789" y="417829"/>
                </a:lnTo>
                <a:lnTo>
                  <a:pt x="447120" y="349249"/>
                </a:lnTo>
                <a:lnTo>
                  <a:pt x="449031" y="325119"/>
                </a:lnTo>
                <a:lnTo>
                  <a:pt x="440282" y="278129"/>
                </a:lnTo>
                <a:lnTo>
                  <a:pt x="400425" y="214629"/>
                </a:lnTo>
                <a:lnTo>
                  <a:pt x="359774" y="182879"/>
                </a:lnTo>
                <a:lnTo>
                  <a:pt x="313414" y="158749"/>
                </a:lnTo>
                <a:lnTo>
                  <a:pt x="266337" y="140969"/>
                </a:lnTo>
                <a:lnTo>
                  <a:pt x="485478" y="140969"/>
                </a:lnTo>
                <a:lnTo>
                  <a:pt x="529125" y="207009"/>
                </a:lnTo>
                <a:lnTo>
                  <a:pt x="565780" y="229869"/>
                </a:lnTo>
                <a:lnTo>
                  <a:pt x="607508" y="243839"/>
                </a:lnTo>
                <a:lnTo>
                  <a:pt x="651706" y="247649"/>
                </a:lnTo>
                <a:lnTo>
                  <a:pt x="651706" y="595629"/>
                </a:lnTo>
                <a:lnTo>
                  <a:pt x="606902" y="598169"/>
                </a:lnTo>
                <a:close/>
              </a:path>
              <a:path w="652145" h="1254759">
                <a:moveTo>
                  <a:pt x="387209" y="400049"/>
                </a:moveTo>
                <a:lnTo>
                  <a:pt x="157456" y="400049"/>
                </a:lnTo>
                <a:lnTo>
                  <a:pt x="203991" y="392429"/>
                </a:lnTo>
                <a:lnTo>
                  <a:pt x="249948" y="374649"/>
                </a:lnTo>
                <a:lnTo>
                  <a:pt x="292013" y="349249"/>
                </a:lnTo>
                <a:lnTo>
                  <a:pt x="326874" y="317499"/>
                </a:lnTo>
                <a:lnTo>
                  <a:pt x="351216" y="283209"/>
                </a:lnTo>
                <a:lnTo>
                  <a:pt x="361727" y="246379"/>
                </a:lnTo>
                <a:lnTo>
                  <a:pt x="367284" y="251459"/>
                </a:lnTo>
                <a:lnTo>
                  <a:pt x="372659" y="257809"/>
                </a:lnTo>
                <a:lnTo>
                  <a:pt x="377810" y="262889"/>
                </a:lnTo>
                <a:lnTo>
                  <a:pt x="382699" y="269239"/>
                </a:lnTo>
                <a:lnTo>
                  <a:pt x="399258" y="307339"/>
                </a:lnTo>
                <a:lnTo>
                  <a:pt x="398145" y="346709"/>
                </a:lnTo>
                <a:lnTo>
                  <a:pt x="389291" y="387349"/>
                </a:lnTo>
                <a:lnTo>
                  <a:pt x="387209" y="400049"/>
                </a:lnTo>
                <a:close/>
              </a:path>
              <a:path w="652145" h="1254759">
                <a:moveTo>
                  <a:pt x="131891" y="350519"/>
                </a:moveTo>
                <a:lnTo>
                  <a:pt x="100025" y="337819"/>
                </a:lnTo>
                <a:lnTo>
                  <a:pt x="82361" y="334009"/>
                </a:lnTo>
                <a:lnTo>
                  <a:pt x="219087" y="334009"/>
                </a:lnTo>
                <a:lnTo>
                  <a:pt x="213712" y="336549"/>
                </a:lnTo>
                <a:lnTo>
                  <a:pt x="171394" y="349249"/>
                </a:lnTo>
                <a:lnTo>
                  <a:pt x="131891" y="350519"/>
                </a:lnTo>
                <a:close/>
              </a:path>
              <a:path w="652145" h="1254759">
                <a:moveTo>
                  <a:pt x="388972" y="670559"/>
                </a:moveTo>
                <a:lnTo>
                  <a:pt x="345818" y="661669"/>
                </a:lnTo>
                <a:lnTo>
                  <a:pt x="305778" y="641349"/>
                </a:lnTo>
                <a:lnTo>
                  <a:pt x="267281" y="614679"/>
                </a:lnTo>
                <a:lnTo>
                  <a:pt x="263475" y="558799"/>
                </a:lnTo>
                <a:lnTo>
                  <a:pt x="266381" y="532129"/>
                </a:lnTo>
                <a:lnTo>
                  <a:pt x="275844" y="505459"/>
                </a:lnTo>
                <a:lnTo>
                  <a:pt x="277264" y="486409"/>
                </a:lnTo>
                <a:lnTo>
                  <a:pt x="265703" y="473709"/>
                </a:lnTo>
                <a:lnTo>
                  <a:pt x="248893" y="469899"/>
                </a:lnTo>
                <a:lnTo>
                  <a:pt x="385377" y="469899"/>
                </a:lnTo>
                <a:lnTo>
                  <a:pt x="401083" y="524509"/>
                </a:lnTo>
                <a:lnTo>
                  <a:pt x="426891" y="565149"/>
                </a:lnTo>
                <a:lnTo>
                  <a:pt x="462273" y="599439"/>
                </a:lnTo>
                <a:lnTo>
                  <a:pt x="506122" y="626109"/>
                </a:lnTo>
                <a:lnTo>
                  <a:pt x="575873" y="645159"/>
                </a:lnTo>
                <a:lnTo>
                  <a:pt x="613524" y="647699"/>
                </a:lnTo>
                <a:lnTo>
                  <a:pt x="651706" y="647699"/>
                </a:lnTo>
                <a:lnTo>
                  <a:pt x="651706" y="662939"/>
                </a:lnTo>
                <a:lnTo>
                  <a:pt x="436808" y="662939"/>
                </a:lnTo>
                <a:lnTo>
                  <a:pt x="388972" y="670559"/>
                </a:lnTo>
                <a:close/>
              </a:path>
              <a:path w="652145" h="1254759">
                <a:moveTo>
                  <a:pt x="216982" y="577849"/>
                </a:moveTo>
                <a:lnTo>
                  <a:pt x="196083" y="565149"/>
                </a:lnTo>
                <a:lnTo>
                  <a:pt x="174399" y="554989"/>
                </a:lnTo>
                <a:lnTo>
                  <a:pt x="151705" y="547369"/>
                </a:lnTo>
                <a:lnTo>
                  <a:pt x="127779" y="544829"/>
                </a:lnTo>
                <a:lnTo>
                  <a:pt x="217605" y="544829"/>
                </a:lnTo>
                <a:lnTo>
                  <a:pt x="216794" y="553719"/>
                </a:lnTo>
                <a:lnTo>
                  <a:pt x="216982" y="577849"/>
                </a:lnTo>
                <a:close/>
              </a:path>
              <a:path w="652145" h="1254759">
                <a:moveTo>
                  <a:pt x="651706" y="647699"/>
                </a:moveTo>
                <a:lnTo>
                  <a:pt x="613524" y="647699"/>
                </a:lnTo>
                <a:lnTo>
                  <a:pt x="651706" y="646429"/>
                </a:lnTo>
                <a:lnTo>
                  <a:pt x="651706" y="647699"/>
                </a:lnTo>
                <a:close/>
              </a:path>
              <a:path w="652145" h="1254759">
                <a:moveTo>
                  <a:pt x="605602" y="819149"/>
                </a:moveTo>
                <a:lnTo>
                  <a:pt x="524784" y="811529"/>
                </a:lnTo>
                <a:lnTo>
                  <a:pt x="477486" y="800099"/>
                </a:lnTo>
                <a:lnTo>
                  <a:pt x="434948" y="781049"/>
                </a:lnTo>
                <a:lnTo>
                  <a:pt x="404183" y="754379"/>
                </a:lnTo>
                <a:lnTo>
                  <a:pt x="392207" y="718819"/>
                </a:lnTo>
                <a:lnTo>
                  <a:pt x="421035" y="716279"/>
                </a:lnTo>
                <a:lnTo>
                  <a:pt x="449497" y="708659"/>
                </a:lnTo>
                <a:lnTo>
                  <a:pt x="463647" y="695959"/>
                </a:lnTo>
                <a:lnTo>
                  <a:pt x="464728" y="678179"/>
                </a:lnTo>
                <a:lnTo>
                  <a:pt x="455022" y="664209"/>
                </a:lnTo>
                <a:lnTo>
                  <a:pt x="436808" y="662939"/>
                </a:lnTo>
                <a:lnTo>
                  <a:pt x="651706" y="662939"/>
                </a:lnTo>
                <a:lnTo>
                  <a:pt x="651706" y="811529"/>
                </a:lnTo>
                <a:lnTo>
                  <a:pt x="629493" y="816609"/>
                </a:lnTo>
                <a:lnTo>
                  <a:pt x="605602" y="819149"/>
                </a:lnTo>
                <a:close/>
              </a:path>
              <a:path w="652145" h="1254759">
                <a:moveTo>
                  <a:pt x="397127" y="1027429"/>
                </a:moveTo>
                <a:lnTo>
                  <a:pt x="353128" y="1026159"/>
                </a:lnTo>
                <a:lnTo>
                  <a:pt x="316238" y="1007109"/>
                </a:lnTo>
                <a:lnTo>
                  <a:pt x="292587" y="971549"/>
                </a:lnTo>
                <a:lnTo>
                  <a:pt x="281284" y="929639"/>
                </a:lnTo>
                <a:lnTo>
                  <a:pt x="281437" y="887729"/>
                </a:lnTo>
                <a:lnTo>
                  <a:pt x="276720" y="869949"/>
                </a:lnTo>
                <a:lnTo>
                  <a:pt x="261714" y="859789"/>
                </a:lnTo>
                <a:lnTo>
                  <a:pt x="529863" y="859789"/>
                </a:lnTo>
                <a:lnTo>
                  <a:pt x="536095" y="861059"/>
                </a:lnTo>
                <a:lnTo>
                  <a:pt x="574737" y="866139"/>
                </a:lnTo>
                <a:lnTo>
                  <a:pt x="651706" y="866139"/>
                </a:lnTo>
                <a:lnTo>
                  <a:pt x="651706" y="929639"/>
                </a:lnTo>
                <a:lnTo>
                  <a:pt x="504147" y="929639"/>
                </a:lnTo>
                <a:lnTo>
                  <a:pt x="486998" y="930909"/>
                </a:lnTo>
                <a:lnTo>
                  <a:pt x="475852" y="944879"/>
                </a:lnTo>
                <a:lnTo>
                  <a:pt x="459577" y="985519"/>
                </a:lnTo>
                <a:lnTo>
                  <a:pt x="432972" y="1013459"/>
                </a:lnTo>
                <a:lnTo>
                  <a:pt x="397127" y="1027429"/>
                </a:lnTo>
                <a:close/>
              </a:path>
              <a:path w="652145" h="1254759">
                <a:moveTo>
                  <a:pt x="651706" y="866139"/>
                </a:moveTo>
                <a:lnTo>
                  <a:pt x="594687" y="866139"/>
                </a:lnTo>
                <a:lnTo>
                  <a:pt x="614218" y="864869"/>
                </a:lnTo>
                <a:lnTo>
                  <a:pt x="651706" y="859789"/>
                </a:lnTo>
                <a:lnTo>
                  <a:pt x="651706" y="866139"/>
                </a:lnTo>
                <a:close/>
              </a:path>
              <a:path w="652145" h="1254759">
                <a:moveTo>
                  <a:pt x="614142" y="1167129"/>
                </a:moveTo>
                <a:lnTo>
                  <a:pt x="461119" y="1167129"/>
                </a:lnTo>
                <a:lnTo>
                  <a:pt x="470224" y="1165859"/>
                </a:lnTo>
                <a:lnTo>
                  <a:pt x="478900" y="1162049"/>
                </a:lnTo>
                <a:lnTo>
                  <a:pt x="484394" y="1154429"/>
                </a:lnTo>
                <a:lnTo>
                  <a:pt x="486971" y="1146809"/>
                </a:lnTo>
                <a:lnTo>
                  <a:pt x="486898" y="1136649"/>
                </a:lnTo>
                <a:lnTo>
                  <a:pt x="482767" y="1116329"/>
                </a:lnTo>
                <a:lnTo>
                  <a:pt x="475664" y="1094739"/>
                </a:lnTo>
                <a:lnTo>
                  <a:pt x="465186" y="1075689"/>
                </a:lnTo>
                <a:lnTo>
                  <a:pt x="450930" y="1059179"/>
                </a:lnTo>
                <a:lnTo>
                  <a:pt x="475407" y="1040129"/>
                </a:lnTo>
                <a:lnTo>
                  <a:pt x="495855" y="1015999"/>
                </a:lnTo>
                <a:lnTo>
                  <a:pt x="511596" y="988059"/>
                </a:lnTo>
                <a:lnTo>
                  <a:pt x="521957" y="957579"/>
                </a:lnTo>
                <a:lnTo>
                  <a:pt x="518675" y="938529"/>
                </a:lnTo>
                <a:lnTo>
                  <a:pt x="504147" y="929639"/>
                </a:lnTo>
                <a:lnTo>
                  <a:pt x="651706" y="929639"/>
                </a:lnTo>
                <a:lnTo>
                  <a:pt x="651706" y="975359"/>
                </a:lnTo>
                <a:lnTo>
                  <a:pt x="651201" y="991869"/>
                </a:lnTo>
                <a:lnTo>
                  <a:pt x="647843" y="1029969"/>
                </a:lnTo>
                <a:lnTo>
                  <a:pt x="637764" y="1080769"/>
                </a:lnTo>
                <a:lnTo>
                  <a:pt x="628951" y="1115059"/>
                </a:lnTo>
                <a:lnTo>
                  <a:pt x="623291" y="1139189"/>
                </a:lnTo>
                <a:lnTo>
                  <a:pt x="615808" y="1163319"/>
                </a:lnTo>
                <a:lnTo>
                  <a:pt x="614142" y="1167129"/>
                </a:lnTo>
                <a:close/>
              </a:path>
              <a:path w="652145" h="1254759">
                <a:moveTo>
                  <a:pt x="401812" y="1078229"/>
                </a:moveTo>
                <a:lnTo>
                  <a:pt x="385740" y="1078229"/>
                </a:lnTo>
                <a:lnTo>
                  <a:pt x="400141" y="1076959"/>
                </a:lnTo>
                <a:lnTo>
                  <a:pt x="401812" y="1078229"/>
                </a:lnTo>
                <a:close/>
              </a:path>
            </a:pathLst>
          </a:custGeom>
          <a:solidFill>
            <a:srgbClr val="DF7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75175" y="7139582"/>
            <a:ext cx="441325" cy="450850"/>
          </a:xfrm>
          <a:custGeom>
            <a:avLst/>
            <a:gdLst/>
            <a:ahLst/>
            <a:cxnLst/>
            <a:rect l="l" t="t" r="r" b="b"/>
            <a:pathLst>
              <a:path w="441325" h="450850">
                <a:moveTo>
                  <a:pt x="54198" y="259204"/>
                </a:moveTo>
                <a:lnTo>
                  <a:pt x="16102" y="247833"/>
                </a:lnTo>
                <a:lnTo>
                  <a:pt x="0" y="220801"/>
                </a:lnTo>
                <a:lnTo>
                  <a:pt x="9066" y="201331"/>
                </a:lnTo>
                <a:lnTo>
                  <a:pt x="16574" y="181126"/>
                </a:lnTo>
                <a:lnTo>
                  <a:pt x="37634" y="143805"/>
                </a:lnTo>
                <a:lnTo>
                  <a:pt x="67192" y="114505"/>
                </a:lnTo>
                <a:lnTo>
                  <a:pt x="134965" y="70420"/>
                </a:lnTo>
                <a:lnTo>
                  <a:pt x="175340" y="48416"/>
                </a:lnTo>
                <a:lnTo>
                  <a:pt x="214930" y="30484"/>
                </a:lnTo>
                <a:lnTo>
                  <a:pt x="256740" y="16051"/>
                </a:lnTo>
                <a:lnTo>
                  <a:pt x="303775" y="4544"/>
                </a:lnTo>
                <a:lnTo>
                  <a:pt x="336869" y="0"/>
                </a:lnTo>
                <a:lnTo>
                  <a:pt x="376606" y="869"/>
                </a:lnTo>
                <a:lnTo>
                  <a:pt x="433944" y="42069"/>
                </a:lnTo>
                <a:lnTo>
                  <a:pt x="440595" y="89894"/>
                </a:lnTo>
                <a:lnTo>
                  <a:pt x="440935" y="108045"/>
                </a:lnTo>
                <a:lnTo>
                  <a:pt x="250552" y="108045"/>
                </a:lnTo>
                <a:lnTo>
                  <a:pt x="209644" y="117975"/>
                </a:lnTo>
                <a:lnTo>
                  <a:pt x="175427" y="141671"/>
                </a:lnTo>
                <a:lnTo>
                  <a:pt x="151540" y="176326"/>
                </a:lnTo>
                <a:lnTo>
                  <a:pt x="141623" y="219133"/>
                </a:lnTo>
                <a:lnTo>
                  <a:pt x="141553" y="220037"/>
                </a:lnTo>
                <a:lnTo>
                  <a:pt x="141693" y="220801"/>
                </a:lnTo>
                <a:lnTo>
                  <a:pt x="141727" y="221635"/>
                </a:lnTo>
                <a:lnTo>
                  <a:pt x="128976" y="227984"/>
                </a:lnTo>
                <a:lnTo>
                  <a:pt x="116552" y="234586"/>
                </a:lnTo>
                <a:lnTo>
                  <a:pt x="92896" y="247694"/>
                </a:lnTo>
                <a:lnTo>
                  <a:pt x="74227" y="255661"/>
                </a:lnTo>
                <a:lnTo>
                  <a:pt x="54198" y="259204"/>
                </a:lnTo>
                <a:close/>
              </a:path>
              <a:path w="441325" h="450850">
                <a:moveTo>
                  <a:pt x="440935" y="160482"/>
                </a:moveTo>
                <a:lnTo>
                  <a:pt x="281789" y="160482"/>
                </a:lnTo>
                <a:lnTo>
                  <a:pt x="300071" y="159176"/>
                </a:lnTo>
                <a:lnTo>
                  <a:pt x="309818" y="145364"/>
                </a:lnTo>
                <a:lnTo>
                  <a:pt x="308730" y="127662"/>
                </a:lnTo>
                <a:lnTo>
                  <a:pt x="294512" y="114688"/>
                </a:lnTo>
                <a:lnTo>
                  <a:pt x="250552" y="108045"/>
                </a:lnTo>
                <a:lnTo>
                  <a:pt x="440935" y="108045"/>
                </a:lnTo>
                <a:lnTo>
                  <a:pt x="440935" y="160482"/>
                </a:lnTo>
                <a:close/>
              </a:path>
              <a:path w="441325" h="450850">
                <a:moveTo>
                  <a:pt x="191712" y="203984"/>
                </a:moveTo>
                <a:lnTo>
                  <a:pt x="204602" y="179226"/>
                </a:lnTo>
                <a:lnTo>
                  <a:pt x="226067" y="162819"/>
                </a:lnTo>
                <a:lnTo>
                  <a:pt x="252875" y="156120"/>
                </a:lnTo>
                <a:lnTo>
                  <a:pt x="281789" y="160482"/>
                </a:lnTo>
                <a:lnTo>
                  <a:pt x="440935" y="160482"/>
                </a:lnTo>
                <a:lnTo>
                  <a:pt x="440935" y="201331"/>
                </a:lnTo>
                <a:lnTo>
                  <a:pt x="216196" y="201331"/>
                </a:lnTo>
                <a:lnTo>
                  <a:pt x="208022" y="201669"/>
                </a:lnTo>
                <a:lnTo>
                  <a:pt x="199856" y="202574"/>
                </a:lnTo>
                <a:lnTo>
                  <a:pt x="191712" y="203984"/>
                </a:lnTo>
                <a:close/>
              </a:path>
              <a:path w="441325" h="450850">
                <a:moveTo>
                  <a:pt x="440935" y="450436"/>
                </a:moveTo>
                <a:lnTo>
                  <a:pt x="394255" y="442564"/>
                </a:lnTo>
                <a:lnTo>
                  <a:pt x="353558" y="421549"/>
                </a:lnTo>
                <a:lnTo>
                  <a:pt x="325196" y="388084"/>
                </a:lnTo>
                <a:lnTo>
                  <a:pt x="315519" y="342863"/>
                </a:lnTo>
                <a:lnTo>
                  <a:pt x="317504" y="318458"/>
                </a:lnTo>
                <a:lnTo>
                  <a:pt x="319679" y="293402"/>
                </a:lnTo>
                <a:lnTo>
                  <a:pt x="318891" y="268633"/>
                </a:lnTo>
                <a:lnTo>
                  <a:pt x="296242" y="224376"/>
                </a:lnTo>
                <a:lnTo>
                  <a:pt x="250527" y="204763"/>
                </a:lnTo>
                <a:lnTo>
                  <a:pt x="216196" y="201331"/>
                </a:lnTo>
                <a:lnTo>
                  <a:pt x="440935" y="201331"/>
                </a:lnTo>
                <a:lnTo>
                  <a:pt x="440935" y="450436"/>
                </a:lnTo>
                <a:close/>
              </a:path>
            </a:pathLst>
          </a:custGeom>
          <a:solidFill>
            <a:srgbClr val="DF7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90944" y="6587256"/>
            <a:ext cx="114300" cy="355600"/>
          </a:xfrm>
          <a:custGeom>
            <a:avLst/>
            <a:gdLst/>
            <a:ahLst/>
            <a:cxnLst/>
            <a:rect l="l" t="t" r="r" b="b"/>
            <a:pathLst>
              <a:path w="114300" h="355600">
                <a:moveTo>
                  <a:pt x="56905" y="355275"/>
                </a:moveTo>
                <a:lnTo>
                  <a:pt x="34771" y="350829"/>
                </a:lnTo>
                <a:lnTo>
                  <a:pt x="16681" y="338705"/>
                </a:lnTo>
                <a:lnTo>
                  <a:pt x="4477" y="320725"/>
                </a:lnTo>
                <a:lnTo>
                  <a:pt x="0" y="298709"/>
                </a:lnTo>
                <a:lnTo>
                  <a:pt x="0" y="56566"/>
                </a:lnTo>
                <a:lnTo>
                  <a:pt x="4477" y="34549"/>
                </a:lnTo>
                <a:lnTo>
                  <a:pt x="16681" y="16569"/>
                </a:lnTo>
                <a:lnTo>
                  <a:pt x="34771" y="4445"/>
                </a:lnTo>
                <a:lnTo>
                  <a:pt x="56905" y="0"/>
                </a:lnTo>
                <a:lnTo>
                  <a:pt x="79044" y="4445"/>
                </a:lnTo>
                <a:lnTo>
                  <a:pt x="97146" y="16569"/>
                </a:lnTo>
                <a:lnTo>
                  <a:pt x="109362" y="34549"/>
                </a:lnTo>
                <a:lnTo>
                  <a:pt x="113845" y="56566"/>
                </a:lnTo>
                <a:lnTo>
                  <a:pt x="113845" y="298709"/>
                </a:lnTo>
                <a:lnTo>
                  <a:pt x="109362" y="320725"/>
                </a:lnTo>
                <a:lnTo>
                  <a:pt x="97146" y="338705"/>
                </a:lnTo>
                <a:lnTo>
                  <a:pt x="79044" y="350829"/>
                </a:lnTo>
                <a:lnTo>
                  <a:pt x="56905" y="355275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9596" y="7782336"/>
            <a:ext cx="353695" cy="113664"/>
          </a:xfrm>
          <a:custGeom>
            <a:avLst/>
            <a:gdLst/>
            <a:ahLst/>
            <a:cxnLst/>
            <a:rect l="l" t="t" r="r" b="b"/>
            <a:pathLst>
              <a:path w="353695" h="113665">
                <a:moveTo>
                  <a:pt x="300500" y="113097"/>
                </a:moveTo>
                <a:lnTo>
                  <a:pt x="56905" y="113097"/>
                </a:lnTo>
                <a:lnTo>
                  <a:pt x="34771" y="108656"/>
                </a:lnTo>
                <a:lnTo>
                  <a:pt x="16681" y="96545"/>
                </a:lnTo>
                <a:lnTo>
                  <a:pt x="4477" y="78576"/>
                </a:lnTo>
                <a:lnTo>
                  <a:pt x="0" y="56566"/>
                </a:lnTo>
                <a:lnTo>
                  <a:pt x="4477" y="34549"/>
                </a:lnTo>
                <a:lnTo>
                  <a:pt x="16681" y="16569"/>
                </a:lnTo>
                <a:lnTo>
                  <a:pt x="34771" y="4445"/>
                </a:lnTo>
                <a:lnTo>
                  <a:pt x="56905" y="0"/>
                </a:lnTo>
                <a:lnTo>
                  <a:pt x="300500" y="0"/>
                </a:lnTo>
                <a:lnTo>
                  <a:pt x="322649" y="4445"/>
                </a:lnTo>
                <a:lnTo>
                  <a:pt x="340737" y="16569"/>
                </a:lnTo>
                <a:lnTo>
                  <a:pt x="352933" y="34549"/>
                </a:lnTo>
                <a:lnTo>
                  <a:pt x="353636" y="38011"/>
                </a:lnTo>
                <a:lnTo>
                  <a:pt x="353636" y="75116"/>
                </a:lnTo>
                <a:lnTo>
                  <a:pt x="352933" y="78576"/>
                </a:lnTo>
                <a:lnTo>
                  <a:pt x="340737" y="96545"/>
                </a:lnTo>
                <a:lnTo>
                  <a:pt x="322649" y="108656"/>
                </a:lnTo>
                <a:lnTo>
                  <a:pt x="300500" y="11309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88731" y="7782336"/>
            <a:ext cx="357505" cy="113664"/>
          </a:xfrm>
          <a:custGeom>
            <a:avLst/>
            <a:gdLst/>
            <a:ahLst/>
            <a:cxnLst/>
            <a:rect l="l" t="t" r="r" b="b"/>
            <a:pathLst>
              <a:path w="357504" h="113665">
                <a:moveTo>
                  <a:pt x="300500" y="113097"/>
                </a:moveTo>
                <a:lnTo>
                  <a:pt x="56870" y="113097"/>
                </a:lnTo>
                <a:lnTo>
                  <a:pt x="34727" y="108656"/>
                </a:lnTo>
                <a:lnTo>
                  <a:pt x="16651" y="96545"/>
                </a:lnTo>
                <a:lnTo>
                  <a:pt x="4467" y="78576"/>
                </a:lnTo>
                <a:lnTo>
                  <a:pt x="0" y="56566"/>
                </a:lnTo>
                <a:lnTo>
                  <a:pt x="4467" y="34549"/>
                </a:lnTo>
                <a:lnTo>
                  <a:pt x="16651" y="16569"/>
                </a:lnTo>
                <a:lnTo>
                  <a:pt x="34727" y="4445"/>
                </a:lnTo>
                <a:lnTo>
                  <a:pt x="56870" y="0"/>
                </a:lnTo>
                <a:lnTo>
                  <a:pt x="300500" y="0"/>
                </a:lnTo>
                <a:lnTo>
                  <a:pt x="322643" y="4445"/>
                </a:lnTo>
                <a:lnTo>
                  <a:pt x="340719" y="16569"/>
                </a:lnTo>
                <a:lnTo>
                  <a:pt x="352904" y="34549"/>
                </a:lnTo>
                <a:lnTo>
                  <a:pt x="357371" y="56566"/>
                </a:lnTo>
                <a:lnTo>
                  <a:pt x="352904" y="78576"/>
                </a:lnTo>
                <a:lnTo>
                  <a:pt x="340719" y="96545"/>
                </a:lnTo>
                <a:lnTo>
                  <a:pt x="322643" y="108656"/>
                </a:lnTo>
                <a:lnTo>
                  <a:pt x="300500" y="11309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68836" y="8456152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229133" y="284333"/>
                </a:moveTo>
                <a:lnTo>
                  <a:pt x="188900" y="267759"/>
                </a:lnTo>
                <a:lnTo>
                  <a:pt x="16646" y="96532"/>
                </a:lnTo>
                <a:lnTo>
                  <a:pt x="0" y="56540"/>
                </a:lnTo>
                <a:lnTo>
                  <a:pt x="4161" y="35260"/>
                </a:lnTo>
                <a:lnTo>
                  <a:pt x="16646" y="16547"/>
                </a:lnTo>
                <a:lnTo>
                  <a:pt x="35462" y="4136"/>
                </a:lnTo>
                <a:lnTo>
                  <a:pt x="56883" y="0"/>
                </a:lnTo>
                <a:lnTo>
                  <a:pt x="78310" y="4136"/>
                </a:lnTo>
                <a:lnTo>
                  <a:pt x="97146" y="16547"/>
                </a:lnTo>
                <a:lnTo>
                  <a:pt x="269400" y="187774"/>
                </a:lnTo>
                <a:lnTo>
                  <a:pt x="281884" y="206492"/>
                </a:lnTo>
                <a:lnTo>
                  <a:pt x="286042" y="227780"/>
                </a:lnTo>
                <a:lnTo>
                  <a:pt x="281870" y="249061"/>
                </a:lnTo>
                <a:lnTo>
                  <a:pt x="269365" y="267759"/>
                </a:lnTo>
                <a:lnTo>
                  <a:pt x="250540" y="280189"/>
                </a:lnTo>
                <a:lnTo>
                  <a:pt x="229133" y="284333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40851" y="6937277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229128" y="284367"/>
                </a:moveTo>
                <a:lnTo>
                  <a:pt x="188935" y="267794"/>
                </a:lnTo>
                <a:lnTo>
                  <a:pt x="16646" y="96567"/>
                </a:lnTo>
                <a:lnTo>
                  <a:pt x="0" y="56557"/>
                </a:lnTo>
                <a:lnTo>
                  <a:pt x="4161" y="35265"/>
                </a:lnTo>
                <a:lnTo>
                  <a:pt x="16646" y="16547"/>
                </a:lnTo>
                <a:lnTo>
                  <a:pt x="35457" y="4136"/>
                </a:lnTo>
                <a:lnTo>
                  <a:pt x="56866" y="0"/>
                </a:lnTo>
                <a:lnTo>
                  <a:pt x="78281" y="4136"/>
                </a:lnTo>
                <a:lnTo>
                  <a:pt x="97111" y="16547"/>
                </a:lnTo>
                <a:lnTo>
                  <a:pt x="269400" y="187809"/>
                </a:lnTo>
                <a:lnTo>
                  <a:pt x="281885" y="206507"/>
                </a:lnTo>
                <a:lnTo>
                  <a:pt x="286047" y="227788"/>
                </a:lnTo>
                <a:lnTo>
                  <a:pt x="281885" y="249076"/>
                </a:lnTo>
                <a:lnTo>
                  <a:pt x="269400" y="267794"/>
                </a:lnTo>
                <a:lnTo>
                  <a:pt x="250550" y="280224"/>
                </a:lnTo>
                <a:lnTo>
                  <a:pt x="229128" y="28436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68836" y="6937281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56883" y="284363"/>
                </a:moveTo>
                <a:lnTo>
                  <a:pt x="35462" y="280220"/>
                </a:lnTo>
                <a:lnTo>
                  <a:pt x="16646" y="267789"/>
                </a:lnTo>
                <a:lnTo>
                  <a:pt x="4161" y="249072"/>
                </a:lnTo>
                <a:lnTo>
                  <a:pt x="0" y="227784"/>
                </a:lnTo>
                <a:lnTo>
                  <a:pt x="4161" y="206503"/>
                </a:lnTo>
                <a:lnTo>
                  <a:pt x="16646" y="187805"/>
                </a:lnTo>
                <a:lnTo>
                  <a:pt x="188900" y="16543"/>
                </a:lnTo>
                <a:lnTo>
                  <a:pt x="207726" y="4133"/>
                </a:lnTo>
                <a:lnTo>
                  <a:pt x="229137" y="0"/>
                </a:lnTo>
                <a:lnTo>
                  <a:pt x="250555" y="4147"/>
                </a:lnTo>
                <a:lnTo>
                  <a:pt x="269400" y="16578"/>
                </a:lnTo>
                <a:lnTo>
                  <a:pt x="281885" y="35276"/>
                </a:lnTo>
                <a:lnTo>
                  <a:pt x="286047" y="56557"/>
                </a:lnTo>
                <a:lnTo>
                  <a:pt x="281885" y="77845"/>
                </a:lnTo>
                <a:lnTo>
                  <a:pt x="269400" y="96562"/>
                </a:lnTo>
                <a:lnTo>
                  <a:pt x="97146" y="267789"/>
                </a:lnTo>
                <a:lnTo>
                  <a:pt x="78310" y="280220"/>
                </a:lnTo>
                <a:lnTo>
                  <a:pt x="56883" y="284363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40859" y="8456156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56887" y="284328"/>
                </a:moveTo>
                <a:lnTo>
                  <a:pt x="35492" y="280185"/>
                </a:lnTo>
                <a:lnTo>
                  <a:pt x="16673" y="267755"/>
                </a:lnTo>
                <a:lnTo>
                  <a:pt x="4168" y="249052"/>
                </a:lnTo>
                <a:lnTo>
                  <a:pt x="0" y="227762"/>
                </a:lnTo>
                <a:lnTo>
                  <a:pt x="4168" y="206473"/>
                </a:lnTo>
                <a:lnTo>
                  <a:pt x="16673" y="187770"/>
                </a:lnTo>
                <a:lnTo>
                  <a:pt x="188927" y="16543"/>
                </a:lnTo>
                <a:lnTo>
                  <a:pt x="207717" y="4133"/>
                </a:lnTo>
                <a:lnTo>
                  <a:pt x="229120" y="0"/>
                </a:lnTo>
                <a:lnTo>
                  <a:pt x="250541" y="4147"/>
                </a:lnTo>
                <a:lnTo>
                  <a:pt x="269391" y="16578"/>
                </a:lnTo>
                <a:lnTo>
                  <a:pt x="281876" y="35270"/>
                </a:lnTo>
                <a:lnTo>
                  <a:pt x="286038" y="56540"/>
                </a:lnTo>
                <a:lnTo>
                  <a:pt x="281876" y="77815"/>
                </a:lnTo>
                <a:lnTo>
                  <a:pt x="269391" y="96528"/>
                </a:lnTo>
                <a:lnTo>
                  <a:pt x="97102" y="267755"/>
                </a:lnTo>
                <a:lnTo>
                  <a:pt x="78283" y="280185"/>
                </a:lnTo>
                <a:lnTo>
                  <a:pt x="56887" y="284328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38606" y="6675054"/>
            <a:ext cx="205740" cy="337820"/>
          </a:xfrm>
          <a:custGeom>
            <a:avLst/>
            <a:gdLst/>
            <a:ahLst/>
            <a:cxnLst/>
            <a:rect l="l" t="t" r="r" b="b"/>
            <a:pathLst>
              <a:path w="205740" h="337820">
                <a:moveTo>
                  <a:pt x="147771" y="337501"/>
                </a:moveTo>
                <a:lnTo>
                  <a:pt x="108299" y="320927"/>
                </a:lnTo>
                <a:lnTo>
                  <a:pt x="4190" y="77870"/>
                </a:lnTo>
                <a:lnTo>
                  <a:pt x="0" y="55796"/>
                </a:lnTo>
                <a:lnTo>
                  <a:pt x="4483" y="34573"/>
                </a:lnTo>
                <a:lnTo>
                  <a:pt x="16641" y="16574"/>
                </a:lnTo>
                <a:lnTo>
                  <a:pt x="35474" y="4174"/>
                </a:lnTo>
                <a:lnTo>
                  <a:pt x="57680" y="0"/>
                </a:lnTo>
                <a:lnTo>
                  <a:pt x="79031" y="4470"/>
                </a:lnTo>
                <a:lnTo>
                  <a:pt x="97138" y="16575"/>
                </a:lnTo>
                <a:lnTo>
                  <a:pt x="109612" y="35307"/>
                </a:lnTo>
                <a:lnTo>
                  <a:pt x="201262" y="259660"/>
                </a:lnTo>
                <a:lnTo>
                  <a:pt x="205467" y="281728"/>
                </a:lnTo>
                <a:lnTo>
                  <a:pt x="200982" y="302940"/>
                </a:lnTo>
                <a:lnTo>
                  <a:pt x="188816" y="320927"/>
                </a:lnTo>
                <a:lnTo>
                  <a:pt x="169978" y="333321"/>
                </a:lnTo>
                <a:lnTo>
                  <a:pt x="147771" y="337501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142" y="7332667"/>
            <a:ext cx="339725" cy="204470"/>
          </a:xfrm>
          <a:custGeom>
            <a:avLst/>
            <a:gdLst/>
            <a:ahLst/>
            <a:cxnLst/>
            <a:rect l="l" t="t" r="r" b="b"/>
            <a:pathLst>
              <a:path w="339725" h="204470">
                <a:moveTo>
                  <a:pt x="56097" y="204251"/>
                </a:moveTo>
                <a:lnTo>
                  <a:pt x="34756" y="199783"/>
                </a:lnTo>
                <a:lnTo>
                  <a:pt x="16653" y="187685"/>
                </a:lnTo>
                <a:lnTo>
                  <a:pt x="4180" y="168959"/>
                </a:lnTo>
                <a:lnTo>
                  <a:pt x="0" y="146890"/>
                </a:lnTo>
                <a:lnTo>
                  <a:pt x="4503" y="125674"/>
                </a:lnTo>
                <a:lnTo>
                  <a:pt x="16675" y="107677"/>
                </a:lnTo>
                <a:lnTo>
                  <a:pt x="35499" y="95263"/>
                </a:lnTo>
                <a:lnTo>
                  <a:pt x="261198" y="4160"/>
                </a:lnTo>
                <a:lnTo>
                  <a:pt x="283419" y="0"/>
                </a:lnTo>
                <a:lnTo>
                  <a:pt x="304768" y="4468"/>
                </a:lnTo>
                <a:lnTo>
                  <a:pt x="322867" y="16566"/>
                </a:lnTo>
                <a:lnTo>
                  <a:pt x="335335" y="35292"/>
                </a:lnTo>
                <a:lnTo>
                  <a:pt x="339525" y="57360"/>
                </a:lnTo>
                <a:lnTo>
                  <a:pt x="335038" y="78572"/>
                </a:lnTo>
                <a:lnTo>
                  <a:pt x="322870" y="96559"/>
                </a:lnTo>
                <a:lnTo>
                  <a:pt x="304016" y="108953"/>
                </a:lnTo>
                <a:lnTo>
                  <a:pt x="78283" y="200091"/>
                </a:lnTo>
                <a:lnTo>
                  <a:pt x="56097" y="204251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77069" y="8140868"/>
            <a:ext cx="339725" cy="204470"/>
          </a:xfrm>
          <a:custGeom>
            <a:avLst/>
            <a:gdLst/>
            <a:ahLst/>
            <a:cxnLst/>
            <a:rect l="l" t="t" r="r" b="b"/>
            <a:pathLst>
              <a:path w="339725" h="204470">
                <a:moveTo>
                  <a:pt x="56117" y="204236"/>
                </a:moveTo>
                <a:lnTo>
                  <a:pt x="34766" y="199767"/>
                </a:lnTo>
                <a:lnTo>
                  <a:pt x="16659" y="187670"/>
                </a:lnTo>
                <a:lnTo>
                  <a:pt x="4185" y="168944"/>
                </a:lnTo>
                <a:lnTo>
                  <a:pt x="0" y="146875"/>
                </a:lnTo>
                <a:lnTo>
                  <a:pt x="4491" y="125663"/>
                </a:lnTo>
                <a:lnTo>
                  <a:pt x="16651" y="107677"/>
                </a:lnTo>
                <a:lnTo>
                  <a:pt x="35469" y="95283"/>
                </a:lnTo>
                <a:lnTo>
                  <a:pt x="261168" y="4179"/>
                </a:lnTo>
                <a:lnTo>
                  <a:pt x="283374" y="0"/>
                </a:lnTo>
                <a:lnTo>
                  <a:pt x="304725" y="4462"/>
                </a:lnTo>
                <a:lnTo>
                  <a:pt x="322832" y="16566"/>
                </a:lnTo>
                <a:lnTo>
                  <a:pt x="335306" y="35311"/>
                </a:lnTo>
                <a:lnTo>
                  <a:pt x="339506" y="57360"/>
                </a:lnTo>
                <a:lnTo>
                  <a:pt x="335013" y="78566"/>
                </a:lnTo>
                <a:lnTo>
                  <a:pt x="322845" y="96559"/>
                </a:lnTo>
                <a:lnTo>
                  <a:pt x="304022" y="108972"/>
                </a:lnTo>
                <a:lnTo>
                  <a:pt x="78323" y="200076"/>
                </a:lnTo>
                <a:lnTo>
                  <a:pt x="56117" y="204236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4047" y="8153081"/>
            <a:ext cx="338455" cy="207645"/>
          </a:xfrm>
          <a:custGeom>
            <a:avLst/>
            <a:gdLst/>
            <a:ahLst/>
            <a:cxnLst/>
            <a:rect l="l" t="t" r="r" b="b"/>
            <a:pathLst>
              <a:path w="338454" h="207645">
                <a:moveTo>
                  <a:pt x="281331" y="207362"/>
                </a:moveTo>
                <a:lnTo>
                  <a:pt x="34756" y="108677"/>
                </a:lnTo>
                <a:lnTo>
                  <a:pt x="4185" y="77848"/>
                </a:lnTo>
                <a:lnTo>
                  <a:pt x="0" y="56571"/>
                </a:lnTo>
                <a:lnTo>
                  <a:pt x="4521" y="34564"/>
                </a:lnTo>
                <a:lnTo>
                  <a:pt x="17242" y="16015"/>
                </a:lnTo>
                <a:lnTo>
                  <a:pt x="35508" y="4170"/>
                </a:lnTo>
                <a:lnTo>
                  <a:pt x="56920" y="0"/>
                </a:lnTo>
                <a:lnTo>
                  <a:pt x="79078" y="4474"/>
                </a:lnTo>
                <a:lnTo>
                  <a:pt x="303449" y="98705"/>
                </a:lnTo>
                <a:lnTo>
                  <a:pt x="322124" y="111364"/>
                </a:lnTo>
                <a:lnTo>
                  <a:pt x="334043" y="129520"/>
                </a:lnTo>
                <a:lnTo>
                  <a:pt x="338240" y="150795"/>
                </a:lnTo>
                <a:lnTo>
                  <a:pt x="333754" y="172817"/>
                </a:lnTo>
                <a:lnTo>
                  <a:pt x="320999" y="191346"/>
                </a:lnTo>
                <a:lnTo>
                  <a:pt x="302728" y="203185"/>
                </a:lnTo>
                <a:lnTo>
                  <a:pt x="281331" y="207362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83429" y="7317322"/>
            <a:ext cx="338455" cy="207645"/>
          </a:xfrm>
          <a:custGeom>
            <a:avLst/>
            <a:gdLst/>
            <a:ahLst/>
            <a:cxnLst/>
            <a:rect l="l" t="t" r="r" b="b"/>
            <a:pathLst>
              <a:path w="338454" h="207645">
                <a:moveTo>
                  <a:pt x="281351" y="207367"/>
                </a:moveTo>
                <a:lnTo>
                  <a:pt x="34771" y="108662"/>
                </a:lnTo>
                <a:lnTo>
                  <a:pt x="4204" y="77847"/>
                </a:lnTo>
                <a:lnTo>
                  <a:pt x="0" y="56561"/>
                </a:lnTo>
                <a:lnTo>
                  <a:pt x="4466" y="34549"/>
                </a:lnTo>
                <a:lnTo>
                  <a:pt x="17232" y="16005"/>
                </a:lnTo>
                <a:lnTo>
                  <a:pt x="35523" y="4168"/>
                </a:lnTo>
                <a:lnTo>
                  <a:pt x="56933" y="0"/>
                </a:lnTo>
                <a:lnTo>
                  <a:pt x="79058" y="4459"/>
                </a:lnTo>
                <a:lnTo>
                  <a:pt x="303499" y="98690"/>
                </a:lnTo>
                <a:lnTo>
                  <a:pt x="322144" y="111355"/>
                </a:lnTo>
                <a:lnTo>
                  <a:pt x="334062" y="129518"/>
                </a:lnTo>
                <a:lnTo>
                  <a:pt x="338265" y="150795"/>
                </a:lnTo>
                <a:lnTo>
                  <a:pt x="333769" y="172803"/>
                </a:lnTo>
                <a:lnTo>
                  <a:pt x="321028" y="191351"/>
                </a:lnTo>
                <a:lnTo>
                  <a:pt x="302756" y="203196"/>
                </a:lnTo>
                <a:lnTo>
                  <a:pt x="281351" y="20736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63962" y="6681405"/>
            <a:ext cx="208915" cy="336550"/>
          </a:xfrm>
          <a:custGeom>
            <a:avLst/>
            <a:gdLst/>
            <a:ahLst/>
            <a:cxnLst/>
            <a:rect l="l" t="t" r="r" b="b"/>
            <a:pathLst>
              <a:path w="208915" h="336550">
                <a:moveTo>
                  <a:pt x="56881" y="336238"/>
                </a:moveTo>
                <a:lnTo>
                  <a:pt x="34756" y="331764"/>
                </a:lnTo>
                <a:lnTo>
                  <a:pt x="16101" y="319099"/>
                </a:lnTo>
                <a:lnTo>
                  <a:pt x="4193" y="300932"/>
                </a:lnTo>
                <a:lnTo>
                  <a:pt x="0" y="279644"/>
                </a:lnTo>
                <a:lnTo>
                  <a:pt x="4486" y="257617"/>
                </a:lnTo>
                <a:lnTo>
                  <a:pt x="99282" y="34549"/>
                </a:lnTo>
                <a:lnTo>
                  <a:pt x="112018" y="16005"/>
                </a:lnTo>
                <a:lnTo>
                  <a:pt x="130282" y="4168"/>
                </a:lnTo>
                <a:lnTo>
                  <a:pt x="151685" y="0"/>
                </a:lnTo>
                <a:lnTo>
                  <a:pt x="173839" y="4459"/>
                </a:lnTo>
                <a:lnTo>
                  <a:pt x="192484" y="17124"/>
                </a:lnTo>
                <a:lnTo>
                  <a:pt x="204402" y="35288"/>
                </a:lnTo>
                <a:lnTo>
                  <a:pt x="208606" y="56565"/>
                </a:lnTo>
                <a:lnTo>
                  <a:pt x="204109" y="78572"/>
                </a:lnTo>
                <a:lnTo>
                  <a:pt x="109314" y="301640"/>
                </a:lnTo>
                <a:lnTo>
                  <a:pt x="96568" y="320209"/>
                </a:lnTo>
                <a:lnTo>
                  <a:pt x="78287" y="332064"/>
                </a:lnTo>
                <a:lnTo>
                  <a:pt x="56881" y="336238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061690" y="5067934"/>
            <a:ext cx="6164580" cy="64684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n-US" sz="1800" dirty="0">
              <a:solidFill>
                <a:srgbClr val="FFFFFF"/>
              </a:solidFill>
              <a:latin typeface="TT Chocolates"/>
              <a:cs typeface="TT Chocolates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endParaRPr sz="1800" dirty="0">
              <a:solidFill>
                <a:srgbClr val="FFFFFF"/>
              </a:solidFill>
              <a:latin typeface="TT Chocolates"/>
              <a:cs typeface="TT Chocolates"/>
            </a:endParaRPr>
          </a:p>
        </p:txBody>
      </p:sp>
      <p:pic>
        <p:nvPicPr>
          <p:cNvPr id="24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C69DC89-C9A7-7A23-8B4D-8DD58C8E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536390"/>
            <a:ext cx="5057775" cy="20724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42055" y="1786580"/>
            <a:ext cx="12003884" cy="1488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  Jumping Jacks</a:t>
            </a:r>
            <a:endParaRPr spc="1075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A2DAA5-9EDA-C69C-A67B-24F56742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37" y="3286993"/>
            <a:ext cx="6214523" cy="48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4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42054" y="1366276"/>
            <a:ext cx="12003884" cy="1488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         </a:t>
            </a:r>
            <a:r>
              <a:rPr lang="en-US" spc="1075" dirty="0" err="1"/>
              <a:t>Baila</a:t>
            </a:r>
            <a:endParaRPr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0AE75-AA19-1D40-CB63-E009EE7E1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944" y="3453114"/>
            <a:ext cx="5444103" cy="42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33122" y="1607524"/>
            <a:ext cx="12487878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Salta </a:t>
            </a:r>
            <a:r>
              <a:rPr lang="en-US" spc="1075" dirty="0" err="1"/>
              <a:t>como</a:t>
            </a:r>
            <a:r>
              <a:rPr lang="en-US" spc="1075" dirty="0"/>
              <a:t> </a:t>
            </a:r>
            <a:r>
              <a:rPr lang="en-US" spc="1075" dirty="0" err="1"/>
              <a:t>Conejo</a:t>
            </a:r>
            <a:endParaRPr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6CC89-BD5C-9E64-982C-639B3CD23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4"/>
          <a:stretch/>
        </p:blipFill>
        <p:spPr>
          <a:xfrm>
            <a:off x="6532143" y="3314700"/>
            <a:ext cx="5223705" cy="44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3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351990" y="1681201"/>
            <a:ext cx="1200388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Salta </a:t>
            </a:r>
            <a:r>
              <a:rPr lang="en-US" spc="1075" dirty="0" err="1"/>
              <a:t>como</a:t>
            </a:r>
            <a:r>
              <a:rPr lang="en-US" spc="1075" dirty="0"/>
              <a:t> </a:t>
            </a:r>
            <a:r>
              <a:rPr lang="en-US" spc="1075" dirty="0" err="1"/>
              <a:t>Sapo</a:t>
            </a:r>
            <a:endParaRPr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75F95-4F81-364C-822A-49759AC80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111" y="3771601"/>
            <a:ext cx="6975778" cy="39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9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05200" y="1965280"/>
            <a:ext cx="1200388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7200" spc="1075" dirty="0"/>
              <a:t>Gira </a:t>
            </a:r>
            <a:r>
              <a:rPr lang="en-US" sz="7200" spc="1075" dirty="0" err="1"/>
              <a:t>como</a:t>
            </a:r>
            <a:r>
              <a:rPr lang="en-US" sz="7200" spc="1075" dirty="0"/>
              <a:t> </a:t>
            </a:r>
            <a:r>
              <a:rPr lang="en-US" sz="7200" spc="1075" dirty="0" err="1"/>
              <a:t>Bailarina</a:t>
            </a:r>
            <a:endParaRPr sz="72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89065-6DE7-C4EC-2F6D-8AAD32EC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13" y="3086100"/>
            <a:ext cx="5522768" cy="55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0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05200" y="1965280"/>
            <a:ext cx="1200388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7200" spc="1075" dirty="0"/>
              <a:t>           </a:t>
            </a:r>
            <a:r>
              <a:rPr lang="en-US" sz="7200" spc="1075" dirty="0" err="1"/>
              <a:t>Menea</a:t>
            </a:r>
            <a:endParaRPr sz="72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634EC-DDD0-29F8-B294-0C6611C2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5" t="23927" r="29765" b="30275"/>
          <a:stretch/>
        </p:blipFill>
        <p:spPr>
          <a:xfrm>
            <a:off x="6934196" y="3314700"/>
            <a:ext cx="4419602" cy="51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28698" y="1657598"/>
            <a:ext cx="16230599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s-ES" sz="6600" spc="1075" dirty="0"/>
              <a:t>Mantente Derecho/a como una Jirafa</a:t>
            </a:r>
            <a:endParaRPr sz="66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28ECD-A802-115A-CEAC-FE0F3249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42" y="370174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3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352800" y="1810596"/>
            <a:ext cx="129182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 err="1"/>
              <a:t>Muerde</a:t>
            </a:r>
            <a:r>
              <a:rPr lang="en-US" sz="6600" spc="1075" dirty="0"/>
              <a:t> </a:t>
            </a:r>
            <a:r>
              <a:rPr lang="en-US" sz="6600" spc="1075" dirty="0" err="1"/>
              <a:t>como</a:t>
            </a:r>
            <a:r>
              <a:rPr lang="en-US" sz="6600" spc="1075" dirty="0"/>
              <a:t> un </a:t>
            </a:r>
            <a:r>
              <a:rPr lang="en-US" sz="6600" spc="1075" dirty="0" err="1"/>
              <a:t>Tiburón</a:t>
            </a:r>
            <a:endParaRPr sz="66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EE2F7-729A-3999-06E1-B91DA303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32" y="3320532"/>
            <a:ext cx="5234535" cy="52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895600" y="1695557"/>
            <a:ext cx="133754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  </a:t>
            </a:r>
            <a:r>
              <a:rPr lang="en-US" sz="6600" spc="1075" dirty="0" err="1"/>
              <a:t>Gatea</a:t>
            </a:r>
            <a:r>
              <a:rPr lang="en-US" sz="6600" spc="1075" dirty="0"/>
              <a:t> </a:t>
            </a:r>
            <a:r>
              <a:rPr lang="en-US" sz="6600" spc="1075" dirty="0" err="1"/>
              <a:t>como</a:t>
            </a:r>
            <a:r>
              <a:rPr lang="en-US" sz="6600" spc="1075" dirty="0"/>
              <a:t> un </a:t>
            </a:r>
            <a:r>
              <a:rPr lang="en-US" sz="6600" spc="1075" dirty="0" err="1"/>
              <a:t>Cangrejo</a:t>
            </a:r>
            <a:endParaRPr sz="66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972F4-7E61-855D-817C-36F0B87C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2" y="3162300"/>
            <a:ext cx="5581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2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267200" y="2137805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Nada </a:t>
            </a:r>
            <a:r>
              <a:rPr lang="en-US" sz="6600" spc="1075" dirty="0" err="1"/>
              <a:t>como</a:t>
            </a:r>
            <a:r>
              <a:rPr lang="en-US" sz="6600" spc="1075" dirty="0"/>
              <a:t> un </a:t>
            </a:r>
            <a:r>
              <a:rPr lang="en-US" sz="6600" spc="1075" dirty="0" err="1"/>
              <a:t>Pescado</a:t>
            </a:r>
            <a:endParaRPr sz="66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05A72-7142-3424-F0CB-9A7D8B57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162301"/>
            <a:ext cx="4851398" cy="48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3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CBE61-09F7-4824-8B2B-810A5E92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1"/>
            <a:ext cx="18288000" cy="103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0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191000" y="1905268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 err="1"/>
              <a:t>Vuela</a:t>
            </a:r>
            <a:r>
              <a:rPr lang="en-US" sz="6600" spc="1075" dirty="0"/>
              <a:t> </a:t>
            </a:r>
            <a:r>
              <a:rPr lang="en-US" sz="6600" spc="1075" dirty="0" err="1"/>
              <a:t>como</a:t>
            </a:r>
            <a:r>
              <a:rPr lang="en-US" sz="6600" spc="1075" dirty="0"/>
              <a:t> un </a:t>
            </a:r>
            <a:r>
              <a:rPr lang="en-US" sz="6600" spc="1075" dirty="0" err="1"/>
              <a:t>Pájaro</a:t>
            </a:r>
            <a:endParaRPr sz="66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0BED5-1B53-E788-BDD7-1FC68A5F4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19" y="3579676"/>
            <a:ext cx="6147955" cy="46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819400" y="1905268"/>
            <a:ext cx="133754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 err="1"/>
              <a:t>Párate</a:t>
            </a:r>
            <a:r>
              <a:rPr lang="en-US" sz="6600" spc="1075" dirty="0"/>
              <a:t> </a:t>
            </a:r>
            <a:r>
              <a:rPr lang="en-US" sz="6600" spc="1075" dirty="0" err="1"/>
              <a:t>como</a:t>
            </a:r>
            <a:r>
              <a:rPr lang="en-US" sz="6600" spc="1075" dirty="0"/>
              <a:t> un Flamingo</a:t>
            </a:r>
            <a:endParaRPr sz="66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3EE8B-338C-FFA4-3E04-1634FDF43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38" y="3467100"/>
            <a:ext cx="5193723" cy="51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2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0587" y="3832881"/>
            <a:ext cx="14125421" cy="241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80510" algn="l"/>
                <a:tab pos="7940675" algn="l"/>
              </a:tabLst>
            </a:pPr>
            <a:r>
              <a:rPr lang="pt-BR" sz="15600" spc="-3645" dirty="0">
                <a:solidFill>
                  <a:srgbClr val="FFFFFF"/>
                </a:solidFill>
              </a:rPr>
              <a:t>¡        L      O                     L  O      G        R       A      S         T         E       </a:t>
            </a:r>
            <a:r>
              <a:rPr lang="pt-BR" sz="15600" spc="1745" dirty="0">
                <a:solidFill>
                  <a:srgbClr val="FFFFFF"/>
                </a:solidFill>
              </a:rPr>
              <a:t>!</a:t>
            </a:r>
            <a:endParaRPr sz="15600" dirty="0"/>
          </a:p>
        </p:txBody>
      </p:sp>
      <p:sp>
        <p:nvSpPr>
          <p:cNvPr id="3" name="object 3"/>
          <p:cNvSpPr/>
          <p:nvPr/>
        </p:nvSpPr>
        <p:spPr>
          <a:xfrm>
            <a:off x="14116919" y="656129"/>
            <a:ext cx="3191510" cy="1546860"/>
          </a:xfrm>
          <a:custGeom>
            <a:avLst/>
            <a:gdLst/>
            <a:ahLst/>
            <a:cxnLst/>
            <a:rect l="l" t="t" r="r" b="b"/>
            <a:pathLst>
              <a:path w="3191509" h="1546860">
                <a:moveTo>
                  <a:pt x="1561921" y="1546310"/>
                </a:moveTo>
                <a:lnTo>
                  <a:pt x="1515823" y="1545955"/>
                </a:lnTo>
                <a:lnTo>
                  <a:pt x="1469506" y="1544843"/>
                </a:lnTo>
                <a:lnTo>
                  <a:pt x="1422921" y="1542948"/>
                </a:lnTo>
                <a:lnTo>
                  <a:pt x="1376015" y="1540245"/>
                </a:lnTo>
                <a:lnTo>
                  <a:pt x="1328738" y="1536708"/>
                </a:lnTo>
                <a:lnTo>
                  <a:pt x="1281039" y="1532312"/>
                </a:lnTo>
                <a:lnTo>
                  <a:pt x="1232867" y="1527032"/>
                </a:lnTo>
                <a:lnTo>
                  <a:pt x="1184171" y="1520841"/>
                </a:lnTo>
                <a:lnTo>
                  <a:pt x="1134899" y="1513715"/>
                </a:lnTo>
                <a:lnTo>
                  <a:pt x="1085001" y="1505628"/>
                </a:lnTo>
                <a:lnTo>
                  <a:pt x="1034426" y="1496555"/>
                </a:lnTo>
                <a:lnTo>
                  <a:pt x="983123" y="1486470"/>
                </a:lnTo>
                <a:lnTo>
                  <a:pt x="931040" y="1475347"/>
                </a:lnTo>
                <a:lnTo>
                  <a:pt x="878127" y="1463162"/>
                </a:lnTo>
                <a:lnTo>
                  <a:pt x="824332" y="1449889"/>
                </a:lnTo>
                <a:lnTo>
                  <a:pt x="769605" y="1435502"/>
                </a:lnTo>
                <a:lnTo>
                  <a:pt x="713895" y="1419976"/>
                </a:lnTo>
                <a:lnTo>
                  <a:pt x="657150" y="1403285"/>
                </a:lnTo>
                <a:lnTo>
                  <a:pt x="599320" y="1385405"/>
                </a:lnTo>
                <a:lnTo>
                  <a:pt x="547234" y="1366923"/>
                </a:lnTo>
                <a:lnTo>
                  <a:pt x="498771" y="1345789"/>
                </a:lnTo>
                <a:lnTo>
                  <a:pt x="453752" y="1322130"/>
                </a:lnTo>
                <a:lnTo>
                  <a:pt x="411997" y="1296073"/>
                </a:lnTo>
                <a:lnTo>
                  <a:pt x="373327" y="1267744"/>
                </a:lnTo>
                <a:lnTo>
                  <a:pt x="337561" y="1237271"/>
                </a:lnTo>
                <a:lnTo>
                  <a:pt x="304520" y="1204781"/>
                </a:lnTo>
                <a:lnTo>
                  <a:pt x="274024" y="1170401"/>
                </a:lnTo>
                <a:lnTo>
                  <a:pt x="245895" y="1134258"/>
                </a:lnTo>
                <a:lnTo>
                  <a:pt x="219951" y="1096479"/>
                </a:lnTo>
                <a:lnTo>
                  <a:pt x="196014" y="1057190"/>
                </a:lnTo>
                <a:lnTo>
                  <a:pt x="173904" y="1016519"/>
                </a:lnTo>
                <a:lnTo>
                  <a:pt x="153441" y="974594"/>
                </a:lnTo>
                <a:lnTo>
                  <a:pt x="134445" y="931540"/>
                </a:lnTo>
                <a:lnTo>
                  <a:pt x="116738" y="887485"/>
                </a:lnTo>
                <a:lnTo>
                  <a:pt x="100138" y="842556"/>
                </a:lnTo>
                <a:lnTo>
                  <a:pt x="84467" y="796880"/>
                </a:lnTo>
                <a:lnTo>
                  <a:pt x="22382" y="535892"/>
                </a:lnTo>
                <a:lnTo>
                  <a:pt x="191" y="306691"/>
                </a:lnTo>
                <a:lnTo>
                  <a:pt x="0" y="143831"/>
                </a:lnTo>
                <a:lnTo>
                  <a:pt x="3912" y="81866"/>
                </a:lnTo>
                <a:lnTo>
                  <a:pt x="3912" y="0"/>
                </a:lnTo>
                <a:lnTo>
                  <a:pt x="1202783" y="0"/>
                </a:lnTo>
                <a:lnTo>
                  <a:pt x="1203484" y="90738"/>
                </a:lnTo>
                <a:lnTo>
                  <a:pt x="1204261" y="185582"/>
                </a:lnTo>
                <a:lnTo>
                  <a:pt x="1205235" y="296897"/>
                </a:lnTo>
                <a:lnTo>
                  <a:pt x="1209029" y="355076"/>
                </a:lnTo>
                <a:lnTo>
                  <a:pt x="1218269" y="412632"/>
                </a:lnTo>
                <a:lnTo>
                  <a:pt x="1231007" y="468011"/>
                </a:lnTo>
                <a:lnTo>
                  <a:pt x="1245291" y="519664"/>
                </a:lnTo>
                <a:lnTo>
                  <a:pt x="1259172" y="566038"/>
                </a:lnTo>
                <a:lnTo>
                  <a:pt x="1292151" y="627445"/>
                </a:lnTo>
                <a:lnTo>
                  <a:pt x="1347516" y="679055"/>
                </a:lnTo>
                <a:lnTo>
                  <a:pt x="1381826" y="700641"/>
                </a:lnTo>
                <a:lnTo>
                  <a:pt x="1419613" y="719124"/>
                </a:lnTo>
                <a:lnTo>
                  <a:pt x="1460170" y="734286"/>
                </a:lnTo>
                <a:lnTo>
                  <a:pt x="1502790" y="745909"/>
                </a:lnTo>
                <a:lnTo>
                  <a:pt x="1546768" y="753774"/>
                </a:lnTo>
                <a:lnTo>
                  <a:pt x="1591395" y="757665"/>
                </a:lnTo>
                <a:lnTo>
                  <a:pt x="3108441" y="757665"/>
                </a:lnTo>
                <a:lnTo>
                  <a:pt x="3091040" y="811464"/>
                </a:lnTo>
                <a:lnTo>
                  <a:pt x="3070662" y="865452"/>
                </a:lnTo>
                <a:lnTo>
                  <a:pt x="3048783" y="914768"/>
                </a:lnTo>
                <a:lnTo>
                  <a:pt x="3025129" y="959962"/>
                </a:lnTo>
                <a:lnTo>
                  <a:pt x="2999427" y="1001582"/>
                </a:lnTo>
                <a:lnTo>
                  <a:pt x="2971404" y="1040174"/>
                </a:lnTo>
                <a:lnTo>
                  <a:pt x="2940788" y="1076288"/>
                </a:lnTo>
                <a:lnTo>
                  <a:pt x="2907304" y="1110470"/>
                </a:lnTo>
                <a:lnTo>
                  <a:pt x="2870680" y="1143271"/>
                </a:lnTo>
                <a:lnTo>
                  <a:pt x="2830642" y="1175236"/>
                </a:lnTo>
                <a:lnTo>
                  <a:pt x="2786918" y="1206915"/>
                </a:lnTo>
                <a:lnTo>
                  <a:pt x="2745684" y="1234509"/>
                </a:lnTo>
                <a:lnTo>
                  <a:pt x="2702484" y="1261316"/>
                </a:lnTo>
                <a:lnTo>
                  <a:pt x="2657550" y="1287263"/>
                </a:lnTo>
                <a:lnTo>
                  <a:pt x="2611111" y="1312278"/>
                </a:lnTo>
                <a:lnTo>
                  <a:pt x="2563399" y="1336288"/>
                </a:lnTo>
                <a:lnTo>
                  <a:pt x="2514643" y="1359220"/>
                </a:lnTo>
                <a:lnTo>
                  <a:pt x="2465074" y="1381003"/>
                </a:lnTo>
                <a:lnTo>
                  <a:pt x="2414924" y="1401562"/>
                </a:lnTo>
                <a:lnTo>
                  <a:pt x="2364422" y="1420827"/>
                </a:lnTo>
                <a:lnTo>
                  <a:pt x="2313798" y="1438725"/>
                </a:lnTo>
                <a:lnTo>
                  <a:pt x="2263285" y="1455182"/>
                </a:lnTo>
                <a:lnTo>
                  <a:pt x="2213111" y="1470127"/>
                </a:lnTo>
                <a:lnTo>
                  <a:pt x="2163508" y="1483486"/>
                </a:lnTo>
                <a:lnTo>
                  <a:pt x="2114706" y="1495188"/>
                </a:lnTo>
                <a:lnTo>
                  <a:pt x="2066936" y="1505160"/>
                </a:lnTo>
                <a:lnTo>
                  <a:pt x="2020428" y="1513329"/>
                </a:lnTo>
                <a:lnTo>
                  <a:pt x="1975412" y="1519624"/>
                </a:lnTo>
                <a:lnTo>
                  <a:pt x="1928981" y="1524939"/>
                </a:lnTo>
                <a:lnTo>
                  <a:pt x="1882790" y="1529727"/>
                </a:lnTo>
                <a:lnTo>
                  <a:pt x="1836789" y="1533961"/>
                </a:lnTo>
                <a:lnTo>
                  <a:pt x="1790928" y="1537615"/>
                </a:lnTo>
                <a:lnTo>
                  <a:pt x="1745154" y="1540666"/>
                </a:lnTo>
                <a:lnTo>
                  <a:pt x="1699418" y="1543085"/>
                </a:lnTo>
                <a:lnTo>
                  <a:pt x="1653668" y="1544850"/>
                </a:lnTo>
                <a:lnTo>
                  <a:pt x="1607852" y="1545933"/>
                </a:lnTo>
                <a:lnTo>
                  <a:pt x="1561921" y="1546310"/>
                </a:lnTo>
                <a:close/>
              </a:path>
              <a:path w="3191509" h="1546860">
                <a:moveTo>
                  <a:pt x="3108441" y="757665"/>
                </a:moveTo>
                <a:lnTo>
                  <a:pt x="1591395" y="757665"/>
                </a:lnTo>
                <a:lnTo>
                  <a:pt x="1635966" y="757362"/>
                </a:lnTo>
                <a:lnTo>
                  <a:pt x="1679774" y="752648"/>
                </a:lnTo>
                <a:lnTo>
                  <a:pt x="1722112" y="743305"/>
                </a:lnTo>
                <a:lnTo>
                  <a:pt x="1762274" y="729115"/>
                </a:lnTo>
                <a:lnTo>
                  <a:pt x="1799552" y="709860"/>
                </a:lnTo>
                <a:lnTo>
                  <a:pt x="1833242" y="685322"/>
                </a:lnTo>
                <a:lnTo>
                  <a:pt x="1862635" y="655282"/>
                </a:lnTo>
                <a:lnTo>
                  <a:pt x="1931824" y="490194"/>
                </a:lnTo>
                <a:lnTo>
                  <a:pt x="1964861" y="271907"/>
                </a:lnTo>
                <a:lnTo>
                  <a:pt x="1974980" y="81487"/>
                </a:lnTo>
                <a:lnTo>
                  <a:pt x="1975412" y="0"/>
                </a:lnTo>
                <a:lnTo>
                  <a:pt x="3190745" y="0"/>
                </a:lnTo>
                <a:lnTo>
                  <a:pt x="3190745" y="163732"/>
                </a:lnTo>
                <a:lnTo>
                  <a:pt x="3191259" y="212011"/>
                </a:lnTo>
                <a:lnTo>
                  <a:pt x="3185403" y="341520"/>
                </a:lnTo>
                <a:lnTo>
                  <a:pt x="3162080" y="529266"/>
                </a:lnTo>
                <a:lnTo>
                  <a:pt x="3110189" y="752257"/>
                </a:lnTo>
                <a:lnTo>
                  <a:pt x="3108441" y="757665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28628" y="1238417"/>
            <a:ext cx="1502410" cy="397510"/>
          </a:xfrm>
          <a:custGeom>
            <a:avLst/>
            <a:gdLst/>
            <a:ahLst/>
            <a:cxnLst/>
            <a:rect l="l" t="t" r="r" b="b"/>
            <a:pathLst>
              <a:path w="1502409" h="397510">
                <a:moveTo>
                  <a:pt x="1363112" y="232979"/>
                </a:moveTo>
                <a:lnTo>
                  <a:pt x="1198669" y="232979"/>
                </a:lnTo>
                <a:lnTo>
                  <a:pt x="1244776" y="222488"/>
                </a:lnTo>
                <a:lnTo>
                  <a:pt x="1264957" y="212555"/>
                </a:lnTo>
                <a:lnTo>
                  <a:pt x="1299395" y="184707"/>
                </a:lnTo>
                <a:lnTo>
                  <a:pt x="1344785" y="129817"/>
                </a:lnTo>
                <a:lnTo>
                  <a:pt x="1375087" y="91400"/>
                </a:lnTo>
                <a:lnTo>
                  <a:pt x="1435273" y="14346"/>
                </a:lnTo>
                <a:lnTo>
                  <a:pt x="1443769" y="4584"/>
                </a:lnTo>
                <a:lnTo>
                  <a:pt x="1451200" y="0"/>
                </a:lnTo>
                <a:lnTo>
                  <a:pt x="1459927" y="5"/>
                </a:lnTo>
                <a:lnTo>
                  <a:pt x="1472311" y="4013"/>
                </a:lnTo>
                <a:lnTo>
                  <a:pt x="1492761" y="14039"/>
                </a:lnTo>
                <a:lnTo>
                  <a:pt x="1501833" y="25079"/>
                </a:lnTo>
                <a:lnTo>
                  <a:pt x="1500280" y="39303"/>
                </a:lnTo>
                <a:lnTo>
                  <a:pt x="1488855" y="58878"/>
                </a:lnTo>
                <a:lnTo>
                  <a:pt x="1464672" y="93682"/>
                </a:lnTo>
                <a:lnTo>
                  <a:pt x="1416631" y="163520"/>
                </a:lnTo>
                <a:lnTo>
                  <a:pt x="1392310" y="198254"/>
                </a:lnTo>
                <a:lnTo>
                  <a:pt x="1363112" y="232979"/>
                </a:lnTo>
                <a:close/>
              </a:path>
              <a:path w="1502409" h="397510">
                <a:moveTo>
                  <a:pt x="881821" y="273288"/>
                </a:moveTo>
                <a:lnTo>
                  <a:pt x="705291" y="273288"/>
                </a:lnTo>
                <a:lnTo>
                  <a:pt x="729580" y="269234"/>
                </a:lnTo>
                <a:lnTo>
                  <a:pt x="759152" y="258676"/>
                </a:lnTo>
                <a:lnTo>
                  <a:pt x="812742" y="227734"/>
                </a:lnTo>
                <a:lnTo>
                  <a:pt x="871473" y="180448"/>
                </a:lnTo>
                <a:lnTo>
                  <a:pt x="902948" y="149602"/>
                </a:lnTo>
                <a:lnTo>
                  <a:pt x="932524" y="116910"/>
                </a:lnTo>
                <a:lnTo>
                  <a:pt x="960572" y="82743"/>
                </a:lnTo>
                <a:lnTo>
                  <a:pt x="971150" y="69580"/>
                </a:lnTo>
                <a:lnTo>
                  <a:pt x="981669" y="56648"/>
                </a:lnTo>
                <a:lnTo>
                  <a:pt x="1011688" y="22456"/>
                </a:lnTo>
                <a:lnTo>
                  <a:pt x="1030369" y="17700"/>
                </a:lnTo>
                <a:lnTo>
                  <a:pt x="1041932" y="20743"/>
                </a:lnTo>
                <a:lnTo>
                  <a:pt x="1066933" y="30050"/>
                </a:lnTo>
                <a:lnTo>
                  <a:pt x="1075266" y="33045"/>
                </a:lnTo>
                <a:lnTo>
                  <a:pt x="1087859" y="37882"/>
                </a:lnTo>
                <a:lnTo>
                  <a:pt x="1094063" y="42686"/>
                </a:lnTo>
                <a:lnTo>
                  <a:pt x="1095683" y="50326"/>
                </a:lnTo>
                <a:lnTo>
                  <a:pt x="1094526" y="63675"/>
                </a:lnTo>
                <a:lnTo>
                  <a:pt x="1093268" y="86439"/>
                </a:lnTo>
                <a:lnTo>
                  <a:pt x="1094371" y="109329"/>
                </a:lnTo>
                <a:lnTo>
                  <a:pt x="1097373" y="132059"/>
                </a:lnTo>
                <a:lnTo>
                  <a:pt x="1100242" y="146465"/>
                </a:lnTo>
                <a:lnTo>
                  <a:pt x="1008351" y="146465"/>
                </a:lnTo>
                <a:lnTo>
                  <a:pt x="910623" y="244575"/>
                </a:lnTo>
                <a:lnTo>
                  <a:pt x="884892" y="270341"/>
                </a:lnTo>
                <a:lnTo>
                  <a:pt x="881821" y="273288"/>
                </a:lnTo>
                <a:close/>
              </a:path>
              <a:path w="1502409" h="397510">
                <a:moveTo>
                  <a:pt x="395351" y="300269"/>
                </a:moveTo>
                <a:lnTo>
                  <a:pt x="173124" y="300269"/>
                </a:lnTo>
                <a:lnTo>
                  <a:pt x="199446" y="298020"/>
                </a:lnTo>
                <a:lnTo>
                  <a:pt x="216520" y="293772"/>
                </a:lnTo>
                <a:lnTo>
                  <a:pt x="265497" y="273048"/>
                </a:lnTo>
                <a:lnTo>
                  <a:pt x="299377" y="251285"/>
                </a:lnTo>
                <a:lnTo>
                  <a:pt x="329680" y="225533"/>
                </a:lnTo>
                <a:lnTo>
                  <a:pt x="356905" y="196413"/>
                </a:lnTo>
                <a:lnTo>
                  <a:pt x="381548" y="164548"/>
                </a:lnTo>
                <a:lnTo>
                  <a:pt x="397151" y="142945"/>
                </a:lnTo>
                <a:lnTo>
                  <a:pt x="428772" y="99971"/>
                </a:lnTo>
                <a:lnTo>
                  <a:pt x="444517" y="78431"/>
                </a:lnTo>
                <a:lnTo>
                  <a:pt x="450192" y="70564"/>
                </a:lnTo>
                <a:lnTo>
                  <a:pt x="456859" y="68473"/>
                </a:lnTo>
                <a:lnTo>
                  <a:pt x="466859" y="69580"/>
                </a:lnTo>
                <a:lnTo>
                  <a:pt x="485972" y="71337"/>
                </a:lnTo>
                <a:lnTo>
                  <a:pt x="524291" y="73974"/>
                </a:lnTo>
                <a:lnTo>
                  <a:pt x="543404" y="75731"/>
                </a:lnTo>
                <a:lnTo>
                  <a:pt x="570935" y="105747"/>
                </a:lnTo>
                <a:lnTo>
                  <a:pt x="574122" y="124845"/>
                </a:lnTo>
                <a:lnTo>
                  <a:pt x="577910" y="143851"/>
                </a:lnTo>
                <a:lnTo>
                  <a:pt x="582532" y="162626"/>
                </a:lnTo>
                <a:lnTo>
                  <a:pt x="588219" y="181032"/>
                </a:lnTo>
                <a:lnTo>
                  <a:pt x="594835" y="196040"/>
                </a:lnTo>
                <a:lnTo>
                  <a:pt x="484884" y="196040"/>
                </a:lnTo>
                <a:lnTo>
                  <a:pt x="481896" y="199761"/>
                </a:lnTo>
                <a:lnTo>
                  <a:pt x="478588" y="203790"/>
                </a:lnTo>
                <a:lnTo>
                  <a:pt x="475378" y="207972"/>
                </a:lnTo>
                <a:lnTo>
                  <a:pt x="445250" y="246161"/>
                </a:lnTo>
                <a:lnTo>
                  <a:pt x="413339" y="282643"/>
                </a:lnTo>
                <a:lnTo>
                  <a:pt x="395351" y="300269"/>
                </a:lnTo>
                <a:close/>
              </a:path>
              <a:path w="1502409" h="397510">
                <a:moveTo>
                  <a:pt x="210089" y="397407"/>
                </a:moveTo>
                <a:lnTo>
                  <a:pt x="161421" y="395325"/>
                </a:lnTo>
                <a:lnTo>
                  <a:pt x="105046" y="374658"/>
                </a:lnTo>
                <a:lnTo>
                  <a:pt x="60801" y="334432"/>
                </a:lnTo>
                <a:lnTo>
                  <a:pt x="27298" y="277461"/>
                </a:lnTo>
                <a:lnTo>
                  <a:pt x="9442" y="213754"/>
                </a:lnTo>
                <a:lnTo>
                  <a:pt x="8208" y="206865"/>
                </a:lnTo>
                <a:lnTo>
                  <a:pt x="5615" y="199976"/>
                </a:lnTo>
                <a:lnTo>
                  <a:pt x="2652" y="193580"/>
                </a:lnTo>
                <a:lnTo>
                  <a:pt x="0" y="181876"/>
                </a:lnTo>
                <a:lnTo>
                  <a:pt x="1896" y="169792"/>
                </a:lnTo>
                <a:lnTo>
                  <a:pt x="32606" y="145880"/>
                </a:lnTo>
                <a:lnTo>
                  <a:pt x="59951" y="140245"/>
                </a:lnTo>
                <a:lnTo>
                  <a:pt x="68317" y="142713"/>
                </a:lnTo>
                <a:lnTo>
                  <a:pt x="74253" y="149240"/>
                </a:lnTo>
                <a:lnTo>
                  <a:pt x="78579" y="160242"/>
                </a:lnTo>
                <a:lnTo>
                  <a:pt x="80914" y="169792"/>
                </a:lnTo>
                <a:lnTo>
                  <a:pt x="82777" y="178864"/>
                </a:lnTo>
                <a:lnTo>
                  <a:pt x="84795" y="188215"/>
                </a:lnTo>
                <a:lnTo>
                  <a:pt x="97453" y="227040"/>
                </a:lnTo>
                <a:lnTo>
                  <a:pt x="126684" y="281101"/>
                </a:lnTo>
                <a:lnTo>
                  <a:pt x="173124" y="300269"/>
                </a:lnTo>
                <a:lnTo>
                  <a:pt x="395351" y="300269"/>
                </a:lnTo>
                <a:lnTo>
                  <a:pt x="378744" y="316541"/>
                </a:lnTo>
                <a:lnTo>
                  <a:pt x="340560" y="346980"/>
                </a:lnTo>
                <a:lnTo>
                  <a:pt x="299323" y="371954"/>
                </a:lnTo>
                <a:lnTo>
                  <a:pt x="255944" y="389190"/>
                </a:lnTo>
                <a:lnTo>
                  <a:pt x="210089" y="397407"/>
                </a:lnTo>
                <a:close/>
              </a:path>
              <a:path w="1502409" h="397510">
                <a:moveTo>
                  <a:pt x="1187321" y="337892"/>
                </a:moveTo>
                <a:lnTo>
                  <a:pt x="1137860" y="325083"/>
                </a:lnTo>
                <a:lnTo>
                  <a:pt x="1095961" y="299158"/>
                </a:lnTo>
                <a:lnTo>
                  <a:pt x="1059340" y="266405"/>
                </a:lnTo>
                <a:lnTo>
                  <a:pt x="1027873" y="221120"/>
                </a:lnTo>
                <a:lnTo>
                  <a:pt x="1013537" y="167992"/>
                </a:lnTo>
                <a:lnTo>
                  <a:pt x="1013043" y="162088"/>
                </a:lnTo>
                <a:lnTo>
                  <a:pt x="1011685" y="156306"/>
                </a:lnTo>
                <a:lnTo>
                  <a:pt x="1010386" y="149602"/>
                </a:lnTo>
                <a:lnTo>
                  <a:pt x="1010279" y="149240"/>
                </a:lnTo>
                <a:lnTo>
                  <a:pt x="1009339" y="148187"/>
                </a:lnTo>
                <a:lnTo>
                  <a:pt x="1008351" y="146465"/>
                </a:lnTo>
                <a:lnTo>
                  <a:pt x="1100242" y="146465"/>
                </a:lnTo>
                <a:lnTo>
                  <a:pt x="1101810" y="154338"/>
                </a:lnTo>
                <a:lnTo>
                  <a:pt x="1122846" y="201280"/>
                </a:lnTo>
                <a:lnTo>
                  <a:pt x="1156579" y="226702"/>
                </a:lnTo>
                <a:lnTo>
                  <a:pt x="1198669" y="232979"/>
                </a:lnTo>
                <a:lnTo>
                  <a:pt x="1363112" y="232979"/>
                </a:lnTo>
                <a:lnTo>
                  <a:pt x="1359435" y="237352"/>
                </a:lnTo>
                <a:lnTo>
                  <a:pt x="1321722" y="270603"/>
                </a:lnTo>
                <a:lnTo>
                  <a:pt x="1280259" y="299263"/>
                </a:lnTo>
                <a:lnTo>
                  <a:pt x="1236134" y="324591"/>
                </a:lnTo>
                <a:lnTo>
                  <a:pt x="1211803" y="334442"/>
                </a:lnTo>
                <a:lnTo>
                  <a:pt x="1187321" y="337892"/>
                </a:lnTo>
                <a:close/>
              </a:path>
              <a:path w="1502409" h="397510">
                <a:moveTo>
                  <a:pt x="704759" y="369540"/>
                </a:moveTo>
                <a:lnTo>
                  <a:pt x="637321" y="355485"/>
                </a:lnTo>
                <a:lnTo>
                  <a:pt x="598343" y="336570"/>
                </a:lnTo>
                <a:lnTo>
                  <a:pt x="564180" y="310066"/>
                </a:lnTo>
                <a:lnTo>
                  <a:pt x="535132" y="275754"/>
                </a:lnTo>
                <a:lnTo>
                  <a:pt x="509869" y="236635"/>
                </a:lnTo>
                <a:lnTo>
                  <a:pt x="497510" y="216487"/>
                </a:lnTo>
                <a:lnTo>
                  <a:pt x="484884" y="196040"/>
                </a:lnTo>
                <a:lnTo>
                  <a:pt x="594835" y="196040"/>
                </a:lnTo>
                <a:lnTo>
                  <a:pt x="597043" y="201047"/>
                </a:lnTo>
                <a:lnTo>
                  <a:pt x="608806" y="219275"/>
                </a:lnTo>
                <a:lnTo>
                  <a:pt x="639578" y="250782"/>
                </a:lnTo>
                <a:lnTo>
                  <a:pt x="682218" y="271679"/>
                </a:lnTo>
                <a:lnTo>
                  <a:pt x="705291" y="273288"/>
                </a:lnTo>
                <a:lnTo>
                  <a:pt x="881821" y="273288"/>
                </a:lnTo>
                <a:lnTo>
                  <a:pt x="859641" y="294566"/>
                </a:lnTo>
                <a:lnTo>
                  <a:pt x="804925" y="337479"/>
                </a:lnTo>
                <a:lnTo>
                  <a:pt x="751631" y="363762"/>
                </a:lnTo>
                <a:lnTo>
                  <a:pt x="728392" y="368554"/>
                </a:lnTo>
                <a:lnTo>
                  <a:pt x="704759" y="36954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26260" y="7751880"/>
            <a:ext cx="2562225" cy="2535555"/>
          </a:xfrm>
          <a:custGeom>
            <a:avLst/>
            <a:gdLst/>
            <a:ahLst/>
            <a:cxnLst/>
            <a:rect l="l" t="t" r="r" b="b"/>
            <a:pathLst>
              <a:path w="2562225" h="2535554">
                <a:moveTo>
                  <a:pt x="2400455" y="2535119"/>
                </a:moveTo>
                <a:lnTo>
                  <a:pt x="250299" y="2535119"/>
                </a:lnTo>
                <a:lnTo>
                  <a:pt x="238443" y="2523060"/>
                </a:lnTo>
                <a:lnTo>
                  <a:pt x="206667" y="2487609"/>
                </a:lnTo>
                <a:lnTo>
                  <a:pt x="176879" y="2450978"/>
                </a:lnTo>
                <a:lnTo>
                  <a:pt x="149151" y="2413164"/>
                </a:lnTo>
                <a:lnTo>
                  <a:pt x="123552" y="2374163"/>
                </a:lnTo>
                <a:lnTo>
                  <a:pt x="100151" y="2333972"/>
                </a:lnTo>
                <a:lnTo>
                  <a:pt x="79018" y="2292586"/>
                </a:lnTo>
                <a:lnTo>
                  <a:pt x="60224" y="2250003"/>
                </a:lnTo>
                <a:lnTo>
                  <a:pt x="43838" y="2206219"/>
                </a:lnTo>
                <a:lnTo>
                  <a:pt x="29930" y="2161229"/>
                </a:lnTo>
                <a:lnTo>
                  <a:pt x="18570" y="2115032"/>
                </a:lnTo>
                <a:lnTo>
                  <a:pt x="9827" y="2067622"/>
                </a:lnTo>
                <a:lnTo>
                  <a:pt x="3771" y="2018997"/>
                </a:lnTo>
                <a:lnTo>
                  <a:pt x="472" y="1969152"/>
                </a:lnTo>
                <a:lnTo>
                  <a:pt x="0" y="1918085"/>
                </a:lnTo>
                <a:lnTo>
                  <a:pt x="2424" y="1865791"/>
                </a:lnTo>
                <a:lnTo>
                  <a:pt x="6721" y="1815435"/>
                </a:lnTo>
                <a:lnTo>
                  <a:pt x="12277" y="1764818"/>
                </a:lnTo>
                <a:lnTo>
                  <a:pt x="19193" y="1714138"/>
                </a:lnTo>
                <a:lnTo>
                  <a:pt x="27572" y="1663589"/>
                </a:lnTo>
                <a:lnTo>
                  <a:pt x="37514" y="1613369"/>
                </a:lnTo>
                <a:lnTo>
                  <a:pt x="49122" y="1563673"/>
                </a:lnTo>
                <a:lnTo>
                  <a:pt x="62496" y="1514698"/>
                </a:lnTo>
                <a:lnTo>
                  <a:pt x="77739" y="1466639"/>
                </a:lnTo>
                <a:lnTo>
                  <a:pt x="94951" y="1419695"/>
                </a:lnTo>
                <a:lnTo>
                  <a:pt x="114063" y="1370654"/>
                </a:lnTo>
                <a:lnTo>
                  <a:pt x="132476" y="1322084"/>
                </a:lnTo>
                <a:lnTo>
                  <a:pt x="150403" y="1274009"/>
                </a:lnTo>
                <a:lnTo>
                  <a:pt x="168058" y="1226450"/>
                </a:lnTo>
                <a:lnTo>
                  <a:pt x="185656" y="1179430"/>
                </a:lnTo>
                <a:lnTo>
                  <a:pt x="203410" y="1132972"/>
                </a:lnTo>
                <a:lnTo>
                  <a:pt x="221535" y="1087097"/>
                </a:lnTo>
                <a:lnTo>
                  <a:pt x="240244" y="1041828"/>
                </a:lnTo>
                <a:lnTo>
                  <a:pt x="259753" y="997188"/>
                </a:lnTo>
                <a:lnTo>
                  <a:pt x="280274" y="953199"/>
                </a:lnTo>
                <a:lnTo>
                  <a:pt x="302022" y="909883"/>
                </a:lnTo>
                <a:lnTo>
                  <a:pt x="325211" y="867263"/>
                </a:lnTo>
                <a:lnTo>
                  <a:pt x="350055" y="825362"/>
                </a:lnTo>
                <a:lnTo>
                  <a:pt x="376768" y="784201"/>
                </a:lnTo>
                <a:lnTo>
                  <a:pt x="405565" y="743803"/>
                </a:lnTo>
                <a:lnTo>
                  <a:pt x="436659" y="704190"/>
                </a:lnTo>
                <a:lnTo>
                  <a:pt x="470264" y="665386"/>
                </a:lnTo>
                <a:lnTo>
                  <a:pt x="506595" y="627412"/>
                </a:lnTo>
                <a:lnTo>
                  <a:pt x="542867" y="592555"/>
                </a:lnTo>
                <a:lnTo>
                  <a:pt x="579969" y="559087"/>
                </a:lnTo>
                <a:lnTo>
                  <a:pt x="617857" y="526933"/>
                </a:lnTo>
                <a:lnTo>
                  <a:pt x="656487" y="496020"/>
                </a:lnTo>
                <a:lnTo>
                  <a:pt x="695812" y="466272"/>
                </a:lnTo>
                <a:lnTo>
                  <a:pt x="735790" y="437616"/>
                </a:lnTo>
                <a:lnTo>
                  <a:pt x="776374" y="409978"/>
                </a:lnTo>
                <a:lnTo>
                  <a:pt x="817521" y="383284"/>
                </a:lnTo>
                <a:lnTo>
                  <a:pt x="859187" y="357459"/>
                </a:lnTo>
                <a:lnTo>
                  <a:pt x="901325" y="332430"/>
                </a:lnTo>
                <a:lnTo>
                  <a:pt x="943893" y="308123"/>
                </a:lnTo>
                <a:lnTo>
                  <a:pt x="986844" y="284462"/>
                </a:lnTo>
                <a:lnTo>
                  <a:pt x="1030136" y="261376"/>
                </a:lnTo>
                <a:lnTo>
                  <a:pt x="1073722" y="238788"/>
                </a:lnTo>
                <a:lnTo>
                  <a:pt x="1117558" y="216625"/>
                </a:lnTo>
                <a:lnTo>
                  <a:pt x="1161601" y="194814"/>
                </a:lnTo>
                <a:lnTo>
                  <a:pt x="1294516" y="130744"/>
                </a:lnTo>
                <a:lnTo>
                  <a:pt x="1334353" y="113362"/>
                </a:lnTo>
                <a:lnTo>
                  <a:pt x="1378379" y="97126"/>
                </a:lnTo>
                <a:lnTo>
                  <a:pt x="1425748" y="82084"/>
                </a:lnTo>
                <a:lnTo>
                  <a:pt x="1475612" y="68282"/>
                </a:lnTo>
                <a:lnTo>
                  <a:pt x="1527124" y="55766"/>
                </a:lnTo>
                <a:lnTo>
                  <a:pt x="1579436" y="44583"/>
                </a:lnTo>
                <a:lnTo>
                  <a:pt x="1631703" y="34779"/>
                </a:lnTo>
                <a:lnTo>
                  <a:pt x="1683076" y="26400"/>
                </a:lnTo>
                <a:lnTo>
                  <a:pt x="1732708" y="19492"/>
                </a:lnTo>
                <a:lnTo>
                  <a:pt x="1779752" y="14103"/>
                </a:lnTo>
                <a:lnTo>
                  <a:pt x="1823361" y="10278"/>
                </a:lnTo>
                <a:lnTo>
                  <a:pt x="1922314" y="3597"/>
                </a:lnTo>
                <a:lnTo>
                  <a:pt x="1972041" y="1143"/>
                </a:lnTo>
                <a:lnTo>
                  <a:pt x="2021575" y="0"/>
                </a:lnTo>
                <a:lnTo>
                  <a:pt x="2021164" y="2878"/>
                </a:lnTo>
                <a:lnTo>
                  <a:pt x="2044606" y="2878"/>
                </a:lnTo>
                <a:lnTo>
                  <a:pt x="2284686" y="32700"/>
                </a:lnTo>
                <a:lnTo>
                  <a:pt x="2337215" y="39916"/>
                </a:lnTo>
                <a:lnTo>
                  <a:pt x="2389628" y="47693"/>
                </a:lnTo>
                <a:lnTo>
                  <a:pt x="2441838" y="57754"/>
                </a:lnTo>
                <a:lnTo>
                  <a:pt x="2491751" y="71271"/>
                </a:lnTo>
                <a:lnTo>
                  <a:pt x="2539369" y="88223"/>
                </a:lnTo>
                <a:lnTo>
                  <a:pt x="2561738" y="98275"/>
                </a:lnTo>
                <a:lnTo>
                  <a:pt x="2561738" y="2375948"/>
                </a:lnTo>
                <a:lnTo>
                  <a:pt x="2534301" y="2406355"/>
                </a:lnTo>
                <a:lnTo>
                  <a:pt x="2502162" y="2440022"/>
                </a:lnTo>
                <a:lnTo>
                  <a:pt x="2469120" y="2472728"/>
                </a:lnTo>
                <a:lnTo>
                  <a:pt x="2435176" y="2504466"/>
                </a:lnTo>
                <a:lnTo>
                  <a:pt x="2400455" y="2535119"/>
                </a:lnTo>
                <a:close/>
              </a:path>
              <a:path w="2562225" h="2535554">
                <a:moveTo>
                  <a:pt x="2044606" y="2878"/>
                </a:moveTo>
                <a:lnTo>
                  <a:pt x="2021164" y="2878"/>
                </a:lnTo>
                <a:lnTo>
                  <a:pt x="2021575" y="0"/>
                </a:lnTo>
                <a:lnTo>
                  <a:pt x="2044606" y="2878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388087"/>
            <a:ext cx="1985010" cy="3361054"/>
          </a:xfrm>
          <a:custGeom>
            <a:avLst/>
            <a:gdLst/>
            <a:ahLst/>
            <a:cxnLst/>
            <a:rect l="l" t="t" r="r" b="b"/>
            <a:pathLst>
              <a:path w="1985010" h="3361054">
                <a:moveTo>
                  <a:pt x="0" y="601676"/>
                </a:moveTo>
                <a:lnTo>
                  <a:pt x="0" y="42611"/>
                </a:lnTo>
                <a:lnTo>
                  <a:pt x="104304" y="34435"/>
                </a:lnTo>
                <a:lnTo>
                  <a:pt x="610858" y="5739"/>
                </a:lnTo>
                <a:lnTo>
                  <a:pt x="1175662" y="0"/>
                </a:lnTo>
                <a:lnTo>
                  <a:pt x="1570073" y="51653"/>
                </a:lnTo>
                <a:lnTo>
                  <a:pt x="1636680" y="84803"/>
                </a:lnTo>
                <a:lnTo>
                  <a:pt x="1698014" y="129193"/>
                </a:lnTo>
                <a:lnTo>
                  <a:pt x="1726510" y="155302"/>
                </a:lnTo>
                <a:lnTo>
                  <a:pt x="1753457" y="183859"/>
                </a:lnTo>
                <a:lnTo>
                  <a:pt x="1778776" y="214744"/>
                </a:lnTo>
                <a:lnTo>
                  <a:pt x="1802391" y="247835"/>
                </a:lnTo>
                <a:lnTo>
                  <a:pt x="1824224" y="283013"/>
                </a:lnTo>
                <a:lnTo>
                  <a:pt x="1844198" y="320157"/>
                </a:lnTo>
                <a:lnTo>
                  <a:pt x="1862236" y="359145"/>
                </a:lnTo>
                <a:lnTo>
                  <a:pt x="1878261" y="399859"/>
                </a:lnTo>
                <a:lnTo>
                  <a:pt x="1892194" y="442176"/>
                </a:lnTo>
                <a:lnTo>
                  <a:pt x="1903960" y="485976"/>
                </a:lnTo>
                <a:lnTo>
                  <a:pt x="1910984" y="519294"/>
                </a:lnTo>
                <a:lnTo>
                  <a:pt x="872071" y="519294"/>
                </a:lnTo>
                <a:lnTo>
                  <a:pt x="840713" y="519710"/>
                </a:lnTo>
                <a:lnTo>
                  <a:pt x="807349" y="522790"/>
                </a:lnTo>
                <a:lnTo>
                  <a:pt x="562874" y="549466"/>
                </a:lnTo>
                <a:lnTo>
                  <a:pt x="0" y="601676"/>
                </a:lnTo>
                <a:close/>
              </a:path>
              <a:path w="1985010" h="3361054">
                <a:moveTo>
                  <a:pt x="1403548" y="3360633"/>
                </a:moveTo>
                <a:lnTo>
                  <a:pt x="904455" y="3332228"/>
                </a:lnTo>
                <a:lnTo>
                  <a:pt x="468795" y="3189956"/>
                </a:lnTo>
                <a:lnTo>
                  <a:pt x="260567" y="3061438"/>
                </a:lnTo>
                <a:lnTo>
                  <a:pt x="220740" y="3036152"/>
                </a:lnTo>
                <a:lnTo>
                  <a:pt x="181673" y="3010799"/>
                </a:lnTo>
                <a:lnTo>
                  <a:pt x="143433" y="2985293"/>
                </a:lnTo>
                <a:lnTo>
                  <a:pt x="106086" y="2959545"/>
                </a:lnTo>
                <a:lnTo>
                  <a:pt x="69697" y="2933468"/>
                </a:lnTo>
                <a:lnTo>
                  <a:pt x="34332" y="2906973"/>
                </a:lnTo>
                <a:lnTo>
                  <a:pt x="0" y="2879922"/>
                </a:lnTo>
                <a:lnTo>
                  <a:pt x="0" y="1359958"/>
                </a:lnTo>
                <a:lnTo>
                  <a:pt x="41495" y="1326017"/>
                </a:lnTo>
                <a:lnTo>
                  <a:pt x="76672" y="1299195"/>
                </a:lnTo>
                <a:lnTo>
                  <a:pt x="112779" y="1273085"/>
                </a:lnTo>
                <a:lnTo>
                  <a:pt x="149745" y="1247590"/>
                </a:lnTo>
                <a:lnTo>
                  <a:pt x="187498" y="1222615"/>
                </a:lnTo>
                <a:lnTo>
                  <a:pt x="225965" y="1198063"/>
                </a:lnTo>
                <a:lnTo>
                  <a:pt x="265076" y="1173836"/>
                </a:lnTo>
                <a:lnTo>
                  <a:pt x="304758" y="1149840"/>
                </a:lnTo>
                <a:lnTo>
                  <a:pt x="509220" y="1029930"/>
                </a:lnTo>
                <a:lnTo>
                  <a:pt x="592489" y="980199"/>
                </a:lnTo>
                <a:lnTo>
                  <a:pt x="634154" y="954569"/>
                </a:lnTo>
                <a:lnTo>
                  <a:pt x="675743" y="928301"/>
                </a:lnTo>
                <a:lnTo>
                  <a:pt x="745201" y="882077"/>
                </a:lnTo>
                <a:lnTo>
                  <a:pt x="805240" y="838669"/>
                </a:lnTo>
                <a:lnTo>
                  <a:pt x="856296" y="798068"/>
                </a:lnTo>
                <a:lnTo>
                  <a:pt x="898805" y="760264"/>
                </a:lnTo>
                <a:lnTo>
                  <a:pt x="933203" y="725248"/>
                </a:lnTo>
                <a:lnTo>
                  <a:pt x="959926" y="693012"/>
                </a:lnTo>
                <a:lnTo>
                  <a:pt x="992092" y="636843"/>
                </a:lnTo>
                <a:lnTo>
                  <a:pt x="998793" y="591684"/>
                </a:lnTo>
                <a:lnTo>
                  <a:pt x="993684" y="573211"/>
                </a:lnTo>
                <a:lnTo>
                  <a:pt x="949752" y="534109"/>
                </a:lnTo>
                <a:lnTo>
                  <a:pt x="900987" y="521548"/>
                </a:lnTo>
                <a:lnTo>
                  <a:pt x="872071" y="519294"/>
                </a:lnTo>
                <a:lnTo>
                  <a:pt x="1910984" y="519294"/>
                </a:lnTo>
                <a:lnTo>
                  <a:pt x="1913480" y="531138"/>
                </a:lnTo>
                <a:lnTo>
                  <a:pt x="1920678" y="577543"/>
                </a:lnTo>
                <a:lnTo>
                  <a:pt x="1925477" y="625069"/>
                </a:lnTo>
                <a:lnTo>
                  <a:pt x="1927798" y="673596"/>
                </a:lnTo>
                <a:lnTo>
                  <a:pt x="1927565" y="723003"/>
                </a:lnTo>
                <a:lnTo>
                  <a:pt x="1924700" y="773169"/>
                </a:lnTo>
                <a:lnTo>
                  <a:pt x="1919127" y="823974"/>
                </a:lnTo>
                <a:lnTo>
                  <a:pt x="1910768" y="875297"/>
                </a:lnTo>
                <a:lnTo>
                  <a:pt x="1899545" y="927018"/>
                </a:lnTo>
                <a:lnTo>
                  <a:pt x="1885382" y="979016"/>
                </a:lnTo>
                <a:lnTo>
                  <a:pt x="1868202" y="1031170"/>
                </a:lnTo>
                <a:lnTo>
                  <a:pt x="1847926" y="1083360"/>
                </a:lnTo>
                <a:lnTo>
                  <a:pt x="1824478" y="1135464"/>
                </a:lnTo>
                <a:lnTo>
                  <a:pt x="1803765" y="1174280"/>
                </a:lnTo>
                <a:lnTo>
                  <a:pt x="1780324" y="1210811"/>
                </a:lnTo>
                <a:lnTo>
                  <a:pt x="1754318" y="1245160"/>
                </a:lnTo>
                <a:lnTo>
                  <a:pt x="1725908" y="1277432"/>
                </a:lnTo>
                <a:lnTo>
                  <a:pt x="1695258" y="1307730"/>
                </a:lnTo>
                <a:lnTo>
                  <a:pt x="1662530" y="1336156"/>
                </a:lnTo>
                <a:lnTo>
                  <a:pt x="1627885" y="1362815"/>
                </a:lnTo>
                <a:lnTo>
                  <a:pt x="1591487" y="1387809"/>
                </a:lnTo>
                <a:lnTo>
                  <a:pt x="1553497" y="1411242"/>
                </a:lnTo>
                <a:lnTo>
                  <a:pt x="1514077" y="1433218"/>
                </a:lnTo>
                <a:lnTo>
                  <a:pt x="1473391" y="1453839"/>
                </a:lnTo>
                <a:lnTo>
                  <a:pt x="1431601" y="1473209"/>
                </a:lnTo>
                <a:lnTo>
                  <a:pt x="1388868" y="1491431"/>
                </a:lnTo>
                <a:lnTo>
                  <a:pt x="1345355" y="1508609"/>
                </a:lnTo>
                <a:lnTo>
                  <a:pt x="1301225" y="1524846"/>
                </a:lnTo>
                <a:lnTo>
                  <a:pt x="1256639" y="1540246"/>
                </a:lnTo>
                <a:lnTo>
                  <a:pt x="1211760" y="1554911"/>
                </a:lnTo>
                <a:lnTo>
                  <a:pt x="1166751" y="1568945"/>
                </a:lnTo>
                <a:lnTo>
                  <a:pt x="903040" y="1645689"/>
                </a:lnTo>
                <a:lnTo>
                  <a:pt x="861661" y="1658201"/>
                </a:lnTo>
                <a:lnTo>
                  <a:pt x="821449" y="1670908"/>
                </a:lnTo>
                <a:lnTo>
                  <a:pt x="782568" y="1683915"/>
                </a:lnTo>
                <a:lnTo>
                  <a:pt x="745179" y="1697324"/>
                </a:lnTo>
                <a:lnTo>
                  <a:pt x="709445" y="1711240"/>
                </a:lnTo>
                <a:lnTo>
                  <a:pt x="643591" y="1741001"/>
                </a:lnTo>
                <a:lnTo>
                  <a:pt x="586304" y="1774026"/>
                </a:lnTo>
                <a:lnTo>
                  <a:pt x="538882" y="1811142"/>
                </a:lnTo>
                <a:lnTo>
                  <a:pt x="502624" y="1853176"/>
                </a:lnTo>
                <a:lnTo>
                  <a:pt x="478829" y="1900953"/>
                </a:lnTo>
                <a:lnTo>
                  <a:pt x="468795" y="1955302"/>
                </a:lnTo>
                <a:lnTo>
                  <a:pt x="468171" y="2005024"/>
                </a:lnTo>
                <a:lnTo>
                  <a:pt x="471100" y="2051073"/>
                </a:lnTo>
                <a:lnTo>
                  <a:pt x="477516" y="2093623"/>
                </a:lnTo>
                <a:lnTo>
                  <a:pt x="487348" y="2132843"/>
                </a:lnTo>
                <a:lnTo>
                  <a:pt x="500527" y="2168906"/>
                </a:lnTo>
                <a:lnTo>
                  <a:pt x="536652" y="2232248"/>
                </a:lnTo>
                <a:lnTo>
                  <a:pt x="585340" y="2285023"/>
                </a:lnTo>
                <a:lnTo>
                  <a:pt x="646037" y="2328604"/>
                </a:lnTo>
                <a:lnTo>
                  <a:pt x="680717" y="2347376"/>
                </a:lnTo>
                <a:lnTo>
                  <a:pt x="718192" y="2364364"/>
                </a:lnTo>
                <a:lnTo>
                  <a:pt x="758394" y="2379741"/>
                </a:lnTo>
                <a:lnTo>
                  <a:pt x="801254" y="2393678"/>
                </a:lnTo>
                <a:lnTo>
                  <a:pt x="846702" y="2406347"/>
                </a:lnTo>
                <a:lnTo>
                  <a:pt x="894669" y="2417920"/>
                </a:lnTo>
                <a:lnTo>
                  <a:pt x="945087" y="2428568"/>
                </a:lnTo>
                <a:lnTo>
                  <a:pt x="997887" y="2438462"/>
                </a:lnTo>
                <a:lnTo>
                  <a:pt x="1052999" y="2447776"/>
                </a:lnTo>
                <a:lnTo>
                  <a:pt x="1169884" y="2465345"/>
                </a:lnTo>
                <a:lnTo>
                  <a:pt x="1551925" y="2516530"/>
                </a:lnTo>
                <a:lnTo>
                  <a:pt x="1934786" y="2562581"/>
                </a:lnTo>
                <a:lnTo>
                  <a:pt x="1984948" y="2567976"/>
                </a:lnTo>
                <a:lnTo>
                  <a:pt x="1984948" y="3312393"/>
                </a:lnTo>
                <a:lnTo>
                  <a:pt x="1814303" y="3334309"/>
                </a:lnTo>
                <a:lnTo>
                  <a:pt x="1403548" y="3360633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749" y="0"/>
            <a:ext cx="4648200" cy="2108200"/>
          </a:xfrm>
          <a:custGeom>
            <a:avLst/>
            <a:gdLst/>
            <a:ahLst/>
            <a:cxnLst/>
            <a:rect l="l" t="t" r="r" b="b"/>
            <a:pathLst>
              <a:path w="4648200" h="2108200">
                <a:moveTo>
                  <a:pt x="256342" y="2082799"/>
                </a:moveTo>
                <a:lnTo>
                  <a:pt x="215399" y="2082799"/>
                </a:lnTo>
                <a:lnTo>
                  <a:pt x="135338" y="2057399"/>
                </a:lnTo>
                <a:lnTo>
                  <a:pt x="93466" y="2019299"/>
                </a:lnTo>
                <a:lnTo>
                  <a:pt x="58432" y="1981199"/>
                </a:lnTo>
                <a:lnTo>
                  <a:pt x="31753" y="1930399"/>
                </a:lnTo>
                <a:lnTo>
                  <a:pt x="13246" y="1892299"/>
                </a:lnTo>
                <a:lnTo>
                  <a:pt x="2723" y="1841499"/>
                </a:lnTo>
                <a:lnTo>
                  <a:pt x="0" y="1790699"/>
                </a:lnTo>
                <a:lnTo>
                  <a:pt x="4889" y="1739899"/>
                </a:lnTo>
                <a:lnTo>
                  <a:pt x="14007" y="1689099"/>
                </a:lnTo>
                <a:lnTo>
                  <a:pt x="24763" y="1638299"/>
                </a:lnTo>
                <a:lnTo>
                  <a:pt x="37000" y="1587499"/>
                </a:lnTo>
                <a:lnTo>
                  <a:pt x="50559" y="1536699"/>
                </a:lnTo>
                <a:lnTo>
                  <a:pt x="65282" y="1485899"/>
                </a:lnTo>
                <a:lnTo>
                  <a:pt x="81010" y="1435099"/>
                </a:lnTo>
                <a:lnTo>
                  <a:pt x="97585" y="1396999"/>
                </a:lnTo>
                <a:lnTo>
                  <a:pt x="114848" y="1346199"/>
                </a:lnTo>
                <a:lnTo>
                  <a:pt x="132641" y="1295399"/>
                </a:lnTo>
                <a:lnTo>
                  <a:pt x="150805" y="1244599"/>
                </a:lnTo>
                <a:lnTo>
                  <a:pt x="187614" y="1142999"/>
                </a:lnTo>
                <a:lnTo>
                  <a:pt x="205942" y="1092199"/>
                </a:lnTo>
                <a:lnTo>
                  <a:pt x="224007" y="1054099"/>
                </a:lnTo>
                <a:lnTo>
                  <a:pt x="241651" y="1003299"/>
                </a:lnTo>
                <a:lnTo>
                  <a:pt x="258756" y="952499"/>
                </a:lnTo>
                <a:lnTo>
                  <a:pt x="276614" y="901699"/>
                </a:lnTo>
                <a:lnTo>
                  <a:pt x="295174" y="863599"/>
                </a:lnTo>
                <a:lnTo>
                  <a:pt x="314388" y="812799"/>
                </a:lnTo>
                <a:lnTo>
                  <a:pt x="334208" y="761999"/>
                </a:lnTo>
                <a:lnTo>
                  <a:pt x="354584" y="723899"/>
                </a:lnTo>
                <a:lnTo>
                  <a:pt x="375467" y="673099"/>
                </a:lnTo>
                <a:lnTo>
                  <a:pt x="396809" y="634999"/>
                </a:lnTo>
                <a:lnTo>
                  <a:pt x="418560" y="584199"/>
                </a:lnTo>
                <a:lnTo>
                  <a:pt x="440671" y="546099"/>
                </a:lnTo>
                <a:lnTo>
                  <a:pt x="463094" y="495299"/>
                </a:lnTo>
                <a:lnTo>
                  <a:pt x="485779" y="457199"/>
                </a:lnTo>
                <a:lnTo>
                  <a:pt x="508677" y="406399"/>
                </a:lnTo>
                <a:lnTo>
                  <a:pt x="531740" y="368299"/>
                </a:lnTo>
                <a:lnTo>
                  <a:pt x="554919" y="317499"/>
                </a:lnTo>
                <a:lnTo>
                  <a:pt x="601427" y="228599"/>
                </a:lnTo>
                <a:lnTo>
                  <a:pt x="624658" y="190499"/>
                </a:lnTo>
                <a:lnTo>
                  <a:pt x="647809" y="139699"/>
                </a:lnTo>
                <a:lnTo>
                  <a:pt x="670830" y="101599"/>
                </a:lnTo>
                <a:lnTo>
                  <a:pt x="693674" y="50799"/>
                </a:lnTo>
                <a:lnTo>
                  <a:pt x="716290" y="12699"/>
                </a:lnTo>
                <a:lnTo>
                  <a:pt x="725054" y="0"/>
                </a:lnTo>
                <a:lnTo>
                  <a:pt x="4648001" y="0"/>
                </a:lnTo>
                <a:lnTo>
                  <a:pt x="4611832" y="38099"/>
                </a:lnTo>
                <a:lnTo>
                  <a:pt x="4515854" y="152399"/>
                </a:lnTo>
                <a:lnTo>
                  <a:pt x="4388207" y="317499"/>
                </a:lnTo>
                <a:lnTo>
                  <a:pt x="4163573" y="584199"/>
                </a:lnTo>
                <a:lnTo>
                  <a:pt x="4098635" y="660399"/>
                </a:lnTo>
                <a:lnTo>
                  <a:pt x="3158559" y="660399"/>
                </a:lnTo>
                <a:lnTo>
                  <a:pt x="3127528" y="698499"/>
                </a:lnTo>
                <a:lnTo>
                  <a:pt x="3096340" y="749299"/>
                </a:lnTo>
                <a:lnTo>
                  <a:pt x="3002880" y="863599"/>
                </a:lnTo>
                <a:lnTo>
                  <a:pt x="2972109" y="901699"/>
                </a:lnTo>
                <a:lnTo>
                  <a:pt x="2941705" y="939799"/>
                </a:lnTo>
                <a:lnTo>
                  <a:pt x="2911770" y="977899"/>
                </a:lnTo>
                <a:lnTo>
                  <a:pt x="2132753" y="977899"/>
                </a:lnTo>
                <a:lnTo>
                  <a:pt x="2124745" y="990599"/>
                </a:lnTo>
                <a:lnTo>
                  <a:pt x="2116946" y="1003299"/>
                </a:lnTo>
                <a:lnTo>
                  <a:pt x="2109564" y="1015999"/>
                </a:lnTo>
                <a:lnTo>
                  <a:pt x="2082954" y="1054099"/>
                </a:lnTo>
                <a:lnTo>
                  <a:pt x="2069356" y="1079499"/>
                </a:lnTo>
                <a:lnTo>
                  <a:pt x="1173101" y="1079499"/>
                </a:lnTo>
                <a:lnTo>
                  <a:pt x="1140628" y="1117599"/>
                </a:lnTo>
                <a:lnTo>
                  <a:pt x="1075959" y="1206499"/>
                </a:lnTo>
                <a:lnTo>
                  <a:pt x="1043486" y="1244599"/>
                </a:lnTo>
                <a:lnTo>
                  <a:pt x="1010733" y="1295399"/>
                </a:lnTo>
                <a:lnTo>
                  <a:pt x="977564" y="1333499"/>
                </a:lnTo>
                <a:lnTo>
                  <a:pt x="882676" y="1447799"/>
                </a:lnTo>
                <a:lnTo>
                  <a:pt x="851019" y="1498599"/>
                </a:lnTo>
                <a:lnTo>
                  <a:pt x="659837" y="1727199"/>
                </a:lnTo>
                <a:lnTo>
                  <a:pt x="562849" y="1841499"/>
                </a:lnTo>
                <a:lnTo>
                  <a:pt x="497791" y="1917699"/>
                </a:lnTo>
                <a:lnTo>
                  <a:pt x="462499" y="1955799"/>
                </a:lnTo>
                <a:lnTo>
                  <a:pt x="425094" y="1981199"/>
                </a:lnTo>
                <a:lnTo>
                  <a:pt x="386325" y="2006599"/>
                </a:lnTo>
                <a:lnTo>
                  <a:pt x="346941" y="2044699"/>
                </a:lnTo>
                <a:lnTo>
                  <a:pt x="299730" y="2070099"/>
                </a:lnTo>
                <a:lnTo>
                  <a:pt x="256342" y="2082799"/>
                </a:lnTo>
                <a:close/>
              </a:path>
              <a:path w="4648200" h="2108200">
                <a:moveTo>
                  <a:pt x="3103490" y="1625599"/>
                </a:moveTo>
                <a:lnTo>
                  <a:pt x="3067124" y="1612899"/>
                </a:lnTo>
                <a:lnTo>
                  <a:pt x="3004906" y="1574799"/>
                </a:lnTo>
                <a:lnTo>
                  <a:pt x="2963431" y="1511299"/>
                </a:lnTo>
                <a:lnTo>
                  <a:pt x="2952994" y="1460499"/>
                </a:lnTo>
                <a:lnTo>
                  <a:pt x="2948083" y="1409699"/>
                </a:lnTo>
                <a:lnTo>
                  <a:pt x="2947059" y="1358899"/>
                </a:lnTo>
                <a:lnTo>
                  <a:pt x="2949720" y="1308099"/>
                </a:lnTo>
                <a:lnTo>
                  <a:pt x="2955859" y="1257299"/>
                </a:lnTo>
                <a:lnTo>
                  <a:pt x="2965273" y="1206499"/>
                </a:lnTo>
                <a:lnTo>
                  <a:pt x="2977756" y="1155699"/>
                </a:lnTo>
                <a:lnTo>
                  <a:pt x="2993104" y="1117599"/>
                </a:lnTo>
                <a:lnTo>
                  <a:pt x="3010677" y="1066799"/>
                </a:lnTo>
                <a:lnTo>
                  <a:pt x="3029019" y="1015999"/>
                </a:lnTo>
                <a:lnTo>
                  <a:pt x="3047962" y="965199"/>
                </a:lnTo>
                <a:lnTo>
                  <a:pt x="3067336" y="914399"/>
                </a:lnTo>
                <a:lnTo>
                  <a:pt x="3086972" y="863599"/>
                </a:lnTo>
                <a:lnTo>
                  <a:pt x="3106698" y="825499"/>
                </a:lnTo>
                <a:lnTo>
                  <a:pt x="3126346" y="774699"/>
                </a:lnTo>
                <a:lnTo>
                  <a:pt x="3145746" y="723899"/>
                </a:lnTo>
                <a:lnTo>
                  <a:pt x="3151039" y="711199"/>
                </a:lnTo>
                <a:lnTo>
                  <a:pt x="3155495" y="698499"/>
                </a:lnTo>
                <a:lnTo>
                  <a:pt x="3158281" y="685799"/>
                </a:lnTo>
                <a:lnTo>
                  <a:pt x="3158559" y="660399"/>
                </a:lnTo>
                <a:lnTo>
                  <a:pt x="4098635" y="660399"/>
                </a:lnTo>
                <a:lnTo>
                  <a:pt x="4033186" y="736599"/>
                </a:lnTo>
                <a:lnTo>
                  <a:pt x="3899658" y="888999"/>
                </a:lnTo>
                <a:lnTo>
                  <a:pt x="3695662" y="1117599"/>
                </a:lnTo>
                <a:lnTo>
                  <a:pt x="3385294" y="1460499"/>
                </a:lnTo>
                <a:lnTo>
                  <a:pt x="3347952" y="1485899"/>
                </a:lnTo>
                <a:lnTo>
                  <a:pt x="3307162" y="1523999"/>
                </a:lnTo>
                <a:lnTo>
                  <a:pt x="3264493" y="1549399"/>
                </a:lnTo>
                <a:lnTo>
                  <a:pt x="3221510" y="1587499"/>
                </a:lnTo>
                <a:lnTo>
                  <a:pt x="3142016" y="1612899"/>
                </a:lnTo>
                <a:lnTo>
                  <a:pt x="3103490" y="1625599"/>
                </a:lnTo>
                <a:close/>
              </a:path>
              <a:path w="4648200" h="2108200">
                <a:moveTo>
                  <a:pt x="2101487" y="1968499"/>
                </a:moveTo>
                <a:lnTo>
                  <a:pt x="2057755" y="1955799"/>
                </a:lnTo>
                <a:lnTo>
                  <a:pt x="2017886" y="1930399"/>
                </a:lnTo>
                <a:lnTo>
                  <a:pt x="1982535" y="1904999"/>
                </a:lnTo>
                <a:lnTo>
                  <a:pt x="1954752" y="1866899"/>
                </a:lnTo>
                <a:lnTo>
                  <a:pt x="1937585" y="1828799"/>
                </a:lnTo>
                <a:lnTo>
                  <a:pt x="1934082" y="1777999"/>
                </a:lnTo>
                <a:lnTo>
                  <a:pt x="1938702" y="1727199"/>
                </a:lnTo>
                <a:lnTo>
                  <a:pt x="1943883" y="1689099"/>
                </a:lnTo>
                <a:lnTo>
                  <a:pt x="1949769" y="1638299"/>
                </a:lnTo>
                <a:lnTo>
                  <a:pt x="1956505" y="1587499"/>
                </a:lnTo>
                <a:lnTo>
                  <a:pt x="1964232" y="1536699"/>
                </a:lnTo>
                <a:lnTo>
                  <a:pt x="1973095" y="1485899"/>
                </a:lnTo>
                <a:lnTo>
                  <a:pt x="1983238" y="1447799"/>
                </a:lnTo>
                <a:lnTo>
                  <a:pt x="1994804" y="1396999"/>
                </a:lnTo>
                <a:lnTo>
                  <a:pt x="2008321" y="1346199"/>
                </a:lnTo>
                <a:lnTo>
                  <a:pt x="2023555" y="1308099"/>
                </a:lnTo>
                <a:lnTo>
                  <a:pt x="2040134" y="1257299"/>
                </a:lnTo>
                <a:lnTo>
                  <a:pt x="2057685" y="1206499"/>
                </a:lnTo>
                <a:lnTo>
                  <a:pt x="2075838" y="1168399"/>
                </a:lnTo>
                <a:lnTo>
                  <a:pt x="2094218" y="1117599"/>
                </a:lnTo>
                <a:lnTo>
                  <a:pt x="2112455" y="1066799"/>
                </a:lnTo>
                <a:lnTo>
                  <a:pt x="2134807" y="1015999"/>
                </a:lnTo>
                <a:lnTo>
                  <a:pt x="2138811" y="1003299"/>
                </a:lnTo>
                <a:lnTo>
                  <a:pt x="2141144" y="990599"/>
                </a:lnTo>
                <a:lnTo>
                  <a:pt x="2140761" y="977899"/>
                </a:lnTo>
                <a:lnTo>
                  <a:pt x="2911770" y="977899"/>
                </a:lnTo>
                <a:lnTo>
                  <a:pt x="2882125" y="1028699"/>
                </a:lnTo>
                <a:lnTo>
                  <a:pt x="2764224" y="1181099"/>
                </a:lnTo>
                <a:lnTo>
                  <a:pt x="2646824" y="1346199"/>
                </a:lnTo>
                <a:lnTo>
                  <a:pt x="2617460" y="1384299"/>
                </a:lnTo>
                <a:lnTo>
                  <a:pt x="2588067" y="1435099"/>
                </a:lnTo>
                <a:lnTo>
                  <a:pt x="2440222" y="1625599"/>
                </a:lnTo>
                <a:lnTo>
                  <a:pt x="2410391" y="1676399"/>
                </a:lnTo>
                <a:lnTo>
                  <a:pt x="2379324" y="1714499"/>
                </a:lnTo>
                <a:lnTo>
                  <a:pt x="2346987" y="1752599"/>
                </a:lnTo>
                <a:lnTo>
                  <a:pt x="2313598" y="1790699"/>
                </a:lnTo>
                <a:lnTo>
                  <a:pt x="2279373" y="1828799"/>
                </a:lnTo>
                <a:lnTo>
                  <a:pt x="2244529" y="1866899"/>
                </a:lnTo>
                <a:lnTo>
                  <a:pt x="2209283" y="1904999"/>
                </a:lnTo>
                <a:lnTo>
                  <a:pt x="2177459" y="1930399"/>
                </a:lnTo>
                <a:lnTo>
                  <a:pt x="2141458" y="1955799"/>
                </a:lnTo>
                <a:lnTo>
                  <a:pt x="2101487" y="1968499"/>
                </a:lnTo>
                <a:close/>
              </a:path>
              <a:path w="4648200" h="2108200">
                <a:moveTo>
                  <a:pt x="1185844" y="2108199"/>
                </a:moveTo>
                <a:lnTo>
                  <a:pt x="1145638" y="2095499"/>
                </a:lnTo>
                <a:lnTo>
                  <a:pt x="1102351" y="2057399"/>
                </a:lnTo>
                <a:lnTo>
                  <a:pt x="1064914" y="2019299"/>
                </a:lnTo>
                <a:lnTo>
                  <a:pt x="1037446" y="1981199"/>
                </a:lnTo>
                <a:lnTo>
                  <a:pt x="1019002" y="1943099"/>
                </a:lnTo>
                <a:lnTo>
                  <a:pt x="1008637" y="1892299"/>
                </a:lnTo>
                <a:lnTo>
                  <a:pt x="1005405" y="1841499"/>
                </a:lnTo>
                <a:lnTo>
                  <a:pt x="1008361" y="1803399"/>
                </a:lnTo>
                <a:lnTo>
                  <a:pt x="1016560" y="1752599"/>
                </a:lnTo>
                <a:lnTo>
                  <a:pt x="1027529" y="1701799"/>
                </a:lnTo>
                <a:lnTo>
                  <a:pt x="1038949" y="1650999"/>
                </a:lnTo>
                <a:lnTo>
                  <a:pt x="1050760" y="1600199"/>
                </a:lnTo>
                <a:lnTo>
                  <a:pt x="1062901" y="1549399"/>
                </a:lnTo>
                <a:lnTo>
                  <a:pt x="1075313" y="1498599"/>
                </a:lnTo>
                <a:lnTo>
                  <a:pt x="1087936" y="1447799"/>
                </a:lnTo>
                <a:lnTo>
                  <a:pt x="1100710" y="1396999"/>
                </a:lnTo>
                <a:lnTo>
                  <a:pt x="1139338" y="1244599"/>
                </a:lnTo>
                <a:lnTo>
                  <a:pt x="1152116" y="1193799"/>
                </a:lnTo>
                <a:lnTo>
                  <a:pt x="1164745" y="1142999"/>
                </a:lnTo>
                <a:lnTo>
                  <a:pt x="1168479" y="1130299"/>
                </a:lnTo>
                <a:lnTo>
                  <a:pt x="1171639" y="1117599"/>
                </a:lnTo>
                <a:lnTo>
                  <a:pt x="1173441" y="1092199"/>
                </a:lnTo>
                <a:lnTo>
                  <a:pt x="1173101" y="1079499"/>
                </a:lnTo>
                <a:lnTo>
                  <a:pt x="2069356" y="1079499"/>
                </a:lnTo>
                <a:lnTo>
                  <a:pt x="2028016" y="1142999"/>
                </a:lnTo>
                <a:lnTo>
                  <a:pt x="1999768" y="1181099"/>
                </a:lnTo>
                <a:lnTo>
                  <a:pt x="1971054" y="1219199"/>
                </a:lnTo>
                <a:lnTo>
                  <a:pt x="1941914" y="1257299"/>
                </a:lnTo>
                <a:lnTo>
                  <a:pt x="1912387" y="1308099"/>
                </a:lnTo>
                <a:lnTo>
                  <a:pt x="1882513" y="1346199"/>
                </a:lnTo>
                <a:lnTo>
                  <a:pt x="1852332" y="1384299"/>
                </a:lnTo>
                <a:lnTo>
                  <a:pt x="1791210" y="1460499"/>
                </a:lnTo>
                <a:lnTo>
                  <a:pt x="1511485" y="1803399"/>
                </a:lnTo>
                <a:lnTo>
                  <a:pt x="1480730" y="1854199"/>
                </a:lnTo>
                <a:lnTo>
                  <a:pt x="1450185" y="1892299"/>
                </a:lnTo>
                <a:lnTo>
                  <a:pt x="1419891" y="1930399"/>
                </a:lnTo>
                <a:lnTo>
                  <a:pt x="1386535" y="1968499"/>
                </a:lnTo>
                <a:lnTo>
                  <a:pt x="1349837" y="2006599"/>
                </a:lnTo>
                <a:lnTo>
                  <a:pt x="1310841" y="2044699"/>
                </a:lnTo>
                <a:lnTo>
                  <a:pt x="1270591" y="2070099"/>
                </a:lnTo>
                <a:lnTo>
                  <a:pt x="1226364" y="2095499"/>
                </a:lnTo>
                <a:lnTo>
                  <a:pt x="1185844" y="2108199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18768" y="9311802"/>
            <a:ext cx="4556125" cy="975360"/>
          </a:xfrm>
          <a:custGeom>
            <a:avLst/>
            <a:gdLst/>
            <a:ahLst/>
            <a:cxnLst/>
            <a:rect l="l" t="t" r="r" b="b"/>
            <a:pathLst>
              <a:path w="4556125" h="975359">
                <a:moveTo>
                  <a:pt x="3387598" y="654473"/>
                </a:moveTo>
                <a:lnTo>
                  <a:pt x="1934195" y="654473"/>
                </a:lnTo>
                <a:lnTo>
                  <a:pt x="1991836" y="544689"/>
                </a:lnTo>
                <a:lnTo>
                  <a:pt x="2165746" y="307176"/>
                </a:lnTo>
                <a:lnTo>
                  <a:pt x="2457406" y="79693"/>
                </a:lnTo>
                <a:lnTo>
                  <a:pt x="2868296" y="0"/>
                </a:lnTo>
                <a:lnTo>
                  <a:pt x="3213741" y="133187"/>
                </a:lnTo>
                <a:lnTo>
                  <a:pt x="3361422" y="374043"/>
                </a:lnTo>
                <a:lnTo>
                  <a:pt x="3391353" y="604869"/>
                </a:lnTo>
                <a:lnTo>
                  <a:pt x="3387598" y="654473"/>
                </a:lnTo>
                <a:close/>
              </a:path>
              <a:path w="4556125" h="975359">
                <a:moveTo>
                  <a:pt x="4507868" y="707966"/>
                </a:moveTo>
                <a:lnTo>
                  <a:pt x="3383549" y="707966"/>
                </a:lnTo>
                <a:lnTo>
                  <a:pt x="3407259" y="607334"/>
                </a:lnTo>
                <a:lnTo>
                  <a:pt x="3487036" y="388439"/>
                </a:lnTo>
                <a:lnTo>
                  <a:pt x="3635848" y="175789"/>
                </a:lnTo>
                <a:lnTo>
                  <a:pt x="3866667" y="93886"/>
                </a:lnTo>
                <a:lnTo>
                  <a:pt x="4287336" y="278485"/>
                </a:lnTo>
                <a:lnTo>
                  <a:pt x="4490581" y="619675"/>
                </a:lnTo>
                <a:lnTo>
                  <a:pt x="4507868" y="707966"/>
                </a:lnTo>
                <a:close/>
              </a:path>
              <a:path w="4556125" h="975359">
                <a:moveTo>
                  <a:pt x="4510433" y="721066"/>
                </a:moveTo>
                <a:lnTo>
                  <a:pt x="823078" y="721066"/>
                </a:lnTo>
                <a:lnTo>
                  <a:pt x="865860" y="627163"/>
                </a:lnTo>
                <a:lnTo>
                  <a:pt x="996214" y="420576"/>
                </a:lnTo>
                <a:lnTo>
                  <a:pt x="1217152" y="213989"/>
                </a:lnTo>
                <a:lnTo>
                  <a:pt x="1531688" y="120086"/>
                </a:lnTo>
                <a:lnTo>
                  <a:pt x="1798395" y="203584"/>
                </a:lnTo>
                <a:lnTo>
                  <a:pt x="1914111" y="387280"/>
                </a:lnTo>
                <a:lnTo>
                  <a:pt x="1939242" y="570975"/>
                </a:lnTo>
                <a:lnTo>
                  <a:pt x="1934195" y="654473"/>
                </a:lnTo>
                <a:lnTo>
                  <a:pt x="3387598" y="654473"/>
                </a:lnTo>
                <a:lnTo>
                  <a:pt x="3383549" y="707966"/>
                </a:lnTo>
                <a:lnTo>
                  <a:pt x="4507868" y="707966"/>
                </a:lnTo>
                <a:lnTo>
                  <a:pt x="4510433" y="721066"/>
                </a:lnTo>
                <a:close/>
              </a:path>
              <a:path w="4556125" h="975359">
                <a:moveTo>
                  <a:pt x="4555666" y="975197"/>
                </a:moveTo>
                <a:lnTo>
                  <a:pt x="0" y="975197"/>
                </a:lnTo>
                <a:lnTo>
                  <a:pt x="17791" y="714516"/>
                </a:lnTo>
                <a:lnTo>
                  <a:pt x="123966" y="397787"/>
                </a:lnTo>
                <a:lnTo>
                  <a:pt x="372095" y="253819"/>
                </a:lnTo>
                <a:lnTo>
                  <a:pt x="632820" y="326827"/>
                </a:lnTo>
                <a:lnTo>
                  <a:pt x="766705" y="487443"/>
                </a:lnTo>
                <a:lnTo>
                  <a:pt x="816032" y="648059"/>
                </a:lnTo>
                <a:lnTo>
                  <a:pt x="823078" y="721066"/>
                </a:lnTo>
                <a:lnTo>
                  <a:pt x="4510433" y="721066"/>
                </a:lnTo>
                <a:lnTo>
                  <a:pt x="4554937" y="948378"/>
                </a:lnTo>
                <a:lnTo>
                  <a:pt x="4555666" y="975197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1357" y="7557305"/>
            <a:ext cx="1509395" cy="183515"/>
          </a:xfrm>
          <a:custGeom>
            <a:avLst/>
            <a:gdLst/>
            <a:ahLst/>
            <a:cxnLst/>
            <a:rect l="l" t="t" r="r" b="b"/>
            <a:pathLst>
              <a:path w="1509395" h="183515">
                <a:moveTo>
                  <a:pt x="0" y="182197"/>
                </a:moveTo>
                <a:lnTo>
                  <a:pt x="0" y="1358"/>
                </a:lnTo>
                <a:lnTo>
                  <a:pt x="406100" y="0"/>
                </a:lnTo>
                <a:lnTo>
                  <a:pt x="575107" y="1358"/>
                </a:lnTo>
                <a:lnTo>
                  <a:pt x="1509159" y="27289"/>
                </a:lnTo>
                <a:lnTo>
                  <a:pt x="1509159" y="175333"/>
                </a:lnTo>
                <a:lnTo>
                  <a:pt x="371711" y="175333"/>
                </a:lnTo>
                <a:lnTo>
                  <a:pt x="190700" y="176901"/>
                </a:lnTo>
                <a:lnTo>
                  <a:pt x="0" y="182197"/>
                </a:lnTo>
                <a:close/>
              </a:path>
              <a:path w="1509395" h="183515">
                <a:moveTo>
                  <a:pt x="807135" y="183053"/>
                </a:moveTo>
                <a:lnTo>
                  <a:pt x="371711" y="175333"/>
                </a:lnTo>
                <a:lnTo>
                  <a:pt x="1509159" y="175333"/>
                </a:lnTo>
                <a:lnTo>
                  <a:pt x="1509159" y="178977"/>
                </a:lnTo>
                <a:lnTo>
                  <a:pt x="807135" y="183053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1045" y="48124"/>
            <a:ext cx="1930400" cy="2359660"/>
          </a:xfrm>
          <a:custGeom>
            <a:avLst/>
            <a:gdLst/>
            <a:ahLst/>
            <a:cxnLst/>
            <a:rect l="l" t="t" r="r" b="b"/>
            <a:pathLst>
              <a:path w="1930400" h="2359660">
                <a:moveTo>
                  <a:pt x="1037289" y="1001336"/>
                </a:moveTo>
                <a:lnTo>
                  <a:pt x="766763" y="1001336"/>
                </a:lnTo>
                <a:lnTo>
                  <a:pt x="804503" y="825515"/>
                </a:lnTo>
                <a:lnTo>
                  <a:pt x="969395" y="58156"/>
                </a:lnTo>
                <a:lnTo>
                  <a:pt x="970961" y="50046"/>
                </a:lnTo>
                <a:lnTo>
                  <a:pt x="994669" y="8635"/>
                </a:lnTo>
                <a:lnTo>
                  <a:pt x="1009658" y="0"/>
                </a:lnTo>
                <a:lnTo>
                  <a:pt x="1019670" y="4734"/>
                </a:lnTo>
                <a:lnTo>
                  <a:pt x="1046346" y="39565"/>
                </a:lnTo>
                <a:lnTo>
                  <a:pt x="1046804" y="48919"/>
                </a:lnTo>
                <a:lnTo>
                  <a:pt x="1046195" y="58846"/>
                </a:lnTo>
                <a:lnTo>
                  <a:pt x="1045546" y="68650"/>
                </a:lnTo>
                <a:lnTo>
                  <a:pt x="1044980" y="119502"/>
                </a:lnTo>
                <a:lnTo>
                  <a:pt x="1044369" y="170353"/>
                </a:lnTo>
                <a:lnTo>
                  <a:pt x="1043055" y="272061"/>
                </a:lnTo>
                <a:lnTo>
                  <a:pt x="1041006" y="424640"/>
                </a:lnTo>
                <a:lnTo>
                  <a:pt x="1040343" y="475506"/>
                </a:lnTo>
                <a:lnTo>
                  <a:pt x="1039706" y="526377"/>
                </a:lnTo>
                <a:lnTo>
                  <a:pt x="1039106" y="577252"/>
                </a:lnTo>
                <a:lnTo>
                  <a:pt x="1038553" y="628133"/>
                </a:lnTo>
                <a:lnTo>
                  <a:pt x="1038058" y="679020"/>
                </a:lnTo>
                <a:lnTo>
                  <a:pt x="1037629" y="729913"/>
                </a:lnTo>
                <a:lnTo>
                  <a:pt x="1037279" y="780813"/>
                </a:lnTo>
                <a:lnTo>
                  <a:pt x="1037048" y="825515"/>
                </a:lnTo>
                <a:lnTo>
                  <a:pt x="1036809" y="919499"/>
                </a:lnTo>
                <a:lnTo>
                  <a:pt x="1036730" y="938589"/>
                </a:lnTo>
                <a:lnTo>
                  <a:pt x="1036221" y="979570"/>
                </a:lnTo>
                <a:lnTo>
                  <a:pt x="1036176" y="989496"/>
                </a:lnTo>
                <a:lnTo>
                  <a:pt x="1037289" y="1001336"/>
                </a:lnTo>
                <a:close/>
              </a:path>
              <a:path w="1930400" h="2359660">
                <a:moveTo>
                  <a:pt x="40810" y="1631763"/>
                </a:moveTo>
                <a:lnTo>
                  <a:pt x="19502" y="1625436"/>
                </a:lnTo>
                <a:lnTo>
                  <a:pt x="0" y="1610009"/>
                </a:lnTo>
                <a:lnTo>
                  <a:pt x="0" y="1581587"/>
                </a:lnTo>
                <a:lnTo>
                  <a:pt x="32893" y="1549750"/>
                </a:lnTo>
                <a:lnTo>
                  <a:pt x="65367" y="1517368"/>
                </a:lnTo>
                <a:lnTo>
                  <a:pt x="98156" y="1485469"/>
                </a:lnTo>
                <a:lnTo>
                  <a:pt x="131995" y="1455081"/>
                </a:lnTo>
                <a:lnTo>
                  <a:pt x="167619" y="1427232"/>
                </a:lnTo>
                <a:lnTo>
                  <a:pt x="210890" y="1396955"/>
                </a:lnTo>
                <a:lnTo>
                  <a:pt x="254637" y="1367354"/>
                </a:lnTo>
                <a:lnTo>
                  <a:pt x="298763" y="1338286"/>
                </a:lnTo>
                <a:lnTo>
                  <a:pt x="521678" y="1195919"/>
                </a:lnTo>
                <a:lnTo>
                  <a:pt x="599143" y="1144322"/>
                </a:lnTo>
                <a:lnTo>
                  <a:pt x="499285" y="1042128"/>
                </a:lnTo>
                <a:lnTo>
                  <a:pt x="466895" y="1009756"/>
                </a:lnTo>
                <a:lnTo>
                  <a:pt x="434148" y="978161"/>
                </a:lnTo>
                <a:lnTo>
                  <a:pt x="359126" y="919499"/>
                </a:lnTo>
                <a:lnTo>
                  <a:pt x="335240" y="899016"/>
                </a:lnTo>
                <a:lnTo>
                  <a:pt x="327129" y="887558"/>
                </a:lnTo>
                <a:lnTo>
                  <a:pt x="321563" y="873272"/>
                </a:lnTo>
                <a:lnTo>
                  <a:pt x="317145" y="857756"/>
                </a:lnTo>
                <a:lnTo>
                  <a:pt x="312482" y="842609"/>
                </a:lnTo>
                <a:lnTo>
                  <a:pt x="327478" y="836692"/>
                </a:lnTo>
                <a:lnTo>
                  <a:pt x="342844" y="830038"/>
                </a:lnTo>
                <a:lnTo>
                  <a:pt x="357471" y="825515"/>
                </a:lnTo>
                <a:lnTo>
                  <a:pt x="415000" y="842756"/>
                </a:lnTo>
                <a:lnTo>
                  <a:pt x="459455" y="860400"/>
                </a:lnTo>
                <a:lnTo>
                  <a:pt x="503637" y="878759"/>
                </a:lnTo>
                <a:lnTo>
                  <a:pt x="547566" y="897662"/>
                </a:lnTo>
                <a:lnTo>
                  <a:pt x="591265" y="916944"/>
                </a:lnTo>
                <a:lnTo>
                  <a:pt x="637765" y="938431"/>
                </a:lnTo>
                <a:lnTo>
                  <a:pt x="766763" y="1001336"/>
                </a:lnTo>
                <a:lnTo>
                  <a:pt x="1037289" y="1001336"/>
                </a:lnTo>
                <a:lnTo>
                  <a:pt x="1039076" y="1020348"/>
                </a:lnTo>
                <a:lnTo>
                  <a:pt x="1053241" y="1034306"/>
                </a:lnTo>
                <a:lnTo>
                  <a:pt x="1086146" y="1036615"/>
                </a:lnTo>
                <a:lnTo>
                  <a:pt x="1820312" y="1036615"/>
                </a:lnTo>
                <a:lnTo>
                  <a:pt x="1797866" y="1044625"/>
                </a:lnTo>
                <a:lnTo>
                  <a:pt x="1168525" y="1229588"/>
                </a:lnTo>
                <a:lnTo>
                  <a:pt x="1188787" y="1260497"/>
                </a:lnTo>
                <a:lnTo>
                  <a:pt x="1207531" y="1290259"/>
                </a:lnTo>
                <a:lnTo>
                  <a:pt x="1226685" y="1317888"/>
                </a:lnTo>
                <a:lnTo>
                  <a:pt x="1248178" y="1342402"/>
                </a:lnTo>
                <a:lnTo>
                  <a:pt x="1330928" y="1422422"/>
                </a:lnTo>
                <a:lnTo>
                  <a:pt x="676607" y="1422422"/>
                </a:lnTo>
                <a:lnTo>
                  <a:pt x="587809" y="1455123"/>
                </a:lnTo>
                <a:lnTo>
                  <a:pt x="500020" y="1487151"/>
                </a:lnTo>
                <a:lnTo>
                  <a:pt x="86217" y="1625313"/>
                </a:lnTo>
                <a:lnTo>
                  <a:pt x="63267" y="1631038"/>
                </a:lnTo>
                <a:lnTo>
                  <a:pt x="40810" y="1631763"/>
                </a:lnTo>
                <a:close/>
              </a:path>
              <a:path w="1930400" h="2359660">
                <a:moveTo>
                  <a:pt x="1820312" y="1036615"/>
                </a:moveTo>
                <a:lnTo>
                  <a:pt x="1086146" y="1036615"/>
                </a:lnTo>
                <a:lnTo>
                  <a:pt x="1145330" y="1033256"/>
                </a:lnTo>
                <a:lnTo>
                  <a:pt x="1192718" y="1029283"/>
                </a:lnTo>
                <a:lnTo>
                  <a:pt x="1239960" y="1023183"/>
                </a:lnTo>
                <a:lnTo>
                  <a:pt x="1334298" y="1008057"/>
                </a:lnTo>
                <a:lnTo>
                  <a:pt x="1381539" y="1000755"/>
                </a:lnTo>
                <a:lnTo>
                  <a:pt x="1428927" y="994777"/>
                </a:lnTo>
                <a:lnTo>
                  <a:pt x="1628534" y="974904"/>
                </a:lnTo>
                <a:lnTo>
                  <a:pt x="1878394" y="954112"/>
                </a:lnTo>
                <a:lnTo>
                  <a:pt x="1891079" y="956223"/>
                </a:lnTo>
                <a:lnTo>
                  <a:pt x="1904051" y="962802"/>
                </a:lnTo>
                <a:lnTo>
                  <a:pt x="1917105" y="971267"/>
                </a:lnTo>
                <a:lnTo>
                  <a:pt x="1930037" y="979036"/>
                </a:lnTo>
                <a:lnTo>
                  <a:pt x="1930037" y="988655"/>
                </a:lnTo>
                <a:lnTo>
                  <a:pt x="1897138" y="1003365"/>
                </a:lnTo>
                <a:lnTo>
                  <a:pt x="1864444" y="1018444"/>
                </a:lnTo>
                <a:lnTo>
                  <a:pt x="1831504" y="1032621"/>
                </a:lnTo>
                <a:lnTo>
                  <a:pt x="1820312" y="1036615"/>
                </a:lnTo>
                <a:close/>
              </a:path>
              <a:path w="1930400" h="2359660">
                <a:moveTo>
                  <a:pt x="930444" y="2359481"/>
                </a:moveTo>
                <a:lnTo>
                  <a:pt x="903809" y="2357588"/>
                </a:lnTo>
                <a:lnTo>
                  <a:pt x="886405" y="2341061"/>
                </a:lnTo>
                <a:lnTo>
                  <a:pt x="874500" y="2317237"/>
                </a:lnTo>
                <a:lnTo>
                  <a:pt x="864359" y="2293454"/>
                </a:lnTo>
                <a:lnTo>
                  <a:pt x="844179" y="2248287"/>
                </a:lnTo>
                <a:lnTo>
                  <a:pt x="826860" y="2202350"/>
                </a:lnTo>
                <a:lnTo>
                  <a:pt x="812019" y="2155748"/>
                </a:lnTo>
                <a:lnTo>
                  <a:pt x="799274" y="2108584"/>
                </a:lnTo>
                <a:lnTo>
                  <a:pt x="788244" y="2060963"/>
                </a:lnTo>
                <a:lnTo>
                  <a:pt x="778547" y="2012989"/>
                </a:lnTo>
                <a:lnTo>
                  <a:pt x="769800" y="1964767"/>
                </a:lnTo>
                <a:lnTo>
                  <a:pt x="761545" y="1915929"/>
                </a:lnTo>
                <a:lnTo>
                  <a:pt x="751882" y="1857439"/>
                </a:lnTo>
                <a:lnTo>
                  <a:pt x="745175" y="1816999"/>
                </a:lnTo>
                <a:lnTo>
                  <a:pt x="736845" y="1766003"/>
                </a:lnTo>
                <a:lnTo>
                  <a:pt x="728599" y="1714952"/>
                </a:lnTo>
                <a:lnTo>
                  <a:pt x="701996" y="1549044"/>
                </a:lnTo>
                <a:lnTo>
                  <a:pt x="695862" y="1511023"/>
                </a:lnTo>
                <a:lnTo>
                  <a:pt x="687548" y="1460027"/>
                </a:lnTo>
                <a:lnTo>
                  <a:pt x="685838" y="1452122"/>
                </a:lnTo>
                <a:lnTo>
                  <a:pt x="683390" y="1443684"/>
                </a:lnTo>
                <a:lnTo>
                  <a:pt x="680286" y="1434016"/>
                </a:lnTo>
                <a:lnTo>
                  <a:pt x="676607" y="1422422"/>
                </a:lnTo>
                <a:lnTo>
                  <a:pt x="1330928" y="1422422"/>
                </a:lnTo>
                <a:lnTo>
                  <a:pt x="1364993" y="1455123"/>
                </a:lnTo>
                <a:lnTo>
                  <a:pt x="1449308" y="1535674"/>
                </a:lnTo>
                <a:lnTo>
                  <a:pt x="1032416" y="1535674"/>
                </a:lnTo>
                <a:lnTo>
                  <a:pt x="1025899" y="1582440"/>
                </a:lnTo>
                <a:lnTo>
                  <a:pt x="1019341" y="1627445"/>
                </a:lnTo>
                <a:lnTo>
                  <a:pt x="1013522" y="1671383"/>
                </a:lnTo>
                <a:lnTo>
                  <a:pt x="1009217" y="1715007"/>
                </a:lnTo>
                <a:lnTo>
                  <a:pt x="1005403" y="1766003"/>
                </a:lnTo>
                <a:lnTo>
                  <a:pt x="1001706" y="1816999"/>
                </a:lnTo>
                <a:lnTo>
                  <a:pt x="998268" y="1865659"/>
                </a:lnTo>
                <a:lnTo>
                  <a:pt x="994763" y="1916401"/>
                </a:lnTo>
                <a:lnTo>
                  <a:pt x="991381" y="1966212"/>
                </a:lnTo>
                <a:lnTo>
                  <a:pt x="977962" y="2167444"/>
                </a:lnTo>
                <a:lnTo>
                  <a:pt x="974577" y="2217767"/>
                </a:lnTo>
                <a:lnTo>
                  <a:pt x="971145" y="2268092"/>
                </a:lnTo>
                <a:lnTo>
                  <a:pt x="969586" y="2295899"/>
                </a:lnTo>
                <a:lnTo>
                  <a:pt x="965565" y="2323297"/>
                </a:lnTo>
                <a:lnTo>
                  <a:pt x="954159" y="2345939"/>
                </a:lnTo>
                <a:lnTo>
                  <a:pt x="930444" y="2359481"/>
                </a:lnTo>
                <a:close/>
              </a:path>
              <a:path w="1930400" h="2359660">
                <a:moveTo>
                  <a:pt x="1691278" y="1861033"/>
                </a:moveTo>
                <a:lnTo>
                  <a:pt x="1676637" y="1857500"/>
                </a:lnTo>
                <a:lnTo>
                  <a:pt x="1394637" y="1714952"/>
                </a:lnTo>
                <a:lnTo>
                  <a:pt x="1144892" y="1587271"/>
                </a:lnTo>
                <a:lnTo>
                  <a:pt x="1119563" y="1574843"/>
                </a:lnTo>
                <a:lnTo>
                  <a:pt x="1092921" y="1562620"/>
                </a:lnTo>
                <a:lnTo>
                  <a:pt x="1032416" y="1535674"/>
                </a:lnTo>
                <a:lnTo>
                  <a:pt x="1449308" y="1535674"/>
                </a:lnTo>
                <a:lnTo>
                  <a:pt x="1636974" y="1715007"/>
                </a:lnTo>
                <a:lnTo>
                  <a:pt x="1716026" y="1791473"/>
                </a:lnTo>
                <a:lnTo>
                  <a:pt x="1737382" y="1838391"/>
                </a:lnTo>
                <a:lnTo>
                  <a:pt x="1743160" y="1855314"/>
                </a:lnTo>
                <a:lnTo>
                  <a:pt x="1725811" y="1857439"/>
                </a:lnTo>
                <a:lnTo>
                  <a:pt x="1708093" y="1860179"/>
                </a:lnTo>
                <a:lnTo>
                  <a:pt x="1691278" y="1861033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9245" y="2863339"/>
            <a:ext cx="1501775" cy="445770"/>
          </a:xfrm>
          <a:custGeom>
            <a:avLst/>
            <a:gdLst/>
            <a:ahLst/>
            <a:cxnLst/>
            <a:rect l="l" t="t" r="r" b="b"/>
            <a:pathLst>
              <a:path w="1501775" h="445770">
                <a:moveTo>
                  <a:pt x="1280943" y="245109"/>
                </a:moveTo>
                <a:lnTo>
                  <a:pt x="1204115" y="245109"/>
                </a:lnTo>
                <a:lnTo>
                  <a:pt x="1250008" y="232409"/>
                </a:lnTo>
                <a:lnTo>
                  <a:pt x="1269947" y="222249"/>
                </a:lnTo>
                <a:lnTo>
                  <a:pt x="1303630" y="193039"/>
                </a:lnTo>
                <a:lnTo>
                  <a:pt x="1347297" y="135889"/>
                </a:lnTo>
                <a:lnTo>
                  <a:pt x="1376389" y="95249"/>
                </a:lnTo>
                <a:lnTo>
                  <a:pt x="1405251" y="54609"/>
                </a:lnTo>
                <a:lnTo>
                  <a:pt x="1433972" y="15239"/>
                </a:lnTo>
                <a:lnTo>
                  <a:pt x="1442230" y="5079"/>
                </a:lnTo>
                <a:lnTo>
                  <a:pt x="1449541" y="0"/>
                </a:lnTo>
                <a:lnTo>
                  <a:pt x="1458286" y="0"/>
                </a:lnTo>
                <a:lnTo>
                  <a:pt x="1470846" y="2539"/>
                </a:lnTo>
                <a:lnTo>
                  <a:pt x="1491723" y="12699"/>
                </a:lnTo>
                <a:lnTo>
                  <a:pt x="1501217" y="24129"/>
                </a:lnTo>
                <a:lnTo>
                  <a:pt x="1501020" y="26669"/>
                </a:lnTo>
                <a:lnTo>
                  <a:pt x="1454509" y="26669"/>
                </a:lnTo>
                <a:lnTo>
                  <a:pt x="1446274" y="31749"/>
                </a:lnTo>
                <a:lnTo>
                  <a:pt x="1436567" y="45719"/>
                </a:lnTo>
                <a:lnTo>
                  <a:pt x="1430762" y="54609"/>
                </a:lnTo>
                <a:lnTo>
                  <a:pt x="1425060" y="63499"/>
                </a:lnTo>
                <a:lnTo>
                  <a:pt x="1419205" y="72389"/>
                </a:lnTo>
                <a:lnTo>
                  <a:pt x="1355784" y="154939"/>
                </a:lnTo>
                <a:lnTo>
                  <a:pt x="1326937" y="191769"/>
                </a:lnTo>
                <a:lnTo>
                  <a:pt x="1297808" y="228599"/>
                </a:lnTo>
                <a:lnTo>
                  <a:pt x="1284710" y="242569"/>
                </a:lnTo>
                <a:lnTo>
                  <a:pt x="1280943" y="245109"/>
                </a:lnTo>
                <a:close/>
              </a:path>
              <a:path w="1501775" h="445770">
                <a:moveTo>
                  <a:pt x="1266266" y="323849"/>
                </a:moveTo>
                <a:lnTo>
                  <a:pt x="1188431" y="323849"/>
                </a:lnTo>
                <a:lnTo>
                  <a:pt x="1216153" y="320039"/>
                </a:lnTo>
                <a:lnTo>
                  <a:pt x="1243862" y="308609"/>
                </a:lnTo>
                <a:lnTo>
                  <a:pt x="1284845" y="283209"/>
                </a:lnTo>
                <a:lnTo>
                  <a:pt x="1323023" y="253999"/>
                </a:lnTo>
                <a:lnTo>
                  <a:pt x="1357540" y="220979"/>
                </a:lnTo>
                <a:lnTo>
                  <a:pt x="1387537" y="182879"/>
                </a:lnTo>
                <a:lnTo>
                  <a:pt x="1411281" y="146049"/>
                </a:lnTo>
                <a:lnTo>
                  <a:pt x="1434399" y="110489"/>
                </a:lnTo>
                <a:lnTo>
                  <a:pt x="1480133" y="36829"/>
                </a:lnTo>
                <a:lnTo>
                  <a:pt x="1464664" y="27939"/>
                </a:lnTo>
                <a:lnTo>
                  <a:pt x="1454509" y="26669"/>
                </a:lnTo>
                <a:lnTo>
                  <a:pt x="1501020" y="26669"/>
                </a:lnTo>
                <a:lnTo>
                  <a:pt x="1500135" y="38099"/>
                </a:lnTo>
                <a:lnTo>
                  <a:pt x="1489284" y="58419"/>
                </a:lnTo>
                <a:lnTo>
                  <a:pt x="1466120" y="95249"/>
                </a:lnTo>
                <a:lnTo>
                  <a:pt x="1443173" y="130809"/>
                </a:lnTo>
                <a:lnTo>
                  <a:pt x="1420201" y="167639"/>
                </a:lnTo>
                <a:lnTo>
                  <a:pt x="1396960" y="203199"/>
                </a:lnTo>
                <a:lnTo>
                  <a:pt x="1365348" y="245109"/>
                </a:lnTo>
                <a:lnTo>
                  <a:pt x="1328640" y="279399"/>
                </a:lnTo>
                <a:lnTo>
                  <a:pt x="1287988" y="309879"/>
                </a:lnTo>
                <a:lnTo>
                  <a:pt x="1266266" y="323849"/>
                </a:lnTo>
                <a:close/>
              </a:path>
              <a:path w="1501775" h="445770">
                <a:moveTo>
                  <a:pt x="786164" y="302259"/>
                </a:moveTo>
                <a:lnTo>
                  <a:pt x="710461" y="302259"/>
                </a:lnTo>
                <a:lnTo>
                  <a:pt x="734718" y="297179"/>
                </a:lnTo>
                <a:lnTo>
                  <a:pt x="764019" y="285749"/>
                </a:lnTo>
                <a:lnTo>
                  <a:pt x="816783" y="252729"/>
                </a:lnTo>
                <a:lnTo>
                  <a:pt x="874142" y="201929"/>
                </a:lnTo>
                <a:lnTo>
                  <a:pt x="904683" y="170179"/>
                </a:lnTo>
                <a:lnTo>
                  <a:pt x="933278" y="135889"/>
                </a:lnTo>
                <a:lnTo>
                  <a:pt x="960336" y="100329"/>
                </a:lnTo>
                <a:lnTo>
                  <a:pt x="970366" y="86359"/>
                </a:lnTo>
                <a:lnTo>
                  <a:pt x="980549" y="72389"/>
                </a:lnTo>
                <a:lnTo>
                  <a:pt x="990835" y="59689"/>
                </a:lnTo>
                <a:lnTo>
                  <a:pt x="1001172" y="45719"/>
                </a:lnTo>
                <a:lnTo>
                  <a:pt x="1009573" y="36829"/>
                </a:lnTo>
                <a:lnTo>
                  <a:pt x="1018294" y="31749"/>
                </a:lnTo>
                <a:lnTo>
                  <a:pt x="1028117" y="31749"/>
                </a:lnTo>
                <a:lnTo>
                  <a:pt x="1065308" y="41909"/>
                </a:lnTo>
                <a:lnTo>
                  <a:pt x="1090543" y="59689"/>
                </a:lnTo>
                <a:lnTo>
                  <a:pt x="1020480" y="59689"/>
                </a:lnTo>
                <a:lnTo>
                  <a:pt x="1014417" y="63499"/>
                </a:lnTo>
                <a:lnTo>
                  <a:pt x="1008956" y="69849"/>
                </a:lnTo>
                <a:lnTo>
                  <a:pt x="981198" y="105409"/>
                </a:lnTo>
                <a:lnTo>
                  <a:pt x="967434" y="124459"/>
                </a:lnTo>
                <a:lnTo>
                  <a:pt x="954054" y="142239"/>
                </a:lnTo>
                <a:lnTo>
                  <a:pt x="922375" y="182879"/>
                </a:lnTo>
                <a:lnTo>
                  <a:pt x="887457" y="220979"/>
                </a:lnTo>
                <a:lnTo>
                  <a:pt x="849748" y="255269"/>
                </a:lnTo>
                <a:lnTo>
                  <a:pt x="809696" y="287019"/>
                </a:lnTo>
                <a:lnTo>
                  <a:pt x="788049" y="300989"/>
                </a:lnTo>
                <a:lnTo>
                  <a:pt x="786164" y="302259"/>
                </a:lnTo>
                <a:close/>
              </a:path>
              <a:path w="1501775" h="445770">
                <a:moveTo>
                  <a:pt x="1188682" y="273049"/>
                </a:moveTo>
                <a:lnTo>
                  <a:pt x="1149388" y="262889"/>
                </a:lnTo>
                <a:lnTo>
                  <a:pt x="1118236" y="237489"/>
                </a:lnTo>
                <a:lnTo>
                  <a:pt x="1096226" y="196849"/>
                </a:lnTo>
                <a:lnTo>
                  <a:pt x="1086649" y="157479"/>
                </a:lnTo>
                <a:lnTo>
                  <a:pt x="1083416" y="137159"/>
                </a:lnTo>
                <a:lnTo>
                  <a:pt x="1080247" y="118109"/>
                </a:lnTo>
                <a:lnTo>
                  <a:pt x="1079680" y="109219"/>
                </a:lnTo>
                <a:lnTo>
                  <a:pt x="1079633" y="95249"/>
                </a:lnTo>
                <a:lnTo>
                  <a:pt x="1078826" y="85089"/>
                </a:lnTo>
                <a:lnTo>
                  <a:pt x="1075331" y="77469"/>
                </a:lnTo>
                <a:lnTo>
                  <a:pt x="1067521" y="71119"/>
                </a:lnTo>
                <a:lnTo>
                  <a:pt x="1057303" y="67309"/>
                </a:lnTo>
                <a:lnTo>
                  <a:pt x="1046061" y="64769"/>
                </a:lnTo>
                <a:lnTo>
                  <a:pt x="1035178" y="60959"/>
                </a:lnTo>
                <a:lnTo>
                  <a:pt x="1027336" y="59689"/>
                </a:lnTo>
                <a:lnTo>
                  <a:pt x="1090543" y="59689"/>
                </a:lnTo>
                <a:lnTo>
                  <a:pt x="1092629" y="64769"/>
                </a:lnTo>
                <a:lnTo>
                  <a:pt x="1094041" y="76199"/>
                </a:lnTo>
                <a:lnTo>
                  <a:pt x="1096515" y="114299"/>
                </a:lnTo>
                <a:lnTo>
                  <a:pt x="1097114" y="123189"/>
                </a:lnTo>
                <a:lnTo>
                  <a:pt x="1104284" y="167639"/>
                </a:lnTo>
                <a:lnTo>
                  <a:pt x="1126977" y="215899"/>
                </a:lnTo>
                <a:lnTo>
                  <a:pt x="1161679" y="240029"/>
                </a:lnTo>
                <a:lnTo>
                  <a:pt x="1204115" y="245109"/>
                </a:lnTo>
                <a:lnTo>
                  <a:pt x="1280943" y="245109"/>
                </a:lnTo>
                <a:lnTo>
                  <a:pt x="1269640" y="252729"/>
                </a:lnTo>
                <a:lnTo>
                  <a:pt x="1252982" y="260349"/>
                </a:lnTo>
                <a:lnTo>
                  <a:pt x="1235121" y="266699"/>
                </a:lnTo>
                <a:lnTo>
                  <a:pt x="1188682" y="273049"/>
                </a:lnTo>
                <a:close/>
              </a:path>
              <a:path w="1501775" h="445770">
                <a:moveTo>
                  <a:pt x="265015" y="347979"/>
                </a:moveTo>
                <a:lnTo>
                  <a:pt x="177495" y="347979"/>
                </a:lnTo>
                <a:lnTo>
                  <a:pt x="203858" y="344169"/>
                </a:lnTo>
                <a:lnTo>
                  <a:pt x="220802" y="340359"/>
                </a:lnTo>
                <a:lnTo>
                  <a:pt x="269277" y="317499"/>
                </a:lnTo>
                <a:lnTo>
                  <a:pt x="302498" y="293369"/>
                </a:lnTo>
                <a:lnTo>
                  <a:pt x="332032" y="266699"/>
                </a:lnTo>
                <a:lnTo>
                  <a:pt x="358391" y="236219"/>
                </a:lnTo>
                <a:lnTo>
                  <a:pt x="382086" y="203199"/>
                </a:lnTo>
                <a:lnTo>
                  <a:pt x="397049" y="180339"/>
                </a:lnTo>
                <a:lnTo>
                  <a:pt x="427334" y="134619"/>
                </a:lnTo>
                <a:lnTo>
                  <a:pt x="442451" y="113029"/>
                </a:lnTo>
                <a:lnTo>
                  <a:pt x="447914" y="104139"/>
                </a:lnTo>
                <a:lnTo>
                  <a:pt x="454606" y="101599"/>
                </a:lnTo>
                <a:lnTo>
                  <a:pt x="464576" y="102869"/>
                </a:lnTo>
                <a:lnTo>
                  <a:pt x="483773" y="104139"/>
                </a:lnTo>
                <a:lnTo>
                  <a:pt x="522270" y="105409"/>
                </a:lnTo>
                <a:lnTo>
                  <a:pt x="541467" y="106679"/>
                </a:lnTo>
                <a:lnTo>
                  <a:pt x="554456" y="109219"/>
                </a:lnTo>
                <a:lnTo>
                  <a:pt x="562414" y="114299"/>
                </a:lnTo>
                <a:lnTo>
                  <a:pt x="567068" y="123189"/>
                </a:lnTo>
                <a:lnTo>
                  <a:pt x="568915" y="130809"/>
                </a:lnTo>
                <a:lnTo>
                  <a:pt x="460233" y="130809"/>
                </a:lnTo>
                <a:lnTo>
                  <a:pt x="453804" y="133349"/>
                </a:lnTo>
                <a:lnTo>
                  <a:pt x="448424" y="137159"/>
                </a:lnTo>
                <a:lnTo>
                  <a:pt x="443544" y="143509"/>
                </a:lnTo>
                <a:lnTo>
                  <a:pt x="422657" y="173989"/>
                </a:lnTo>
                <a:lnTo>
                  <a:pt x="401718" y="205739"/>
                </a:lnTo>
                <a:lnTo>
                  <a:pt x="380319" y="237489"/>
                </a:lnTo>
                <a:lnTo>
                  <a:pt x="358049" y="267969"/>
                </a:lnTo>
                <a:lnTo>
                  <a:pt x="326228" y="303529"/>
                </a:lnTo>
                <a:lnTo>
                  <a:pt x="290002" y="334009"/>
                </a:lnTo>
                <a:lnTo>
                  <a:pt x="265015" y="347979"/>
                </a:lnTo>
                <a:close/>
              </a:path>
              <a:path w="1501775" h="445770">
                <a:moveTo>
                  <a:pt x="802418" y="370839"/>
                </a:moveTo>
                <a:lnTo>
                  <a:pt x="686606" y="370839"/>
                </a:lnTo>
                <a:lnTo>
                  <a:pt x="731647" y="369569"/>
                </a:lnTo>
                <a:lnTo>
                  <a:pt x="775837" y="356869"/>
                </a:lnTo>
                <a:lnTo>
                  <a:pt x="818027" y="331469"/>
                </a:lnTo>
                <a:lnTo>
                  <a:pt x="829871" y="321309"/>
                </a:lnTo>
                <a:lnTo>
                  <a:pt x="841381" y="312419"/>
                </a:lnTo>
                <a:lnTo>
                  <a:pt x="852482" y="300989"/>
                </a:lnTo>
                <a:lnTo>
                  <a:pt x="863096" y="290829"/>
                </a:lnTo>
                <a:lnTo>
                  <a:pt x="898289" y="252729"/>
                </a:lnTo>
                <a:lnTo>
                  <a:pt x="933227" y="213359"/>
                </a:lnTo>
                <a:lnTo>
                  <a:pt x="1002538" y="137159"/>
                </a:lnTo>
                <a:lnTo>
                  <a:pt x="1009503" y="128269"/>
                </a:lnTo>
                <a:lnTo>
                  <a:pt x="1026896" y="163829"/>
                </a:lnTo>
                <a:lnTo>
                  <a:pt x="1010185" y="163829"/>
                </a:lnTo>
                <a:lnTo>
                  <a:pt x="950042" y="228599"/>
                </a:lnTo>
                <a:lnTo>
                  <a:pt x="920207" y="261619"/>
                </a:lnTo>
                <a:lnTo>
                  <a:pt x="890411" y="293369"/>
                </a:lnTo>
                <a:lnTo>
                  <a:pt x="840084" y="342899"/>
                </a:lnTo>
                <a:lnTo>
                  <a:pt x="812436" y="364489"/>
                </a:lnTo>
                <a:lnTo>
                  <a:pt x="802418" y="370839"/>
                </a:lnTo>
                <a:close/>
              </a:path>
              <a:path w="1501775" h="445770">
                <a:moveTo>
                  <a:pt x="722296" y="328929"/>
                </a:moveTo>
                <a:lnTo>
                  <a:pt x="682735" y="328929"/>
                </a:lnTo>
                <a:lnTo>
                  <a:pt x="646118" y="313689"/>
                </a:lnTo>
                <a:lnTo>
                  <a:pt x="612075" y="283209"/>
                </a:lnTo>
                <a:lnTo>
                  <a:pt x="574108" y="220979"/>
                </a:lnTo>
                <a:lnTo>
                  <a:pt x="556217" y="148589"/>
                </a:lnTo>
                <a:lnTo>
                  <a:pt x="554851" y="138429"/>
                </a:lnTo>
                <a:lnTo>
                  <a:pt x="551027" y="134619"/>
                </a:lnTo>
                <a:lnTo>
                  <a:pt x="541057" y="134619"/>
                </a:lnTo>
                <a:lnTo>
                  <a:pt x="522827" y="133349"/>
                </a:lnTo>
                <a:lnTo>
                  <a:pt x="504609" y="133349"/>
                </a:lnTo>
                <a:lnTo>
                  <a:pt x="468264" y="130809"/>
                </a:lnTo>
                <a:lnTo>
                  <a:pt x="568915" y="130809"/>
                </a:lnTo>
                <a:lnTo>
                  <a:pt x="570147" y="135889"/>
                </a:lnTo>
                <a:lnTo>
                  <a:pt x="573971" y="156209"/>
                </a:lnTo>
                <a:lnTo>
                  <a:pt x="578410" y="175259"/>
                </a:lnTo>
                <a:lnTo>
                  <a:pt x="589950" y="212089"/>
                </a:lnTo>
                <a:lnTo>
                  <a:pt x="611887" y="250189"/>
                </a:lnTo>
                <a:lnTo>
                  <a:pt x="643760" y="281939"/>
                </a:lnTo>
                <a:lnTo>
                  <a:pt x="687241" y="300989"/>
                </a:lnTo>
                <a:lnTo>
                  <a:pt x="710461" y="302259"/>
                </a:lnTo>
                <a:lnTo>
                  <a:pt x="786164" y="302259"/>
                </a:lnTo>
                <a:lnTo>
                  <a:pt x="776739" y="308609"/>
                </a:lnTo>
                <a:lnTo>
                  <a:pt x="765173" y="313689"/>
                </a:lnTo>
                <a:lnTo>
                  <a:pt x="722296" y="328929"/>
                </a:lnTo>
                <a:close/>
              </a:path>
              <a:path w="1501775" h="445770">
                <a:moveTo>
                  <a:pt x="1195959" y="353059"/>
                </a:moveTo>
                <a:lnTo>
                  <a:pt x="1145939" y="341629"/>
                </a:lnTo>
                <a:lnTo>
                  <a:pt x="1103021" y="316229"/>
                </a:lnTo>
                <a:lnTo>
                  <a:pt x="1065224" y="284479"/>
                </a:lnTo>
                <a:lnTo>
                  <a:pt x="1032242" y="238759"/>
                </a:lnTo>
                <a:lnTo>
                  <a:pt x="1016058" y="185419"/>
                </a:lnTo>
                <a:lnTo>
                  <a:pt x="1015375" y="179069"/>
                </a:lnTo>
                <a:lnTo>
                  <a:pt x="1013873" y="173989"/>
                </a:lnTo>
                <a:lnTo>
                  <a:pt x="1012234" y="166369"/>
                </a:lnTo>
                <a:lnTo>
                  <a:pt x="1011141" y="165099"/>
                </a:lnTo>
                <a:lnTo>
                  <a:pt x="1010185" y="163829"/>
                </a:lnTo>
                <a:lnTo>
                  <a:pt x="1026896" y="163829"/>
                </a:lnTo>
                <a:lnTo>
                  <a:pt x="1027257" y="166369"/>
                </a:lnTo>
                <a:lnTo>
                  <a:pt x="1033627" y="198119"/>
                </a:lnTo>
                <a:lnTo>
                  <a:pt x="1063882" y="251459"/>
                </a:lnTo>
                <a:lnTo>
                  <a:pt x="1098365" y="281939"/>
                </a:lnTo>
                <a:lnTo>
                  <a:pt x="1133511" y="304799"/>
                </a:lnTo>
                <a:lnTo>
                  <a:pt x="1188431" y="323849"/>
                </a:lnTo>
                <a:lnTo>
                  <a:pt x="1266266" y="323849"/>
                </a:lnTo>
                <a:lnTo>
                  <a:pt x="1244545" y="337819"/>
                </a:lnTo>
                <a:lnTo>
                  <a:pt x="1220418" y="347979"/>
                </a:lnTo>
                <a:lnTo>
                  <a:pt x="1195959" y="353059"/>
                </a:lnTo>
                <a:close/>
              </a:path>
              <a:path w="1501775" h="445770">
                <a:moveTo>
                  <a:pt x="217791" y="445769"/>
                </a:moveTo>
                <a:lnTo>
                  <a:pt x="168896" y="444499"/>
                </a:lnTo>
                <a:lnTo>
                  <a:pt x="111620" y="425449"/>
                </a:lnTo>
                <a:lnTo>
                  <a:pt x="65919" y="386079"/>
                </a:lnTo>
                <a:lnTo>
                  <a:pt x="30462" y="328929"/>
                </a:lnTo>
                <a:lnTo>
                  <a:pt x="10471" y="265429"/>
                </a:lnTo>
                <a:lnTo>
                  <a:pt x="8969" y="257809"/>
                </a:lnTo>
                <a:lnTo>
                  <a:pt x="6100" y="251459"/>
                </a:lnTo>
                <a:lnTo>
                  <a:pt x="2959" y="245109"/>
                </a:lnTo>
                <a:lnTo>
                  <a:pt x="0" y="232409"/>
                </a:lnTo>
                <a:lnTo>
                  <a:pt x="1508" y="220979"/>
                </a:lnTo>
                <a:lnTo>
                  <a:pt x="7088" y="209549"/>
                </a:lnTo>
                <a:lnTo>
                  <a:pt x="16343" y="201929"/>
                </a:lnTo>
                <a:lnTo>
                  <a:pt x="23814" y="198119"/>
                </a:lnTo>
                <a:lnTo>
                  <a:pt x="31452" y="195579"/>
                </a:lnTo>
                <a:lnTo>
                  <a:pt x="39217" y="191769"/>
                </a:lnTo>
                <a:lnTo>
                  <a:pt x="47072" y="190499"/>
                </a:lnTo>
                <a:lnTo>
                  <a:pt x="58677" y="187959"/>
                </a:lnTo>
                <a:lnTo>
                  <a:pt x="67183" y="190499"/>
                </a:lnTo>
                <a:lnTo>
                  <a:pt x="73384" y="196849"/>
                </a:lnTo>
                <a:lnTo>
                  <a:pt x="78074" y="208279"/>
                </a:lnTo>
                <a:lnTo>
                  <a:pt x="79535" y="213359"/>
                </a:lnTo>
                <a:lnTo>
                  <a:pt x="62642" y="213359"/>
                </a:lnTo>
                <a:lnTo>
                  <a:pt x="54994" y="215899"/>
                </a:lnTo>
                <a:lnTo>
                  <a:pt x="48028" y="218439"/>
                </a:lnTo>
                <a:lnTo>
                  <a:pt x="39629" y="219709"/>
                </a:lnTo>
                <a:lnTo>
                  <a:pt x="30923" y="222249"/>
                </a:lnTo>
                <a:lnTo>
                  <a:pt x="23599" y="226059"/>
                </a:lnTo>
                <a:lnTo>
                  <a:pt x="19348" y="234949"/>
                </a:lnTo>
                <a:lnTo>
                  <a:pt x="19348" y="236219"/>
                </a:lnTo>
                <a:lnTo>
                  <a:pt x="19485" y="236219"/>
                </a:lnTo>
                <a:lnTo>
                  <a:pt x="19621" y="237489"/>
                </a:lnTo>
                <a:lnTo>
                  <a:pt x="36522" y="298449"/>
                </a:lnTo>
                <a:lnTo>
                  <a:pt x="67149" y="354329"/>
                </a:lnTo>
                <a:lnTo>
                  <a:pt x="97297" y="386079"/>
                </a:lnTo>
                <a:lnTo>
                  <a:pt x="132055" y="406399"/>
                </a:lnTo>
                <a:lnTo>
                  <a:pt x="171166" y="416559"/>
                </a:lnTo>
                <a:lnTo>
                  <a:pt x="214374" y="417829"/>
                </a:lnTo>
                <a:lnTo>
                  <a:pt x="303602" y="417829"/>
                </a:lnTo>
                <a:lnTo>
                  <a:pt x="263524" y="435609"/>
                </a:lnTo>
                <a:lnTo>
                  <a:pt x="217791" y="445769"/>
                </a:lnTo>
                <a:close/>
              </a:path>
              <a:path w="1501775" h="445770">
                <a:moveTo>
                  <a:pt x="303602" y="417829"/>
                </a:moveTo>
                <a:lnTo>
                  <a:pt x="214374" y="417829"/>
                </a:lnTo>
                <a:lnTo>
                  <a:pt x="251078" y="410209"/>
                </a:lnTo>
                <a:lnTo>
                  <a:pt x="285222" y="397509"/>
                </a:lnTo>
                <a:lnTo>
                  <a:pt x="347260" y="358139"/>
                </a:lnTo>
                <a:lnTo>
                  <a:pt x="383738" y="326389"/>
                </a:lnTo>
                <a:lnTo>
                  <a:pt x="416810" y="290829"/>
                </a:lnTo>
                <a:lnTo>
                  <a:pt x="447167" y="251459"/>
                </a:lnTo>
                <a:lnTo>
                  <a:pt x="475502" y="212089"/>
                </a:lnTo>
                <a:lnTo>
                  <a:pt x="482497" y="203199"/>
                </a:lnTo>
                <a:lnTo>
                  <a:pt x="488442" y="200659"/>
                </a:lnTo>
                <a:lnTo>
                  <a:pt x="494131" y="204469"/>
                </a:lnTo>
                <a:lnTo>
                  <a:pt x="500358" y="213359"/>
                </a:lnTo>
                <a:lnTo>
                  <a:pt x="506094" y="224789"/>
                </a:lnTo>
                <a:lnTo>
                  <a:pt x="509810" y="231139"/>
                </a:lnTo>
                <a:lnTo>
                  <a:pt x="486838" y="231139"/>
                </a:lnTo>
                <a:lnTo>
                  <a:pt x="483970" y="234949"/>
                </a:lnTo>
                <a:lnTo>
                  <a:pt x="480692" y="238759"/>
                </a:lnTo>
                <a:lnTo>
                  <a:pt x="448700" y="283209"/>
                </a:lnTo>
                <a:lnTo>
                  <a:pt x="417868" y="321309"/>
                </a:lnTo>
                <a:lnTo>
                  <a:pt x="384271" y="356869"/>
                </a:lnTo>
                <a:lnTo>
                  <a:pt x="346987" y="389889"/>
                </a:lnTo>
                <a:lnTo>
                  <a:pt x="306465" y="416559"/>
                </a:lnTo>
                <a:lnTo>
                  <a:pt x="303602" y="417829"/>
                </a:lnTo>
                <a:close/>
              </a:path>
              <a:path w="1501775" h="445770">
                <a:moveTo>
                  <a:pt x="173868" y="375919"/>
                </a:moveTo>
                <a:lnTo>
                  <a:pt x="126451" y="356869"/>
                </a:lnTo>
                <a:lnTo>
                  <a:pt x="99312" y="321309"/>
                </a:lnTo>
                <a:lnTo>
                  <a:pt x="79013" y="266699"/>
                </a:lnTo>
                <a:lnTo>
                  <a:pt x="66193" y="224789"/>
                </a:lnTo>
                <a:lnTo>
                  <a:pt x="62642" y="213359"/>
                </a:lnTo>
                <a:lnTo>
                  <a:pt x="79535" y="213359"/>
                </a:lnTo>
                <a:lnTo>
                  <a:pt x="80631" y="217169"/>
                </a:lnTo>
                <a:lnTo>
                  <a:pt x="82855" y="227329"/>
                </a:lnTo>
                <a:lnTo>
                  <a:pt x="85181" y="236219"/>
                </a:lnTo>
                <a:lnTo>
                  <a:pt x="99192" y="275589"/>
                </a:lnTo>
                <a:lnTo>
                  <a:pt x="130301" y="330199"/>
                </a:lnTo>
                <a:lnTo>
                  <a:pt x="177495" y="347979"/>
                </a:lnTo>
                <a:lnTo>
                  <a:pt x="265015" y="347979"/>
                </a:lnTo>
                <a:lnTo>
                  <a:pt x="249115" y="356869"/>
                </a:lnTo>
                <a:lnTo>
                  <a:pt x="203312" y="372109"/>
                </a:lnTo>
                <a:lnTo>
                  <a:pt x="173868" y="375919"/>
                </a:lnTo>
                <a:close/>
              </a:path>
              <a:path w="1501775" h="445770">
                <a:moveTo>
                  <a:pt x="713049" y="401319"/>
                </a:moveTo>
                <a:lnTo>
                  <a:pt x="644940" y="388619"/>
                </a:lnTo>
                <a:lnTo>
                  <a:pt x="605229" y="370839"/>
                </a:lnTo>
                <a:lnTo>
                  <a:pt x="570102" y="344169"/>
                </a:lnTo>
                <a:lnTo>
                  <a:pt x="539828" y="311149"/>
                </a:lnTo>
                <a:lnTo>
                  <a:pt x="500188" y="251459"/>
                </a:lnTo>
                <a:lnTo>
                  <a:pt x="486838" y="231139"/>
                </a:lnTo>
                <a:lnTo>
                  <a:pt x="509810" y="231139"/>
                </a:lnTo>
                <a:lnTo>
                  <a:pt x="524670" y="256539"/>
                </a:lnTo>
                <a:lnTo>
                  <a:pt x="545922" y="285749"/>
                </a:lnTo>
                <a:lnTo>
                  <a:pt x="570375" y="312419"/>
                </a:lnTo>
                <a:lnTo>
                  <a:pt x="598554" y="335279"/>
                </a:lnTo>
                <a:lnTo>
                  <a:pt x="641859" y="359409"/>
                </a:lnTo>
                <a:lnTo>
                  <a:pt x="686606" y="370839"/>
                </a:lnTo>
                <a:lnTo>
                  <a:pt x="802418" y="370839"/>
                </a:lnTo>
                <a:lnTo>
                  <a:pt x="782382" y="383539"/>
                </a:lnTo>
                <a:lnTo>
                  <a:pt x="759834" y="393699"/>
                </a:lnTo>
                <a:lnTo>
                  <a:pt x="736698" y="398779"/>
                </a:lnTo>
                <a:lnTo>
                  <a:pt x="713049" y="401319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80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3916" y="2159290"/>
            <a:ext cx="809283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69615" algn="l"/>
                <a:tab pos="4582160" algn="l"/>
              </a:tabLst>
            </a:pPr>
            <a:r>
              <a:rPr lang="en-US" sz="8000" spc="-1410" dirty="0">
                <a:solidFill>
                  <a:srgbClr val="FFFFFF"/>
                </a:solidFill>
              </a:rPr>
              <a:t>¡    C U É N T A L O    !</a:t>
            </a:r>
            <a:endParaRPr sz="8000" dirty="0"/>
          </a:p>
        </p:txBody>
      </p:sp>
      <p:sp>
        <p:nvSpPr>
          <p:cNvPr id="3" name="object 3"/>
          <p:cNvSpPr/>
          <p:nvPr/>
        </p:nvSpPr>
        <p:spPr>
          <a:xfrm>
            <a:off x="12419770" y="1"/>
            <a:ext cx="5868670" cy="2927350"/>
          </a:xfrm>
          <a:custGeom>
            <a:avLst/>
            <a:gdLst/>
            <a:ahLst/>
            <a:cxnLst/>
            <a:rect l="l" t="t" r="r" b="b"/>
            <a:pathLst>
              <a:path w="5868669" h="2927350">
                <a:moveTo>
                  <a:pt x="0" y="0"/>
                </a:moveTo>
                <a:lnTo>
                  <a:pt x="5868228" y="0"/>
                </a:lnTo>
                <a:lnTo>
                  <a:pt x="5868228" y="2003763"/>
                </a:lnTo>
                <a:lnTo>
                  <a:pt x="5857021" y="2014582"/>
                </a:lnTo>
                <a:lnTo>
                  <a:pt x="5822833" y="2046686"/>
                </a:lnTo>
                <a:lnTo>
                  <a:pt x="5788152" y="2078360"/>
                </a:lnTo>
                <a:lnTo>
                  <a:pt x="5752977" y="2109594"/>
                </a:lnTo>
                <a:lnTo>
                  <a:pt x="5717308" y="2140379"/>
                </a:lnTo>
                <a:lnTo>
                  <a:pt x="5681146" y="2170706"/>
                </a:lnTo>
                <a:lnTo>
                  <a:pt x="5644489" y="2200566"/>
                </a:lnTo>
                <a:lnTo>
                  <a:pt x="5607337" y="2229950"/>
                </a:lnTo>
                <a:lnTo>
                  <a:pt x="5569690" y="2258850"/>
                </a:lnTo>
                <a:lnTo>
                  <a:pt x="5531547" y="2287257"/>
                </a:lnTo>
                <a:lnTo>
                  <a:pt x="5492909" y="2315162"/>
                </a:lnTo>
                <a:lnTo>
                  <a:pt x="5453775" y="2342555"/>
                </a:lnTo>
                <a:lnTo>
                  <a:pt x="5414145" y="2369429"/>
                </a:lnTo>
                <a:lnTo>
                  <a:pt x="5374018" y="2395773"/>
                </a:lnTo>
                <a:lnTo>
                  <a:pt x="5333394" y="2421580"/>
                </a:lnTo>
                <a:lnTo>
                  <a:pt x="5292273" y="2446840"/>
                </a:lnTo>
                <a:lnTo>
                  <a:pt x="5250654" y="2471545"/>
                </a:lnTo>
                <a:lnTo>
                  <a:pt x="5208538" y="2495685"/>
                </a:lnTo>
                <a:lnTo>
                  <a:pt x="5165923" y="2519253"/>
                </a:lnTo>
                <a:lnTo>
                  <a:pt x="5122810" y="2542238"/>
                </a:lnTo>
                <a:lnTo>
                  <a:pt x="5079198" y="2564632"/>
                </a:lnTo>
                <a:lnTo>
                  <a:pt x="5035086" y="2586426"/>
                </a:lnTo>
                <a:lnTo>
                  <a:pt x="4990475" y="2607611"/>
                </a:lnTo>
                <a:lnTo>
                  <a:pt x="4945365" y="2628179"/>
                </a:lnTo>
                <a:lnTo>
                  <a:pt x="4899754" y="2648120"/>
                </a:lnTo>
                <a:lnTo>
                  <a:pt x="4853643" y="2667426"/>
                </a:lnTo>
                <a:lnTo>
                  <a:pt x="4807032" y="2686087"/>
                </a:lnTo>
                <a:lnTo>
                  <a:pt x="4759919" y="2704096"/>
                </a:lnTo>
                <a:lnTo>
                  <a:pt x="4712305" y="2721442"/>
                </a:lnTo>
                <a:lnTo>
                  <a:pt x="4664189" y="2738117"/>
                </a:lnTo>
                <a:lnTo>
                  <a:pt x="4615571" y="2754113"/>
                </a:lnTo>
                <a:lnTo>
                  <a:pt x="4566452" y="2769420"/>
                </a:lnTo>
                <a:lnTo>
                  <a:pt x="4516829" y="2784030"/>
                </a:lnTo>
                <a:lnTo>
                  <a:pt x="4466704" y="2797933"/>
                </a:lnTo>
                <a:lnTo>
                  <a:pt x="4416075" y="2811120"/>
                </a:lnTo>
                <a:lnTo>
                  <a:pt x="4364943" y="2823584"/>
                </a:lnTo>
                <a:lnTo>
                  <a:pt x="4313307" y="2835314"/>
                </a:lnTo>
                <a:lnTo>
                  <a:pt x="4261166" y="2846303"/>
                </a:lnTo>
                <a:lnTo>
                  <a:pt x="4208522" y="2856541"/>
                </a:lnTo>
                <a:lnTo>
                  <a:pt x="4155372" y="2866019"/>
                </a:lnTo>
                <a:lnTo>
                  <a:pt x="4101718" y="2874729"/>
                </a:lnTo>
                <a:lnTo>
                  <a:pt x="4047558" y="2882661"/>
                </a:lnTo>
                <a:lnTo>
                  <a:pt x="3995997" y="2889535"/>
                </a:lnTo>
                <a:lnTo>
                  <a:pt x="3944594" y="2895834"/>
                </a:lnTo>
                <a:lnTo>
                  <a:pt x="3893351" y="2901556"/>
                </a:lnTo>
                <a:lnTo>
                  <a:pt x="3842268" y="2906701"/>
                </a:lnTo>
                <a:lnTo>
                  <a:pt x="3791346" y="2911268"/>
                </a:lnTo>
                <a:lnTo>
                  <a:pt x="3740587" y="2915255"/>
                </a:lnTo>
                <a:lnTo>
                  <a:pt x="3689993" y="2918662"/>
                </a:lnTo>
                <a:lnTo>
                  <a:pt x="3639564" y="2921488"/>
                </a:lnTo>
                <a:lnTo>
                  <a:pt x="3589301" y="2923732"/>
                </a:lnTo>
                <a:lnTo>
                  <a:pt x="3539207" y="2925392"/>
                </a:lnTo>
                <a:lnTo>
                  <a:pt x="3489282" y="2926468"/>
                </a:lnTo>
                <a:lnTo>
                  <a:pt x="3439527" y="2926959"/>
                </a:lnTo>
                <a:lnTo>
                  <a:pt x="3389944" y="2926864"/>
                </a:lnTo>
                <a:lnTo>
                  <a:pt x="3340534" y="2926182"/>
                </a:lnTo>
                <a:lnTo>
                  <a:pt x="3291299" y="2924912"/>
                </a:lnTo>
                <a:lnTo>
                  <a:pt x="3242239" y="2923052"/>
                </a:lnTo>
                <a:lnTo>
                  <a:pt x="3193355" y="2920603"/>
                </a:lnTo>
                <a:lnTo>
                  <a:pt x="3144650" y="2917563"/>
                </a:lnTo>
                <a:lnTo>
                  <a:pt x="3096125" y="2913931"/>
                </a:lnTo>
                <a:lnTo>
                  <a:pt x="3047779" y="2909706"/>
                </a:lnTo>
                <a:lnTo>
                  <a:pt x="2999616" y="2904887"/>
                </a:lnTo>
                <a:lnTo>
                  <a:pt x="2951636" y="2899473"/>
                </a:lnTo>
                <a:lnTo>
                  <a:pt x="2903840" y="2893464"/>
                </a:lnTo>
                <a:lnTo>
                  <a:pt x="2856230" y="2886857"/>
                </a:lnTo>
                <a:lnTo>
                  <a:pt x="2808807" y="2879653"/>
                </a:lnTo>
                <a:lnTo>
                  <a:pt x="2761572" y="2871851"/>
                </a:lnTo>
                <a:lnTo>
                  <a:pt x="2714527" y="2863448"/>
                </a:lnTo>
                <a:lnTo>
                  <a:pt x="2667673" y="2854445"/>
                </a:lnTo>
                <a:lnTo>
                  <a:pt x="2621010" y="2844840"/>
                </a:lnTo>
                <a:lnTo>
                  <a:pt x="2574541" y="2834633"/>
                </a:lnTo>
                <a:lnTo>
                  <a:pt x="2528266" y="2823822"/>
                </a:lnTo>
                <a:lnTo>
                  <a:pt x="2482187" y="2812407"/>
                </a:lnTo>
                <a:lnTo>
                  <a:pt x="2436305" y="2800386"/>
                </a:lnTo>
                <a:lnTo>
                  <a:pt x="2390622" y="2787759"/>
                </a:lnTo>
                <a:lnTo>
                  <a:pt x="2345138" y="2774524"/>
                </a:lnTo>
                <a:lnTo>
                  <a:pt x="2299855" y="2760681"/>
                </a:lnTo>
                <a:lnTo>
                  <a:pt x="2254774" y="2746228"/>
                </a:lnTo>
                <a:lnTo>
                  <a:pt x="2209897" y="2731165"/>
                </a:lnTo>
                <a:lnTo>
                  <a:pt x="2165224" y="2715491"/>
                </a:lnTo>
                <a:lnTo>
                  <a:pt x="2120758" y="2699204"/>
                </a:lnTo>
                <a:lnTo>
                  <a:pt x="2076498" y="2682305"/>
                </a:lnTo>
                <a:lnTo>
                  <a:pt x="2032447" y="2664791"/>
                </a:lnTo>
                <a:lnTo>
                  <a:pt x="1988606" y="2646662"/>
                </a:lnTo>
                <a:lnTo>
                  <a:pt x="1944975" y="2627916"/>
                </a:lnTo>
                <a:lnTo>
                  <a:pt x="1901557" y="2608554"/>
                </a:lnTo>
                <a:lnTo>
                  <a:pt x="1858353" y="2588573"/>
                </a:lnTo>
                <a:lnTo>
                  <a:pt x="1815363" y="2567974"/>
                </a:lnTo>
                <a:lnTo>
                  <a:pt x="1772590" y="2546754"/>
                </a:lnTo>
                <a:lnTo>
                  <a:pt x="1730033" y="2524913"/>
                </a:lnTo>
                <a:lnTo>
                  <a:pt x="1687696" y="2502451"/>
                </a:lnTo>
                <a:lnTo>
                  <a:pt x="1645578" y="2479365"/>
                </a:lnTo>
                <a:lnTo>
                  <a:pt x="1603681" y="2455656"/>
                </a:lnTo>
                <a:lnTo>
                  <a:pt x="1562007" y="2431321"/>
                </a:lnTo>
                <a:lnTo>
                  <a:pt x="1520557" y="2406361"/>
                </a:lnTo>
                <a:lnTo>
                  <a:pt x="1479331" y="2380774"/>
                </a:lnTo>
                <a:lnTo>
                  <a:pt x="1438332" y="2354559"/>
                </a:lnTo>
                <a:lnTo>
                  <a:pt x="1397560" y="2327716"/>
                </a:lnTo>
                <a:lnTo>
                  <a:pt x="1357017" y="2300243"/>
                </a:lnTo>
                <a:lnTo>
                  <a:pt x="1316704" y="2272139"/>
                </a:lnTo>
                <a:lnTo>
                  <a:pt x="1276622" y="2243403"/>
                </a:lnTo>
                <a:lnTo>
                  <a:pt x="1236772" y="2214035"/>
                </a:lnTo>
                <a:lnTo>
                  <a:pt x="1197157" y="2184033"/>
                </a:lnTo>
                <a:lnTo>
                  <a:pt x="1157776" y="2153396"/>
                </a:lnTo>
                <a:lnTo>
                  <a:pt x="1118632" y="2122124"/>
                </a:lnTo>
                <a:lnTo>
                  <a:pt x="1079726" y="2090216"/>
                </a:lnTo>
                <a:lnTo>
                  <a:pt x="1041058" y="2057670"/>
                </a:lnTo>
                <a:lnTo>
                  <a:pt x="1002631" y="2024485"/>
                </a:lnTo>
                <a:lnTo>
                  <a:pt x="964445" y="1990662"/>
                </a:lnTo>
                <a:lnTo>
                  <a:pt x="926501" y="1956197"/>
                </a:lnTo>
                <a:lnTo>
                  <a:pt x="888802" y="1921092"/>
                </a:lnTo>
                <a:lnTo>
                  <a:pt x="851347" y="1885344"/>
                </a:lnTo>
                <a:lnTo>
                  <a:pt x="814139" y="1848953"/>
                </a:lnTo>
                <a:lnTo>
                  <a:pt x="777179" y="1811917"/>
                </a:lnTo>
                <a:lnTo>
                  <a:pt x="741304" y="1774725"/>
                </a:lnTo>
                <a:lnTo>
                  <a:pt x="706378" y="1737036"/>
                </a:lnTo>
                <a:lnTo>
                  <a:pt x="672391" y="1698860"/>
                </a:lnTo>
                <a:lnTo>
                  <a:pt x="639337" y="1660203"/>
                </a:lnTo>
                <a:lnTo>
                  <a:pt x="607207" y="1621072"/>
                </a:lnTo>
                <a:lnTo>
                  <a:pt x="575993" y="1581476"/>
                </a:lnTo>
                <a:lnTo>
                  <a:pt x="545687" y="1541421"/>
                </a:lnTo>
                <a:lnTo>
                  <a:pt x="516279" y="1500915"/>
                </a:lnTo>
                <a:lnTo>
                  <a:pt x="487763" y="1459965"/>
                </a:lnTo>
                <a:lnTo>
                  <a:pt x="460130" y="1418578"/>
                </a:lnTo>
                <a:lnTo>
                  <a:pt x="433371" y="1376763"/>
                </a:lnTo>
                <a:lnTo>
                  <a:pt x="407479" y="1334526"/>
                </a:lnTo>
                <a:lnTo>
                  <a:pt x="382445" y="1291875"/>
                </a:lnTo>
                <a:lnTo>
                  <a:pt x="358261" y="1248817"/>
                </a:lnTo>
                <a:lnTo>
                  <a:pt x="334919" y="1205359"/>
                </a:lnTo>
                <a:lnTo>
                  <a:pt x="312410" y="1161510"/>
                </a:lnTo>
                <a:lnTo>
                  <a:pt x="290727" y="1117276"/>
                </a:lnTo>
                <a:lnTo>
                  <a:pt x="269861" y="1072664"/>
                </a:lnTo>
                <a:lnTo>
                  <a:pt x="249804" y="1027683"/>
                </a:lnTo>
                <a:lnTo>
                  <a:pt x="230547" y="982340"/>
                </a:lnTo>
                <a:lnTo>
                  <a:pt x="212083" y="936641"/>
                </a:lnTo>
                <a:lnTo>
                  <a:pt x="194403" y="890595"/>
                </a:lnTo>
                <a:lnTo>
                  <a:pt x="177500" y="844209"/>
                </a:lnTo>
                <a:lnTo>
                  <a:pt x="161364" y="797490"/>
                </a:lnTo>
                <a:lnTo>
                  <a:pt x="145988" y="750445"/>
                </a:lnTo>
                <a:lnTo>
                  <a:pt x="131363" y="703083"/>
                </a:lnTo>
                <a:lnTo>
                  <a:pt x="117481" y="655409"/>
                </a:lnTo>
                <a:lnTo>
                  <a:pt x="104335" y="607433"/>
                </a:lnTo>
                <a:lnTo>
                  <a:pt x="91915" y="559161"/>
                </a:lnTo>
                <a:lnTo>
                  <a:pt x="80213" y="510600"/>
                </a:lnTo>
                <a:lnTo>
                  <a:pt x="69222" y="461758"/>
                </a:lnTo>
                <a:lnTo>
                  <a:pt x="58933" y="412643"/>
                </a:lnTo>
                <a:lnTo>
                  <a:pt x="49338" y="363261"/>
                </a:lnTo>
                <a:lnTo>
                  <a:pt x="40429" y="313620"/>
                </a:lnTo>
                <a:lnTo>
                  <a:pt x="32197" y="263728"/>
                </a:lnTo>
                <a:lnTo>
                  <a:pt x="24634" y="213592"/>
                </a:lnTo>
                <a:lnTo>
                  <a:pt x="17732" y="163220"/>
                </a:lnTo>
                <a:lnTo>
                  <a:pt x="11483" y="112618"/>
                </a:lnTo>
                <a:lnTo>
                  <a:pt x="5879" y="61794"/>
                </a:lnTo>
                <a:lnTo>
                  <a:pt x="910" y="10755"/>
                </a:lnTo>
                <a:lnTo>
                  <a:pt x="0" y="0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68191" y="8703602"/>
            <a:ext cx="3883025" cy="1583690"/>
          </a:xfrm>
          <a:custGeom>
            <a:avLst/>
            <a:gdLst/>
            <a:ahLst/>
            <a:cxnLst/>
            <a:rect l="l" t="t" r="r" b="b"/>
            <a:pathLst>
              <a:path w="3883025" h="1583690">
                <a:moveTo>
                  <a:pt x="3323612" y="681591"/>
                </a:moveTo>
                <a:lnTo>
                  <a:pt x="1846186" y="681591"/>
                </a:lnTo>
                <a:lnTo>
                  <a:pt x="1856047" y="666049"/>
                </a:lnTo>
                <a:lnTo>
                  <a:pt x="1865097" y="651165"/>
                </a:lnTo>
                <a:lnTo>
                  <a:pt x="1919094" y="585880"/>
                </a:lnTo>
                <a:lnTo>
                  <a:pt x="1954971" y="548854"/>
                </a:lnTo>
                <a:lnTo>
                  <a:pt x="1991627" y="513282"/>
                </a:lnTo>
                <a:lnTo>
                  <a:pt x="2029047" y="479145"/>
                </a:lnTo>
                <a:lnTo>
                  <a:pt x="2067219" y="446421"/>
                </a:lnTo>
                <a:lnTo>
                  <a:pt x="2106129" y="415088"/>
                </a:lnTo>
                <a:lnTo>
                  <a:pt x="2145765" y="385126"/>
                </a:lnTo>
                <a:lnTo>
                  <a:pt x="2186114" y="356514"/>
                </a:lnTo>
                <a:lnTo>
                  <a:pt x="2227161" y="329229"/>
                </a:lnTo>
                <a:lnTo>
                  <a:pt x="2268896" y="303252"/>
                </a:lnTo>
                <a:lnTo>
                  <a:pt x="2311303" y="278560"/>
                </a:lnTo>
                <a:lnTo>
                  <a:pt x="2354371" y="255134"/>
                </a:lnTo>
                <a:lnTo>
                  <a:pt x="2398085" y="232951"/>
                </a:lnTo>
                <a:lnTo>
                  <a:pt x="2442434" y="211991"/>
                </a:lnTo>
                <a:lnTo>
                  <a:pt x="2487404" y="192232"/>
                </a:lnTo>
                <a:lnTo>
                  <a:pt x="2532981" y="173653"/>
                </a:lnTo>
                <a:lnTo>
                  <a:pt x="2579154" y="156234"/>
                </a:lnTo>
                <a:lnTo>
                  <a:pt x="2625908" y="139952"/>
                </a:lnTo>
                <a:lnTo>
                  <a:pt x="2673231" y="124787"/>
                </a:lnTo>
                <a:lnTo>
                  <a:pt x="2721109" y="110719"/>
                </a:lnTo>
                <a:lnTo>
                  <a:pt x="2769530" y="97724"/>
                </a:lnTo>
                <a:lnTo>
                  <a:pt x="2818481" y="85783"/>
                </a:lnTo>
                <a:lnTo>
                  <a:pt x="2867948" y="74875"/>
                </a:lnTo>
                <a:lnTo>
                  <a:pt x="2917918" y="64977"/>
                </a:lnTo>
                <a:lnTo>
                  <a:pt x="2968378" y="56070"/>
                </a:lnTo>
                <a:lnTo>
                  <a:pt x="3020648" y="48029"/>
                </a:lnTo>
                <a:lnTo>
                  <a:pt x="3073057" y="40967"/>
                </a:lnTo>
                <a:lnTo>
                  <a:pt x="3125583" y="34727"/>
                </a:lnTo>
                <a:lnTo>
                  <a:pt x="3178203" y="29154"/>
                </a:lnTo>
                <a:lnTo>
                  <a:pt x="3494626" y="1020"/>
                </a:lnTo>
                <a:lnTo>
                  <a:pt x="3546823" y="0"/>
                </a:lnTo>
                <a:lnTo>
                  <a:pt x="3594391" y="6891"/>
                </a:lnTo>
                <a:lnTo>
                  <a:pt x="3637503" y="20969"/>
                </a:lnTo>
                <a:lnTo>
                  <a:pt x="3676333" y="41510"/>
                </a:lnTo>
                <a:lnTo>
                  <a:pt x="3711055" y="67791"/>
                </a:lnTo>
                <a:lnTo>
                  <a:pt x="3741840" y="99087"/>
                </a:lnTo>
                <a:lnTo>
                  <a:pt x="3768864" y="134673"/>
                </a:lnTo>
                <a:lnTo>
                  <a:pt x="3792299" y="173827"/>
                </a:lnTo>
                <a:lnTo>
                  <a:pt x="3812319" y="215823"/>
                </a:lnTo>
                <a:lnTo>
                  <a:pt x="3829224" y="261160"/>
                </a:lnTo>
                <a:lnTo>
                  <a:pt x="3842500" y="308093"/>
                </a:lnTo>
                <a:lnTo>
                  <a:pt x="3852998" y="356514"/>
                </a:lnTo>
                <a:lnTo>
                  <a:pt x="3861377" y="405196"/>
                </a:lnTo>
                <a:lnTo>
                  <a:pt x="3868585" y="454593"/>
                </a:lnTo>
                <a:lnTo>
                  <a:pt x="3875377" y="504037"/>
                </a:lnTo>
                <a:lnTo>
                  <a:pt x="3882557" y="553141"/>
                </a:lnTo>
                <a:lnTo>
                  <a:pt x="3878893" y="582293"/>
                </a:lnTo>
                <a:lnTo>
                  <a:pt x="3860540" y="595710"/>
                </a:lnTo>
                <a:lnTo>
                  <a:pt x="3834690" y="600121"/>
                </a:lnTo>
                <a:lnTo>
                  <a:pt x="3808537" y="602254"/>
                </a:lnTo>
                <a:lnTo>
                  <a:pt x="3758338" y="608540"/>
                </a:lnTo>
                <a:lnTo>
                  <a:pt x="3607007" y="624450"/>
                </a:lnTo>
                <a:lnTo>
                  <a:pt x="3556783" y="630520"/>
                </a:lnTo>
                <a:lnTo>
                  <a:pt x="3506900" y="637849"/>
                </a:lnTo>
                <a:lnTo>
                  <a:pt x="3457499" y="646962"/>
                </a:lnTo>
                <a:lnTo>
                  <a:pt x="3408719" y="658384"/>
                </a:lnTo>
                <a:lnTo>
                  <a:pt x="3323612" y="681591"/>
                </a:lnTo>
                <a:close/>
              </a:path>
              <a:path w="3883025" h="1583690">
                <a:moveTo>
                  <a:pt x="382577" y="1583397"/>
                </a:moveTo>
                <a:lnTo>
                  <a:pt x="16394" y="1583397"/>
                </a:lnTo>
                <a:lnTo>
                  <a:pt x="479" y="1543984"/>
                </a:lnTo>
                <a:lnTo>
                  <a:pt x="0" y="1499248"/>
                </a:lnTo>
                <a:lnTo>
                  <a:pt x="9547" y="1449738"/>
                </a:lnTo>
                <a:lnTo>
                  <a:pt x="18809" y="1400106"/>
                </a:lnTo>
                <a:lnTo>
                  <a:pt x="27887" y="1350388"/>
                </a:lnTo>
                <a:lnTo>
                  <a:pt x="45949" y="1250600"/>
                </a:lnTo>
                <a:lnTo>
                  <a:pt x="55049" y="1201088"/>
                </a:lnTo>
                <a:lnTo>
                  <a:pt x="64421" y="1151393"/>
                </a:lnTo>
                <a:lnTo>
                  <a:pt x="74124" y="1101796"/>
                </a:lnTo>
                <a:lnTo>
                  <a:pt x="84260" y="1052332"/>
                </a:lnTo>
                <a:lnTo>
                  <a:pt x="94931" y="1003037"/>
                </a:lnTo>
                <a:lnTo>
                  <a:pt x="106242" y="953949"/>
                </a:lnTo>
                <a:lnTo>
                  <a:pt x="118294" y="905104"/>
                </a:lnTo>
                <a:lnTo>
                  <a:pt x="131213" y="856456"/>
                </a:lnTo>
                <a:lnTo>
                  <a:pt x="145033" y="808287"/>
                </a:lnTo>
                <a:lnTo>
                  <a:pt x="159927" y="760389"/>
                </a:lnTo>
                <a:lnTo>
                  <a:pt x="177224" y="710226"/>
                </a:lnTo>
                <a:lnTo>
                  <a:pt x="195637" y="662771"/>
                </a:lnTo>
                <a:lnTo>
                  <a:pt x="215263" y="617983"/>
                </a:lnTo>
                <a:lnTo>
                  <a:pt x="236201" y="575821"/>
                </a:lnTo>
                <a:lnTo>
                  <a:pt x="258548" y="536245"/>
                </a:lnTo>
                <a:lnTo>
                  <a:pt x="282403" y="499214"/>
                </a:lnTo>
                <a:lnTo>
                  <a:pt x="307863" y="464687"/>
                </a:lnTo>
                <a:lnTo>
                  <a:pt x="335027" y="432624"/>
                </a:lnTo>
                <a:lnTo>
                  <a:pt x="363993" y="402983"/>
                </a:lnTo>
                <a:lnTo>
                  <a:pt x="394858" y="375725"/>
                </a:lnTo>
                <a:lnTo>
                  <a:pt x="427721" y="350807"/>
                </a:lnTo>
                <a:lnTo>
                  <a:pt x="462680" y="328191"/>
                </a:lnTo>
                <a:lnTo>
                  <a:pt x="499832" y="307834"/>
                </a:lnTo>
                <a:lnTo>
                  <a:pt x="539277" y="289696"/>
                </a:lnTo>
                <a:lnTo>
                  <a:pt x="581111" y="273737"/>
                </a:lnTo>
                <a:lnTo>
                  <a:pt x="625434" y="259916"/>
                </a:lnTo>
                <a:lnTo>
                  <a:pt x="672342" y="248191"/>
                </a:lnTo>
                <a:lnTo>
                  <a:pt x="721935" y="238523"/>
                </a:lnTo>
                <a:lnTo>
                  <a:pt x="774310" y="230871"/>
                </a:lnTo>
                <a:lnTo>
                  <a:pt x="829565" y="225193"/>
                </a:lnTo>
                <a:lnTo>
                  <a:pt x="887799" y="221449"/>
                </a:lnTo>
                <a:lnTo>
                  <a:pt x="949108" y="219599"/>
                </a:lnTo>
                <a:lnTo>
                  <a:pt x="1013592" y="219601"/>
                </a:lnTo>
                <a:lnTo>
                  <a:pt x="1059155" y="222575"/>
                </a:lnTo>
                <a:lnTo>
                  <a:pt x="1104882" y="229896"/>
                </a:lnTo>
                <a:lnTo>
                  <a:pt x="1150489" y="240785"/>
                </a:lnTo>
                <a:lnTo>
                  <a:pt x="1195692" y="254462"/>
                </a:lnTo>
                <a:lnTo>
                  <a:pt x="1240203" y="270149"/>
                </a:lnTo>
                <a:lnTo>
                  <a:pt x="1283739" y="287065"/>
                </a:lnTo>
                <a:lnTo>
                  <a:pt x="1328545" y="305956"/>
                </a:lnTo>
                <a:lnTo>
                  <a:pt x="1372453" y="326309"/>
                </a:lnTo>
                <a:lnTo>
                  <a:pt x="1415511" y="348116"/>
                </a:lnTo>
                <a:lnTo>
                  <a:pt x="1457765" y="371369"/>
                </a:lnTo>
                <a:lnTo>
                  <a:pt x="1499260" y="396060"/>
                </a:lnTo>
                <a:lnTo>
                  <a:pt x="1540042" y="422179"/>
                </a:lnTo>
                <a:lnTo>
                  <a:pt x="1580159" y="449719"/>
                </a:lnTo>
                <a:lnTo>
                  <a:pt x="1619655" y="478672"/>
                </a:lnTo>
                <a:lnTo>
                  <a:pt x="1658577" y="509029"/>
                </a:lnTo>
                <a:lnTo>
                  <a:pt x="1696970" y="540782"/>
                </a:lnTo>
                <a:lnTo>
                  <a:pt x="1734882" y="573924"/>
                </a:lnTo>
                <a:lnTo>
                  <a:pt x="1772457" y="608540"/>
                </a:lnTo>
                <a:lnTo>
                  <a:pt x="1809444" y="644336"/>
                </a:lnTo>
                <a:lnTo>
                  <a:pt x="1846186" y="681591"/>
                </a:lnTo>
                <a:lnTo>
                  <a:pt x="3323612" y="681591"/>
                </a:lnTo>
                <a:lnTo>
                  <a:pt x="3217456" y="711985"/>
                </a:lnTo>
                <a:lnTo>
                  <a:pt x="3074770" y="755152"/>
                </a:lnTo>
                <a:lnTo>
                  <a:pt x="2766034" y="854902"/>
                </a:lnTo>
                <a:lnTo>
                  <a:pt x="1232243" y="854902"/>
                </a:lnTo>
                <a:lnTo>
                  <a:pt x="1182705" y="856456"/>
                </a:lnTo>
                <a:lnTo>
                  <a:pt x="1130232" y="860840"/>
                </a:lnTo>
                <a:lnTo>
                  <a:pt x="1079363" y="868140"/>
                </a:lnTo>
                <a:lnTo>
                  <a:pt x="1030104" y="878321"/>
                </a:lnTo>
                <a:lnTo>
                  <a:pt x="982458" y="891349"/>
                </a:lnTo>
                <a:lnTo>
                  <a:pt x="936430" y="907189"/>
                </a:lnTo>
                <a:lnTo>
                  <a:pt x="892026" y="925807"/>
                </a:lnTo>
                <a:lnTo>
                  <a:pt x="849250" y="947168"/>
                </a:lnTo>
                <a:lnTo>
                  <a:pt x="808107" y="971237"/>
                </a:lnTo>
                <a:lnTo>
                  <a:pt x="768601" y="997981"/>
                </a:lnTo>
                <a:lnTo>
                  <a:pt x="730738" y="1027364"/>
                </a:lnTo>
                <a:lnTo>
                  <a:pt x="694522" y="1059352"/>
                </a:lnTo>
                <a:lnTo>
                  <a:pt x="659959" y="1093911"/>
                </a:lnTo>
                <a:lnTo>
                  <a:pt x="627052" y="1131005"/>
                </a:lnTo>
                <a:lnTo>
                  <a:pt x="595807" y="1170601"/>
                </a:lnTo>
                <a:lnTo>
                  <a:pt x="566228" y="1212664"/>
                </a:lnTo>
                <a:lnTo>
                  <a:pt x="540546" y="1253248"/>
                </a:lnTo>
                <a:lnTo>
                  <a:pt x="516616" y="1294992"/>
                </a:lnTo>
                <a:lnTo>
                  <a:pt x="494149" y="1337696"/>
                </a:lnTo>
                <a:lnTo>
                  <a:pt x="472856" y="1381159"/>
                </a:lnTo>
                <a:lnTo>
                  <a:pt x="452448" y="1425182"/>
                </a:lnTo>
                <a:lnTo>
                  <a:pt x="432635" y="1469564"/>
                </a:lnTo>
                <a:lnTo>
                  <a:pt x="393642" y="1558610"/>
                </a:lnTo>
                <a:lnTo>
                  <a:pt x="382577" y="1583397"/>
                </a:lnTo>
                <a:close/>
              </a:path>
              <a:path w="3883025" h="1583690">
                <a:moveTo>
                  <a:pt x="1796983" y="1583397"/>
                </a:moveTo>
                <a:lnTo>
                  <a:pt x="1324684" y="1583397"/>
                </a:lnTo>
                <a:lnTo>
                  <a:pt x="1334848" y="1541346"/>
                </a:lnTo>
                <a:lnTo>
                  <a:pt x="1348445" y="1491695"/>
                </a:lnTo>
                <a:lnTo>
                  <a:pt x="1363593" y="1442318"/>
                </a:lnTo>
                <a:lnTo>
                  <a:pt x="1380196" y="1393522"/>
                </a:lnTo>
                <a:lnTo>
                  <a:pt x="1398243" y="1345306"/>
                </a:lnTo>
                <a:lnTo>
                  <a:pt x="1417724" y="1297667"/>
                </a:lnTo>
                <a:lnTo>
                  <a:pt x="1438629" y="1250600"/>
                </a:lnTo>
                <a:lnTo>
                  <a:pt x="1460948" y="1204104"/>
                </a:lnTo>
                <a:lnTo>
                  <a:pt x="1484670" y="1158176"/>
                </a:lnTo>
                <a:lnTo>
                  <a:pt x="1509785" y="1112812"/>
                </a:lnTo>
                <a:lnTo>
                  <a:pt x="1536283" y="1068010"/>
                </a:lnTo>
                <a:lnTo>
                  <a:pt x="1564153" y="1023766"/>
                </a:lnTo>
                <a:lnTo>
                  <a:pt x="1572814" y="1010206"/>
                </a:lnTo>
                <a:lnTo>
                  <a:pt x="1581172" y="996241"/>
                </a:lnTo>
                <a:lnTo>
                  <a:pt x="1589530" y="981871"/>
                </a:lnTo>
                <a:lnTo>
                  <a:pt x="1598191" y="967097"/>
                </a:lnTo>
                <a:lnTo>
                  <a:pt x="1555856" y="937307"/>
                </a:lnTo>
                <a:lnTo>
                  <a:pt x="1512449" y="912804"/>
                </a:lnTo>
                <a:lnTo>
                  <a:pt x="1468020" y="893197"/>
                </a:lnTo>
                <a:lnTo>
                  <a:pt x="1422617" y="878093"/>
                </a:lnTo>
                <a:lnTo>
                  <a:pt x="1376289" y="867103"/>
                </a:lnTo>
                <a:lnTo>
                  <a:pt x="1329084" y="859835"/>
                </a:lnTo>
                <a:lnTo>
                  <a:pt x="1281053" y="855898"/>
                </a:lnTo>
                <a:lnTo>
                  <a:pt x="1232243" y="854902"/>
                </a:lnTo>
                <a:lnTo>
                  <a:pt x="2766034" y="854902"/>
                </a:lnTo>
                <a:lnTo>
                  <a:pt x="2696610" y="878045"/>
                </a:lnTo>
                <a:lnTo>
                  <a:pt x="2649106" y="895489"/>
                </a:lnTo>
                <a:lnTo>
                  <a:pt x="2602932" y="915277"/>
                </a:lnTo>
                <a:lnTo>
                  <a:pt x="2557932" y="937168"/>
                </a:lnTo>
                <a:lnTo>
                  <a:pt x="2513951" y="960920"/>
                </a:lnTo>
                <a:lnTo>
                  <a:pt x="2470832" y="986291"/>
                </a:lnTo>
                <a:lnTo>
                  <a:pt x="2428421" y="1013039"/>
                </a:lnTo>
                <a:lnTo>
                  <a:pt x="2386562" y="1040923"/>
                </a:lnTo>
                <a:lnTo>
                  <a:pt x="2345099" y="1069701"/>
                </a:lnTo>
                <a:lnTo>
                  <a:pt x="2303875" y="1099131"/>
                </a:lnTo>
                <a:lnTo>
                  <a:pt x="2180089" y="1188916"/>
                </a:lnTo>
                <a:lnTo>
                  <a:pt x="2201748" y="1234010"/>
                </a:lnTo>
                <a:lnTo>
                  <a:pt x="2221391" y="1279497"/>
                </a:lnTo>
                <a:lnTo>
                  <a:pt x="2239091" y="1325372"/>
                </a:lnTo>
                <a:lnTo>
                  <a:pt x="2254920" y="1371625"/>
                </a:lnTo>
                <a:lnTo>
                  <a:pt x="2268951" y="1418252"/>
                </a:lnTo>
                <a:lnTo>
                  <a:pt x="2269951" y="1422070"/>
                </a:lnTo>
                <a:lnTo>
                  <a:pt x="1921828" y="1422070"/>
                </a:lnTo>
                <a:lnTo>
                  <a:pt x="1887837" y="1461350"/>
                </a:lnTo>
                <a:lnTo>
                  <a:pt x="1855747" y="1501087"/>
                </a:lnTo>
                <a:lnTo>
                  <a:pt x="1825672" y="1541346"/>
                </a:lnTo>
                <a:lnTo>
                  <a:pt x="1797727" y="1582195"/>
                </a:lnTo>
                <a:lnTo>
                  <a:pt x="1796983" y="1583397"/>
                </a:lnTo>
                <a:close/>
              </a:path>
              <a:path w="3883025" h="1583690">
                <a:moveTo>
                  <a:pt x="2304633" y="1583397"/>
                </a:moveTo>
                <a:lnTo>
                  <a:pt x="1943176" y="1583397"/>
                </a:lnTo>
                <a:lnTo>
                  <a:pt x="1943535" y="1566756"/>
                </a:lnTo>
                <a:lnTo>
                  <a:pt x="1940608" y="1517032"/>
                </a:lnTo>
                <a:lnTo>
                  <a:pt x="1933446" y="1468618"/>
                </a:lnTo>
                <a:lnTo>
                  <a:pt x="1921828" y="1422070"/>
                </a:lnTo>
                <a:lnTo>
                  <a:pt x="2269951" y="1422070"/>
                </a:lnTo>
                <a:lnTo>
                  <a:pt x="2281258" y="1465243"/>
                </a:lnTo>
                <a:lnTo>
                  <a:pt x="2291914" y="1512591"/>
                </a:lnTo>
                <a:lnTo>
                  <a:pt x="2300991" y="1560290"/>
                </a:lnTo>
                <a:lnTo>
                  <a:pt x="2304633" y="1583397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7260" y="1482321"/>
            <a:ext cx="3202305" cy="851535"/>
          </a:xfrm>
          <a:custGeom>
            <a:avLst/>
            <a:gdLst/>
            <a:ahLst/>
            <a:cxnLst/>
            <a:rect l="l" t="t" r="r" b="b"/>
            <a:pathLst>
              <a:path w="3202304" h="851535">
                <a:moveTo>
                  <a:pt x="2907616" y="498276"/>
                </a:moveTo>
                <a:lnTo>
                  <a:pt x="2524333" y="498276"/>
                </a:lnTo>
                <a:lnTo>
                  <a:pt x="2566323" y="497701"/>
                </a:lnTo>
                <a:lnTo>
                  <a:pt x="2609802" y="490149"/>
                </a:lnTo>
                <a:lnTo>
                  <a:pt x="2653956" y="476068"/>
                </a:lnTo>
                <a:lnTo>
                  <a:pt x="2696985" y="454813"/>
                </a:lnTo>
                <a:lnTo>
                  <a:pt x="2735622" y="427438"/>
                </a:lnTo>
                <a:lnTo>
                  <a:pt x="2770409" y="395226"/>
                </a:lnTo>
                <a:lnTo>
                  <a:pt x="2801889" y="359461"/>
                </a:lnTo>
                <a:lnTo>
                  <a:pt x="2834641" y="318700"/>
                </a:lnTo>
                <a:lnTo>
                  <a:pt x="2867185" y="277776"/>
                </a:lnTo>
                <a:lnTo>
                  <a:pt x="2899555" y="236722"/>
                </a:lnTo>
                <a:lnTo>
                  <a:pt x="2953428" y="167824"/>
                </a:lnTo>
                <a:lnTo>
                  <a:pt x="3060112" y="30698"/>
                </a:lnTo>
                <a:lnTo>
                  <a:pt x="3078225" y="9809"/>
                </a:lnTo>
                <a:lnTo>
                  <a:pt x="3094068" y="0"/>
                </a:lnTo>
                <a:lnTo>
                  <a:pt x="3112674" y="12"/>
                </a:lnTo>
                <a:lnTo>
                  <a:pt x="3139079" y="8587"/>
                </a:lnTo>
                <a:lnTo>
                  <a:pt x="3182680" y="30040"/>
                </a:lnTo>
                <a:lnTo>
                  <a:pt x="3202023" y="53664"/>
                </a:lnTo>
                <a:lnTo>
                  <a:pt x="3198712" y="84099"/>
                </a:lnTo>
                <a:lnTo>
                  <a:pt x="3174351" y="125984"/>
                </a:lnTo>
                <a:lnTo>
                  <a:pt x="3144812" y="168487"/>
                </a:lnTo>
                <a:lnTo>
                  <a:pt x="3026717" y="340674"/>
                </a:lnTo>
                <a:lnTo>
                  <a:pt x="2998243" y="381807"/>
                </a:lnTo>
                <a:lnTo>
                  <a:pt x="2968510" y="424214"/>
                </a:lnTo>
                <a:lnTo>
                  <a:pt x="2938677" y="463228"/>
                </a:lnTo>
                <a:lnTo>
                  <a:pt x="2907616" y="498276"/>
                </a:lnTo>
                <a:close/>
              </a:path>
              <a:path w="3202304" h="851535">
                <a:moveTo>
                  <a:pt x="1880210" y="584766"/>
                </a:moveTo>
                <a:lnTo>
                  <a:pt x="1503735" y="584766"/>
                </a:lnTo>
                <a:lnTo>
                  <a:pt x="1555520" y="576092"/>
                </a:lnTo>
                <a:lnTo>
                  <a:pt x="1606337" y="558688"/>
                </a:lnTo>
                <a:lnTo>
                  <a:pt x="1654274" y="536167"/>
                </a:lnTo>
                <a:lnTo>
                  <a:pt x="1699860" y="509476"/>
                </a:lnTo>
                <a:lnTo>
                  <a:pt x="1743627" y="479564"/>
                </a:lnTo>
                <a:lnTo>
                  <a:pt x="1786105" y="447377"/>
                </a:lnTo>
                <a:lnTo>
                  <a:pt x="1827853" y="412995"/>
                </a:lnTo>
                <a:lnTo>
                  <a:pt x="1867912" y="376955"/>
                </a:lnTo>
                <a:lnTo>
                  <a:pt x="1906428" y="339405"/>
                </a:lnTo>
                <a:lnTo>
                  <a:pt x="1943549" y="300492"/>
                </a:lnTo>
                <a:lnTo>
                  <a:pt x="1979422" y="260363"/>
                </a:lnTo>
                <a:lnTo>
                  <a:pt x="2014194" y="219166"/>
                </a:lnTo>
                <a:lnTo>
                  <a:pt x="2055400" y="167824"/>
                </a:lnTo>
                <a:lnTo>
                  <a:pt x="2070416" y="149069"/>
                </a:lnTo>
                <a:lnTo>
                  <a:pt x="2092992" y="121213"/>
                </a:lnTo>
                <a:lnTo>
                  <a:pt x="2138563" y="65969"/>
                </a:lnTo>
                <a:lnTo>
                  <a:pt x="2175875" y="38890"/>
                </a:lnTo>
                <a:lnTo>
                  <a:pt x="2196826" y="37875"/>
                </a:lnTo>
                <a:lnTo>
                  <a:pt x="2221478" y="44385"/>
                </a:lnTo>
                <a:lnTo>
                  <a:pt x="2274781" y="64300"/>
                </a:lnTo>
                <a:lnTo>
                  <a:pt x="2292549" y="70707"/>
                </a:lnTo>
                <a:lnTo>
                  <a:pt x="2319398" y="81059"/>
                </a:lnTo>
                <a:lnTo>
                  <a:pt x="2332625" y="91337"/>
                </a:lnTo>
                <a:lnTo>
                  <a:pt x="2336080" y="107686"/>
                </a:lnTo>
                <a:lnTo>
                  <a:pt x="2333612" y="136249"/>
                </a:lnTo>
                <a:lnTo>
                  <a:pt x="2330930" y="184958"/>
                </a:lnTo>
                <a:lnTo>
                  <a:pt x="2333283" y="233937"/>
                </a:lnTo>
                <a:lnTo>
                  <a:pt x="2339683" y="282572"/>
                </a:lnTo>
                <a:lnTo>
                  <a:pt x="2345799" y="313397"/>
                </a:lnTo>
                <a:lnTo>
                  <a:pt x="2149882" y="313397"/>
                </a:lnTo>
                <a:lnTo>
                  <a:pt x="2104133" y="359461"/>
                </a:lnTo>
                <a:lnTo>
                  <a:pt x="1965455" y="499244"/>
                </a:lnTo>
                <a:lnTo>
                  <a:pt x="1931987" y="532926"/>
                </a:lnTo>
                <a:lnTo>
                  <a:pt x="1886657" y="578461"/>
                </a:lnTo>
                <a:lnTo>
                  <a:pt x="1880210" y="584766"/>
                </a:lnTo>
                <a:close/>
              </a:path>
              <a:path w="3202304" h="851535">
                <a:moveTo>
                  <a:pt x="844384" y="642651"/>
                </a:moveTo>
                <a:lnTo>
                  <a:pt x="380158" y="642651"/>
                </a:lnTo>
                <a:lnTo>
                  <a:pt x="425235" y="637686"/>
                </a:lnTo>
                <a:lnTo>
                  <a:pt x="461638" y="628597"/>
                </a:lnTo>
                <a:lnTo>
                  <a:pt x="532470" y="601337"/>
                </a:lnTo>
                <a:lnTo>
                  <a:pt x="608441" y="558688"/>
                </a:lnTo>
                <a:lnTo>
                  <a:pt x="647966" y="530306"/>
                </a:lnTo>
                <a:lnTo>
                  <a:pt x="685160" y="499120"/>
                </a:lnTo>
                <a:lnTo>
                  <a:pt x="720111" y="465457"/>
                </a:lnTo>
                <a:lnTo>
                  <a:pt x="753018" y="429565"/>
                </a:lnTo>
                <a:lnTo>
                  <a:pt x="784079" y="391694"/>
                </a:lnTo>
                <a:lnTo>
                  <a:pt x="813491" y="352091"/>
                </a:lnTo>
                <a:lnTo>
                  <a:pt x="846756" y="305867"/>
                </a:lnTo>
                <a:lnTo>
                  <a:pt x="914174" y="213912"/>
                </a:lnTo>
                <a:lnTo>
                  <a:pt x="947747" y="167824"/>
                </a:lnTo>
                <a:lnTo>
                  <a:pt x="957289" y="157435"/>
                </a:lnTo>
                <a:lnTo>
                  <a:pt x="968102" y="151154"/>
                </a:lnTo>
                <a:lnTo>
                  <a:pt x="980642" y="148477"/>
                </a:lnTo>
                <a:lnTo>
                  <a:pt x="995379" y="148884"/>
                </a:lnTo>
                <a:lnTo>
                  <a:pt x="1036129" y="152643"/>
                </a:lnTo>
                <a:lnTo>
                  <a:pt x="1117828" y="158286"/>
                </a:lnTo>
                <a:lnTo>
                  <a:pt x="1158578" y="162045"/>
                </a:lnTo>
                <a:lnTo>
                  <a:pt x="1202438" y="179056"/>
                </a:lnTo>
                <a:lnTo>
                  <a:pt x="1217277" y="226271"/>
                </a:lnTo>
                <a:lnTo>
                  <a:pt x="1224071" y="267136"/>
                </a:lnTo>
                <a:lnTo>
                  <a:pt x="1232149" y="307804"/>
                </a:lnTo>
                <a:lnTo>
                  <a:pt x="1242004" y="347978"/>
                </a:lnTo>
                <a:lnTo>
                  <a:pt x="1254128" y="387363"/>
                </a:lnTo>
                <a:lnTo>
                  <a:pt x="1268234" y="419476"/>
                </a:lnTo>
                <a:lnTo>
                  <a:pt x="1033810" y="419476"/>
                </a:lnTo>
                <a:lnTo>
                  <a:pt x="1023873" y="431847"/>
                </a:lnTo>
                <a:lnTo>
                  <a:pt x="1018707" y="438353"/>
                </a:lnTo>
                <a:lnTo>
                  <a:pt x="999494" y="463228"/>
                </a:lnTo>
                <a:lnTo>
                  <a:pt x="981779" y="486204"/>
                </a:lnTo>
                <a:lnTo>
                  <a:pt x="949306" y="526722"/>
                </a:lnTo>
                <a:lnTo>
                  <a:pt x="915884" y="566326"/>
                </a:lnTo>
                <a:lnTo>
                  <a:pt x="881271" y="604783"/>
                </a:lnTo>
                <a:lnTo>
                  <a:pt x="845227" y="641859"/>
                </a:lnTo>
                <a:lnTo>
                  <a:pt x="844384" y="642651"/>
                </a:lnTo>
                <a:close/>
              </a:path>
              <a:path w="3202304" h="851535">
                <a:moveTo>
                  <a:pt x="396838" y="851047"/>
                </a:moveTo>
                <a:lnTo>
                  <a:pt x="344161" y="845894"/>
                </a:lnTo>
                <a:lnTo>
                  <a:pt x="292689" y="833759"/>
                </a:lnTo>
                <a:lnTo>
                  <a:pt x="245791" y="814131"/>
                </a:lnTo>
                <a:lnTo>
                  <a:pt x="203176" y="787541"/>
                </a:lnTo>
                <a:lnTo>
                  <a:pt x="164554" y="754520"/>
                </a:lnTo>
                <a:lnTo>
                  <a:pt x="129633" y="715599"/>
                </a:lnTo>
                <a:lnTo>
                  <a:pt x="101689" y="676749"/>
                </a:lnTo>
                <a:lnTo>
                  <a:pt x="77963" y="636077"/>
                </a:lnTo>
                <a:lnTo>
                  <a:pt x="58201" y="593695"/>
                </a:lnTo>
                <a:lnTo>
                  <a:pt x="42145" y="549712"/>
                </a:lnTo>
                <a:lnTo>
                  <a:pt x="29541" y="504236"/>
                </a:lnTo>
                <a:lnTo>
                  <a:pt x="20132" y="457379"/>
                </a:lnTo>
                <a:lnTo>
                  <a:pt x="17648" y="446341"/>
                </a:lnTo>
                <a:lnTo>
                  <a:pt x="14275" y="435400"/>
                </a:lnTo>
                <a:lnTo>
                  <a:pt x="10212" y="424658"/>
                </a:lnTo>
                <a:lnTo>
                  <a:pt x="5655" y="414211"/>
                </a:lnTo>
                <a:lnTo>
                  <a:pt x="0" y="389168"/>
                </a:lnTo>
                <a:lnTo>
                  <a:pt x="16722" y="340661"/>
                </a:lnTo>
                <a:lnTo>
                  <a:pt x="53113" y="318374"/>
                </a:lnTo>
                <a:lnTo>
                  <a:pt x="103048" y="302605"/>
                </a:lnTo>
                <a:lnTo>
                  <a:pt x="127820" y="300088"/>
                </a:lnTo>
                <a:lnTo>
                  <a:pt x="145657" y="305369"/>
                </a:lnTo>
                <a:lnTo>
                  <a:pt x="158313" y="319336"/>
                </a:lnTo>
                <a:lnTo>
                  <a:pt x="167538" y="342878"/>
                </a:lnTo>
                <a:lnTo>
                  <a:pt x="172383" y="362665"/>
                </a:lnTo>
                <a:lnTo>
                  <a:pt x="176487" y="382723"/>
                </a:lnTo>
                <a:lnTo>
                  <a:pt x="180789" y="402732"/>
                </a:lnTo>
                <a:lnTo>
                  <a:pt x="196768" y="454163"/>
                </a:lnTo>
                <a:lnTo>
                  <a:pt x="219726" y="517057"/>
                </a:lnTo>
                <a:lnTo>
                  <a:pt x="261859" y="592732"/>
                </a:lnTo>
                <a:lnTo>
                  <a:pt x="296966" y="622221"/>
                </a:lnTo>
                <a:lnTo>
                  <a:pt x="336901" y="638179"/>
                </a:lnTo>
                <a:lnTo>
                  <a:pt x="380158" y="642651"/>
                </a:lnTo>
                <a:lnTo>
                  <a:pt x="844384" y="642651"/>
                </a:lnTo>
                <a:lnTo>
                  <a:pt x="807511" y="677317"/>
                </a:lnTo>
                <a:lnTo>
                  <a:pt x="767882" y="710925"/>
                </a:lnTo>
                <a:lnTo>
                  <a:pt x="726100" y="742448"/>
                </a:lnTo>
                <a:lnTo>
                  <a:pt x="682666" y="771066"/>
                </a:lnTo>
                <a:lnTo>
                  <a:pt x="638179" y="795886"/>
                </a:lnTo>
                <a:lnTo>
                  <a:pt x="592551" y="816567"/>
                </a:lnTo>
                <a:lnTo>
                  <a:pt x="545693" y="832766"/>
                </a:lnTo>
                <a:lnTo>
                  <a:pt x="497514" y="844140"/>
                </a:lnTo>
                <a:lnTo>
                  <a:pt x="447925" y="850348"/>
                </a:lnTo>
                <a:lnTo>
                  <a:pt x="396838" y="851047"/>
                </a:lnTo>
                <a:close/>
              </a:path>
              <a:path w="3202304" h="851535">
                <a:moveTo>
                  <a:pt x="2531458" y="723003"/>
                </a:moveTo>
                <a:lnTo>
                  <a:pt x="2478916" y="716418"/>
                </a:lnTo>
                <a:lnTo>
                  <a:pt x="2426004" y="695595"/>
                </a:lnTo>
                <a:lnTo>
                  <a:pt x="2380117" y="669388"/>
                </a:lnTo>
                <a:lnTo>
                  <a:pt x="2336672" y="640121"/>
                </a:lnTo>
                <a:lnTo>
                  <a:pt x="2296041" y="607202"/>
                </a:lnTo>
                <a:lnTo>
                  <a:pt x="2258593" y="570038"/>
                </a:lnTo>
                <a:lnTo>
                  <a:pt x="2228017" y="532846"/>
                </a:lnTo>
                <a:lnTo>
                  <a:pt x="2202348" y="493679"/>
                </a:lnTo>
                <a:lnTo>
                  <a:pt x="2182121" y="451930"/>
                </a:lnTo>
                <a:lnTo>
                  <a:pt x="2168086" y="407313"/>
                </a:lnTo>
                <a:lnTo>
                  <a:pt x="2160937" y="359461"/>
                </a:lnTo>
                <a:lnTo>
                  <a:pt x="2159839" y="350030"/>
                </a:lnTo>
                <a:lnTo>
                  <a:pt x="2158270" y="340661"/>
                </a:lnTo>
                <a:lnTo>
                  <a:pt x="2156458" y="331366"/>
                </a:lnTo>
                <a:lnTo>
                  <a:pt x="2154093" y="319451"/>
                </a:lnTo>
                <a:lnTo>
                  <a:pt x="2151987" y="317082"/>
                </a:lnTo>
                <a:lnTo>
                  <a:pt x="2149882" y="313397"/>
                </a:lnTo>
                <a:lnTo>
                  <a:pt x="2345799" y="313397"/>
                </a:lnTo>
                <a:lnTo>
                  <a:pt x="2349142" y="330244"/>
                </a:lnTo>
                <a:lnTo>
                  <a:pt x="2365142" y="380895"/>
                </a:lnTo>
                <a:lnTo>
                  <a:pt x="2387504" y="421894"/>
                </a:lnTo>
                <a:lnTo>
                  <a:pt x="2415416" y="453685"/>
                </a:lnTo>
                <a:lnTo>
                  <a:pt x="2448067" y="476715"/>
                </a:lnTo>
                <a:lnTo>
                  <a:pt x="2484643" y="491430"/>
                </a:lnTo>
                <a:lnTo>
                  <a:pt x="2524333" y="498276"/>
                </a:lnTo>
                <a:lnTo>
                  <a:pt x="2907616" y="498276"/>
                </a:lnTo>
                <a:lnTo>
                  <a:pt x="2906758" y="499244"/>
                </a:lnTo>
                <a:lnTo>
                  <a:pt x="2872555" y="532926"/>
                </a:lnTo>
                <a:lnTo>
                  <a:pt x="2836652" y="564154"/>
                </a:lnTo>
                <a:lnTo>
                  <a:pt x="2798975" y="593403"/>
                </a:lnTo>
                <a:lnTo>
                  <a:pt x="2759821" y="620830"/>
                </a:lnTo>
                <a:lnTo>
                  <a:pt x="2719394" y="646672"/>
                </a:lnTo>
                <a:lnTo>
                  <a:pt x="2677895" y="671164"/>
                </a:lnTo>
                <a:lnTo>
                  <a:pt x="2635531" y="694542"/>
                </a:lnTo>
                <a:lnTo>
                  <a:pt x="2583655" y="715620"/>
                </a:lnTo>
                <a:lnTo>
                  <a:pt x="2531458" y="723003"/>
                </a:lnTo>
                <a:close/>
              </a:path>
              <a:path w="3202304" h="851535">
                <a:moveTo>
                  <a:pt x="1502600" y="790720"/>
                </a:moveTo>
                <a:lnTo>
                  <a:pt x="1451547" y="785353"/>
                </a:lnTo>
                <a:lnTo>
                  <a:pt x="1404020" y="774942"/>
                </a:lnTo>
                <a:lnTo>
                  <a:pt x="1358818" y="760647"/>
                </a:lnTo>
                <a:lnTo>
                  <a:pt x="1316022" y="742411"/>
                </a:lnTo>
                <a:lnTo>
                  <a:pt x="1275713" y="720173"/>
                </a:lnTo>
                <a:lnTo>
                  <a:pt x="1237970" y="693876"/>
                </a:lnTo>
                <a:lnTo>
                  <a:pt x="1202874" y="663461"/>
                </a:lnTo>
                <a:lnTo>
                  <a:pt x="1170505" y="628870"/>
                </a:lnTo>
                <a:lnTo>
                  <a:pt x="1140942" y="590043"/>
                </a:lnTo>
                <a:lnTo>
                  <a:pt x="1113579" y="548660"/>
                </a:lnTo>
                <a:lnTo>
                  <a:pt x="1087080" y="506339"/>
                </a:lnTo>
                <a:lnTo>
                  <a:pt x="1060657" y="463112"/>
                </a:lnTo>
                <a:lnTo>
                  <a:pt x="1033810" y="419476"/>
                </a:lnTo>
                <a:lnTo>
                  <a:pt x="1268234" y="419476"/>
                </a:lnTo>
                <a:lnTo>
                  <a:pt x="1272941" y="430190"/>
                </a:lnTo>
                <a:lnTo>
                  <a:pt x="1298021" y="469192"/>
                </a:lnTo>
                <a:lnTo>
                  <a:pt x="1328530" y="504591"/>
                </a:lnTo>
                <a:lnTo>
                  <a:pt x="1363630" y="536609"/>
                </a:lnTo>
                <a:lnTo>
                  <a:pt x="1407864" y="565395"/>
                </a:lnTo>
                <a:lnTo>
                  <a:pt x="1454541" y="581324"/>
                </a:lnTo>
                <a:lnTo>
                  <a:pt x="1503735" y="584766"/>
                </a:lnTo>
                <a:lnTo>
                  <a:pt x="1880210" y="584766"/>
                </a:lnTo>
                <a:lnTo>
                  <a:pt x="1851000" y="613334"/>
                </a:lnTo>
                <a:lnTo>
                  <a:pt x="1814348" y="646870"/>
                </a:lnTo>
                <a:lnTo>
                  <a:pt x="1776366" y="678650"/>
                </a:lnTo>
                <a:lnTo>
                  <a:pt x="1736717" y="708259"/>
                </a:lnTo>
                <a:lnTo>
                  <a:pt x="1695064" y="735279"/>
                </a:lnTo>
                <a:lnTo>
                  <a:pt x="1651071" y="759294"/>
                </a:lnTo>
                <a:lnTo>
                  <a:pt x="1602535" y="778357"/>
                </a:lnTo>
                <a:lnTo>
                  <a:pt x="1552987" y="788611"/>
                </a:lnTo>
                <a:lnTo>
                  <a:pt x="1502600" y="790720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62036" y="1"/>
            <a:ext cx="3027045" cy="1466850"/>
          </a:xfrm>
          <a:custGeom>
            <a:avLst/>
            <a:gdLst/>
            <a:ahLst/>
            <a:cxnLst/>
            <a:rect l="l" t="t" r="r" b="b"/>
            <a:pathLst>
              <a:path w="3027044" h="1466850">
                <a:moveTo>
                  <a:pt x="133431" y="1453782"/>
                </a:moveTo>
                <a:lnTo>
                  <a:pt x="96292" y="1441058"/>
                </a:lnTo>
                <a:lnTo>
                  <a:pt x="57759" y="1410935"/>
                </a:lnTo>
                <a:lnTo>
                  <a:pt x="27096" y="1374152"/>
                </a:lnTo>
                <a:lnTo>
                  <a:pt x="7973" y="1333766"/>
                </a:lnTo>
                <a:lnTo>
                  <a:pt x="0" y="1289550"/>
                </a:lnTo>
                <a:lnTo>
                  <a:pt x="2787" y="1241276"/>
                </a:lnTo>
                <a:lnTo>
                  <a:pt x="11662" y="1193155"/>
                </a:lnTo>
                <a:lnTo>
                  <a:pt x="22715" y="1145736"/>
                </a:lnTo>
                <a:lnTo>
                  <a:pt x="35614" y="1098911"/>
                </a:lnTo>
                <a:lnTo>
                  <a:pt x="50028" y="1052572"/>
                </a:lnTo>
                <a:lnTo>
                  <a:pt x="65624" y="1006611"/>
                </a:lnTo>
                <a:lnTo>
                  <a:pt x="82071" y="960920"/>
                </a:lnTo>
                <a:lnTo>
                  <a:pt x="99036" y="915391"/>
                </a:lnTo>
                <a:lnTo>
                  <a:pt x="116188" y="869917"/>
                </a:lnTo>
                <a:lnTo>
                  <a:pt x="133194" y="824388"/>
                </a:lnTo>
                <a:lnTo>
                  <a:pt x="149724" y="778697"/>
                </a:lnTo>
                <a:lnTo>
                  <a:pt x="167964" y="729177"/>
                </a:lnTo>
                <a:lnTo>
                  <a:pt x="187481" y="680284"/>
                </a:lnTo>
                <a:lnTo>
                  <a:pt x="208126" y="631946"/>
                </a:lnTo>
                <a:lnTo>
                  <a:pt x="229754" y="584091"/>
                </a:lnTo>
                <a:lnTo>
                  <a:pt x="252217" y="536645"/>
                </a:lnTo>
                <a:lnTo>
                  <a:pt x="275367" y="489535"/>
                </a:lnTo>
                <a:lnTo>
                  <a:pt x="299057" y="442690"/>
                </a:lnTo>
                <a:lnTo>
                  <a:pt x="323139" y="396035"/>
                </a:lnTo>
                <a:lnTo>
                  <a:pt x="396271" y="256490"/>
                </a:lnTo>
                <a:lnTo>
                  <a:pt x="420452" y="209871"/>
                </a:lnTo>
                <a:lnTo>
                  <a:pt x="444289" y="163079"/>
                </a:lnTo>
                <a:lnTo>
                  <a:pt x="463948" y="122802"/>
                </a:lnTo>
                <a:lnTo>
                  <a:pt x="482796" y="82102"/>
                </a:lnTo>
                <a:lnTo>
                  <a:pt x="501319" y="41208"/>
                </a:lnTo>
                <a:lnTo>
                  <a:pt x="520005" y="346"/>
                </a:lnTo>
                <a:lnTo>
                  <a:pt x="3026577" y="0"/>
                </a:lnTo>
                <a:lnTo>
                  <a:pt x="2999951" y="26206"/>
                </a:lnTo>
                <a:lnTo>
                  <a:pt x="2973032" y="52282"/>
                </a:lnTo>
                <a:lnTo>
                  <a:pt x="2946697" y="78878"/>
                </a:lnTo>
                <a:lnTo>
                  <a:pt x="2921820" y="106642"/>
                </a:lnTo>
                <a:lnTo>
                  <a:pt x="2857312" y="185042"/>
                </a:lnTo>
                <a:lnTo>
                  <a:pt x="2632963" y="460703"/>
                </a:lnTo>
                <a:lnTo>
                  <a:pt x="2600679" y="499853"/>
                </a:lnTo>
                <a:lnTo>
                  <a:pt x="2568243" y="538856"/>
                </a:lnTo>
                <a:lnTo>
                  <a:pt x="2542153" y="569914"/>
                </a:lnTo>
                <a:lnTo>
                  <a:pt x="1959988" y="569914"/>
                </a:lnTo>
                <a:lnTo>
                  <a:pt x="1867212" y="687954"/>
                </a:lnTo>
                <a:lnTo>
                  <a:pt x="1836696" y="727578"/>
                </a:lnTo>
                <a:lnTo>
                  <a:pt x="1811477" y="761385"/>
                </a:lnTo>
                <a:lnTo>
                  <a:pt x="1328331" y="761385"/>
                </a:lnTo>
                <a:lnTo>
                  <a:pt x="1323361" y="768294"/>
                </a:lnTo>
                <a:lnTo>
                  <a:pt x="1318391" y="775105"/>
                </a:lnTo>
                <a:lnTo>
                  <a:pt x="1313551" y="781981"/>
                </a:lnTo>
                <a:lnTo>
                  <a:pt x="1308970" y="789084"/>
                </a:lnTo>
                <a:lnTo>
                  <a:pt x="1284254" y="827864"/>
                </a:lnTo>
                <a:lnTo>
                  <a:pt x="727791" y="827864"/>
                </a:lnTo>
                <a:lnTo>
                  <a:pt x="637215" y="947642"/>
                </a:lnTo>
                <a:lnTo>
                  <a:pt x="606439" y="987135"/>
                </a:lnTo>
                <a:lnTo>
                  <a:pt x="484150" y="1139557"/>
                </a:lnTo>
                <a:lnTo>
                  <a:pt x="422534" y="1215449"/>
                </a:lnTo>
                <a:lnTo>
                  <a:pt x="391498" y="1253206"/>
                </a:lnTo>
                <a:lnTo>
                  <a:pt x="360268" y="1290794"/>
                </a:lnTo>
                <a:lnTo>
                  <a:pt x="328814" y="1328183"/>
                </a:lnTo>
                <a:lnTo>
                  <a:pt x="275312" y="1380076"/>
                </a:lnTo>
                <a:lnTo>
                  <a:pt x="215068" y="1425477"/>
                </a:lnTo>
                <a:lnTo>
                  <a:pt x="172062" y="1448718"/>
                </a:lnTo>
                <a:lnTo>
                  <a:pt x="133431" y="1453782"/>
                </a:lnTo>
                <a:close/>
              </a:path>
              <a:path w="3027044" h="1466850">
                <a:moveTo>
                  <a:pt x="1912069" y="1163206"/>
                </a:moveTo>
                <a:lnTo>
                  <a:pt x="1875089" y="1146392"/>
                </a:lnTo>
                <a:lnTo>
                  <a:pt x="1847320" y="1113375"/>
                </a:lnTo>
                <a:lnTo>
                  <a:pt x="1832412" y="1065732"/>
                </a:lnTo>
                <a:lnTo>
                  <a:pt x="1828668" y="1010533"/>
                </a:lnTo>
                <a:lnTo>
                  <a:pt x="1832023" y="955757"/>
                </a:lnTo>
                <a:lnTo>
                  <a:pt x="1841795" y="901694"/>
                </a:lnTo>
                <a:lnTo>
                  <a:pt x="1857305" y="848638"/>
                </a:lnTo>
                <a:lnTo>
                  <a:pt x="1874990" y="799837"/>
                </a:lnTo>
                <a:lnTo>
                  <a:pt x="1893737" y="751402"/>
                </a:lnTo>
                <a:lnTo>
                  <a:pt x="1913114" y="703200"/>
                </a:lnTo>
                <a:lnTo>
                  <a:pt x="1932691" y="655097"/>
                </a:lnTo>
                <a:lnTo>
                  <a:pt x="1952036" y="606961"/>
                </a:lnTo>
                <a:lnTo>
                  <a:pt x="1955320" y="598592"/>
                </a:lnTo>
                <a:lnTo>
                  <a:pt x="1958086" y="589866"/>
                </a:lnTo>
                <a:lnTo>
                  <a:pt x="1959815" y="580425"/>
                </a:lnTo>
                <a:lnTo>
                  <a:pt x="1959988" y="569914"/>
                </a:lnTo>
                <a:lnTo>
                  <a:pt x="2542153" y="569914"/>
                </a:lnTo>
                <a:lnTo>
                  <a:pt x="2502790" y="616310"/>
                </a:lnTo>
                <a:lnTo>
                  <a:pt x="2470165" y="654198"/>
                </a:lnTo>
                <a:lnTo>
                  <a:pt x="2437304" y="691876"/>
                </a:lnTo>
                <a:lnTo>
                  <a:pt x="2404229" y="729363"/>
                </a:lnTo>
                <a:lnTo>
                  <a:pt x="2370963" y="766681"/>
                </a:lnTo>
                <a:lnTo>
                  <a:pt x="2303950" y="840891"/>
                </a:lnTo>
                <a:lnTo>
                  <a:pt x="2100702" y="1061577"/>
                </a:lnTo>
                <a:lnTo>
                  <a:pt x="2052212" y="1104338"/>
                </a:lnTo>
                <a:lnTo>
                  <a:pt x="1999056" y="1141905"/>
                </a:lnTo>
                <a:lnTo>
                  <a:pt x="1954608" y="1162236"/>
                </a:lnTo>
                <a:lnTo>
                  <a:pt x="1912069" y="1163206"/>
                </a:lnTo>
                <a:close/>
              </a:path>
              <a:path w="3027044" h="1466850">
                <a:moveTo>
                  <a:pt x="1303957" y="1379638"/>
                </a:moveTo>
                <a:lnTo>
                  <a:pt x="1246252" y="1354611"/>
                </a:lnTo>
                <a:lnTo>
                  <a:pt x="1204180" y="1301084"/>
                </a:lnTo>
                <a:lnTo>
                  <a:pt x="1200064" y="1265167"/>
                </a:lnTo>
                <a:lnTo>
                  <a:pt x="1204813" y="1216917"/>
                </a:lnTo>
                <a:lnTo>
                  <a:pt x="1210591" y="1168685"/>
                </a:lnTo>
                <a:lnTo>
                  <a:pt x="1217763" y="1120651"/>
                </a:lnTo>
                <a:lnTo>
                  <a:pt x="1226694" y="1073000"/>
                </a:lnTo>
                <a:lnTo>
                  <a:pt x="1237749" y="1025914"/>
                </a:lnTo>
                <a:lnTo>
                  <a:pt x="1251697" y="978925"/>
                </a:lnTo>
                <a:lnTo>
                  <a:pt x="1268019" y="932534"/>
                </a:lnTo>
                <a:lnTo>
                  <a:pt x="1285767" y="886509"/>
                </a:lnTo>
                <a:lnTo>
                  <a:pt x="1303997" y="840616"/>
                </a:lnTo>
                <a:lnTo>
                  <a:pt x="1321762" y="794624"/>
                </a:lnTo>
                <a:lnTo>
                  <a:pt x="1324636" y="787094"/>
                </a:lnTo>
                <a:lnTo>
                  <a:pt x="1327121" y="779303"/>
                </a:lnTo>
                <a:lnTo>
                  <a:pt x="1328569" y="770864"/>
                </a:lnTo>
                <a:lnTo>
                  <a:pt x="1328331" y="761385"/>
                </a:lnTo>
                <a:lnTo>
                  <a:pt x="1811477" y="761385"/>
                </a:lnTo>
                <a:lnTo>
                  <a:pt x="1806828" y="767618"/>
                </a:lnTo>
                <a:lnTo>
                  <a:pt x="1744463" y="853419"/>
                </a:lnTo>
                <a:lnTo>
                  <a:pt x="1558364" y="1111488"/>
                </a:lnTo>
                <a:lnTo>
                  <a:pt x="1527100" y="1154291"/>
                </a:lnTo>
                <a:lnTo>
                  <a:pt x="1495667" y="1196957"/>
                </a:lnTo>
                <a:lnTo>
                  <a:pt x="1466441" y="1234200"/>
                </a:lnTo>
                <a:lnTo>
                  <a:pt x="1435596" y="1270274"/>
                </a:lnTo>
                <a:lnTo>
                  <a:pt x="1403583" y="1305439"/>
                </a:lnTo>
                <a:lnTo>
                  <a:pt x="1370857" y="1339955"/>
                </a:lnTo>
                <a:lnTo>
                  <a:pt x="1328764" y="1373324"/>
                </a:lnTo>
                <a:lnTo>
                  <a:pt x="1303957" y="1379638"/>
                </a:lnTo>
                <a:close/>
              </a:path>
              <a:path w="3027044" h="1466850">
                <a:moveTo>
                  <a:pt x="735700" y="1466723"/>
                </a:moveTo>
                <a:lnTo>
                  <a:pt x="683883" y="1440365"/>
                </a:lnTo>
                <a:lnTo>
                  <a:pt x="647316" y="1397426"/>
                </a:lnTo>
                <a:lnTo>
                  <a:pt x="628350" y="1349260"/>
                </a:lnTo>
                <a:lnTo>
                  <a:pt x="623839" y="1297654"/>
                </a:lnTo>
                <a:lnTo>
                  <a:pt x="630640" y="1244392"/>
                </a:lnTo>
                <a:lnTo>
                  <a:pt x="641017" y="1196957"/>
                </a:lnTo>
                <a:lnTo>
                  <a:pt x="651865" y="1150155"/>
                </a:lnTo>
                <a:lnTo>
                  <a:pt x="663233" y="1103209"/>
                </a:lnTo>
                <a:lnTo>
                  <a:pt x="674937" y="1056340"/>
                </a:lnTo>
                <a:lnTo>
                  <a:pt x="686852" y="1009519"/>
                </a:lnTo>
                <a:lnTo>
                  <a:pt x="698852" y="962719"/>
                </a:lnTo>
                <a:lnTo>
                  <a:pt x="710943" y="915391"/>
                </a:lnTo>
                <a:lnTo>
                  <a:pt x="722605" y="869066"/>
                </a:lnTo>
                <a:lnTo>
                  <a:pt x="724923" y="859415"/>
                </a:lnTo>
                <a:lnTo>
                  <a:pt x="726884" y="849504"/>
                </a:lnTo>
                <a:lnTo>
                  <a:pt x="728002" y="839073"/>
                </a:lnTo>
                <a:lnTo>
                  <a:pt x="727791" y="827864"/>
                </a:lnTo>
                <a:lnTo>
                  <a:pt x="1284254" y="827864"/>
                </a:lnTo>
                <a:lnTo>
                  <a:pt x="1253383" y="874118"/>
                </a:lnTo>
                <a:lnTo>
                  <a:pt x="1224291" y="915652"/>
                </a:lnTo>
                <a:lnTo>
                  <a:pt x="1194481" y="956643"/>
                </a:lnTo>
                <a:lnTo>
                  <a:pt x="1164061" y="997176"/>
                </a:lnTo>
                <a:lnTo>
                  <a:pt x="1133142" y="1037334"/>
                </a:lnTo>
                <a:lnTo>
                  <a:pt x="1101832" y="1077201"/>
                </a:lnTo>
                <a:lnTo>
                  <a:pt x="1070243" y="1116861"/>
                </a:lnTo>
                <a:lnTo>
                  <a:pt x="974886" y="1235443"/>
                </a:lnTo>
                <a:lnTo>
                  <a:pt x="943270" y="1275117"/>
                </a:lnTo>
                <a:lnTo>
                  <a:pt x="911922" y="1315005"/>
                </a:lnTo>
                <a:lnTo>
                  <a:pt x="880952" y="1355190"/>
                </a:lnTo>
                <a:lnTo>
                  <a:pt x="860251" y="1379876"/>
                </a:lnTo>
                <a:lnTo>
                  <a:pt x="837476" y="1403101"/>
                </a:lnTo>
                <a:lnTo>
                  <a:pt x="813274" y="1424963"/>
                </a:lnTo>
                <a:lnTo>
                  <a:pt x="788295" y="1445559"/>
                </a:lnTo>
                <a:lnTo>
                  <a:pt x="760847" y="1462325"/>
                </a:lnTo>
                <a:lnTo>
                  <a:pt x="735700" y="1466723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879545"/>
            <a:ext cx="2086610" cy="3408045"/>
          </a:xfrm>
          <a:custGeom>
            <a:avLst/>
            <a:gdLst/>
            <a:ahLst/>
            <a:cxnLst/>
            <a:rect l="l" t="t" r="r" b="b"/>
            <a:pathLst>
              <a:path w="2086610" h="3408045">
                <a:moveTo>
                  <a:pt x="0" y="2126742"/>
                </a:moveTo>
                <a:lnTo>
                  <a:pt x="0" y="3802"/>
                </a:lnTo>
                <a:lnTo>
                  <a:pt x="5074" y="1994"/>
                </a:lnTo>
                <a:lnTo>
                  <a:pt x="12747" y="591"/>
                </a:lnTo>
                <a:lnTo>
                  <a:pt x="20421" y="73"/>
                </a:lnTo>
                <a:lnTo>
                  <a:pt x="28094" y="0"/>
                </a:lnTo>
                <a:lnTo>
                  <a:pt x="44732" y="27464"/>
                </a:lnTo>
                <a:lnTo>
                  <a:pt x="62034" y="54781"/>
                </a:lnTo>
                <a:lnTo>
                  <a:pt x="87121" y="111927"/>
                </a:lnTo>
                <a:lnTo>
                  <a:pt x="98142" y="161709"/>
                </a:lnTo>
                <a:lnTo>
                  <a:pt x="109092" y="211491"/>
                </a:lnTo>
                <a:lnTo>
                  <a:pt x="119978" y="261273"/>
                </a:lnTo>
                <a:lnTo>
                  <a:pt x="130805" y="311055"/>
                </a:lnTo>
                <a:lnTo>
                  <a:pt x="141582" y="360838"/>
                </a:lnTo>
                <a:lnTo>
                  <a:pt x="152314" y="410620"/>
                </a:lnTo>
                <a:lnTo>
                  <a:pt x="163009" y="460402"/>
                </a:lnTo>
                <a:lnTo>
                  <a:pt x="184316" y="559967"/>
                </a:lnTo>
                <a:lnTo>
                  <a:pt x="237414" y="808878"/>
                </a:lnTo>
                <a:lnTo>
                  <a:pt x="258730" y="908442"/>
                </a:lnTo>
                <a:lnTo>
                  <a:pt x="269432" y="958224"/>
                </a:lnTo>
                <a:lnTo>
                  <a:pt x="280173" y="1008007"/>
                </a:lnTo>
                <a:lnTo>
                  <a:pt x="290959" y="1057789"/>
                </a:lnTo>
                <a:lnTo>
                  <a:pt x="301524" y="1102358"/>
                </a:lnTo>
                <a:lnTo>
                  <a:pt x="313336" y="1147986"/>
                </a:lnTo>
                <a:lnTo>
                  <a:pt x="326319" y="1195922"/>
                </a:lnTo>
                <a:lnTo>
                  <a:pt x="340397" y="1247415"/>
                </a:lnTo>
                <a:lnTo>
                  <a:pt x="355495" y="1303713"/>
                </a:lnTo>
                <a:lnTo>
                  <a:pt x="910980" y="1303713"/>
                </a:lnTo>
                <a:lnTo>
                  <a:pt x="771972" y="1546525"/>
                </a:lnTo>
                <a:lnTo>
                  <a:pt x="744284" y="1594566"/>
                </a:lnTo>
                <a:lnTo>
                  <a:pt x="2081701" y="1595750"/>
                </a:lnTo>
                <a:lnTo>
                  <a:pt x="2077253" y="1636526"/>
                </a:lnTo>
                <a:lnTo>
                  <a:pt x="2030818" y="1667340"/>
                </a:lnTo>
                <a:lnTo>
                  <a:pt x="675026" y="1983157"/>
                </a:lnTo>
                <a:lnTo>
                  <a:pt x="638565" y="1996348"/>
                </a:lnTo>
                <a:lnTo>
                  <a:pt x="614721" y="2016558"/>
                </a:lnTo>
                <a:lnTo>
                  <a:pt x="600763" y="2044897"/>
                </a:lnTo>
                <a:lnTo>
                  <a:pt x="593963" y="2082473"/>
                </a:lnTo>
                <a:lnTo>
                  <a:pt x="592378" y="2108484"/>
                </a:lnTo>
                <a:lnTo>
                  <a:pt x="13141" y="2108484"/>
                </a:lnTo>
                <a:lnTo>
                  <a:pt x="0" y="2126742"/>
                </a:lnTo>
                <a:close/>
              </a:path>
              <a:path w="2086610" h="3408045">
                <a:moveTo>
                  <a:pt x="910980" y="1303713"/>
                </a:moveTo>
                <a:lnTo>
                  <a:pt x="355495" y="1303713"/>
                </a:lnTo>
                <a:lnTo>
                  <a:pt x="592229" y="1076263"/>
                </a:lnTo>
                <a:lnTo>
                  <a:pt x="931472" y="755014"/>
                </a:lnTo>
                <a:lnTo>
                  <a:pt x="1044910" y="648300"/>
                </a:lnTo>
                <a:lnTo>
                  <a:pt x="1310939" y="401203"/>
                </a:lnTo>
                <a:lnTo>
                  <a:pt x="1336001" y="376004"/>
                </a:lnTo>
                <a:lnTo>
                  <a:pt x="1364457" y="352136"/>
                </a:lnTo>
                <a:lnTo>
                  <a:pt x="1397044" y="341569"/>
                </a:lnTo>
                <a:lnTo>
                  <a:pt x="1434502" y="356274"/>
                </a:lnTo>
                <a:lnTo>
                  <a:pt x="1461162" y="391338"/>
                </a:lnTo>
                <a:lnTo>
                  <a:pt x="1462441" y="428692"/>
                </a:lnTo>
                <a:lnTo>
                  <a:pt x="1447783" y="465898"/>
                </a:lnTo>
                <a:lnTo>
                  <a:pt x="1426632" y="500518"/>
                </a:lnTo>
                <a:lnTo>
                  <a:pt x="1398343" y="543187"/>
                </a:lnTo>
                <a:lnTo>
                  <a:pt x="1369795" y="585701"/>
                </a:lnTo>
                <a:lnTo>
                  <a:pt x="1254370" y="755017"/>
                </a:lnTo>
                <a:lnTo>
                  <a:pt x="1225551" y="797363"/>
                </a:lnTo>
                <a:lnTo>
                  <a:pt x="1196880" y="839802"/>
                </a:lnTo>
                <a:lnTo>
                  <a:pt x="1168427" y="882373"/>
                </a:lnTo>
                <a:lnTo>
                  <a:pt x="1140261" y="925116"/>
                </a:lnTo>
                <a:lnTo>
                  <a:pt x="1112451" y="968073"/>
                </a:lnTo>
                <a:lnTo>
                  <a:pt x="1085064" y="1011284"/>
                </a:lnTo>
                <a:lnTo>
                  <a:pt x="1058717" y="1053784"/>
                </a:lnTo>
                <a:lnTo>
                  <a:pt x="1032660" y="1096544"/>
                </a:lnTo>
                <a:lnTo>
                  <a:pt x="1006820" y="1139602"/>
                </a:lnTo>
                <a:lnTo>
                  <a:pt x="981124" y="1182993"/>
                </a:lnTo>
                <a:lnTo>
                  <a:pt x="955499" y="1226754"/>
                </a:lnTo>
                <a:lnTo>
                  <a:pt x="929872" y="1270922"/>
                </a:lnTo>
                <a:lnTo>
                  <a:pt x="910980" y="1303713"/>
                </a:lnTo>
                <a:close/>
              </a:path>
              <a:path w="2086610" h="3408045">
                <a:moveTo>
                  <a:pt x="2081701" y="1595750"/>
                </a:moveTo>
                <a:lnTo>
                  <a:pt x="1109613" y="1595750"/>
                </a:lnTo>
                <a:lnTo>
                  <a:pt x="1209893" y="1595563"/>
                </a:lnTo>
                <a:lnTo>
                  <a:pt x="1407985" y="1592747"/>
                </a:lnTo>
                <a:lnTo>
                  <a:pt x="1996435" y="1572495"/>
                </a:lnTo>
                <a:lnTo>
                  <a:pt x="2027166" y="1570574"/>
                </a:lnTo>
                <a:lnTo>
                  <a:pt x="2057528" y="1571904"/>
                </a:lnTo>
                <a:lnTo>
                  <a:pt x="2079774" y="1585353"/>
                </a:lnTo>
                <a:lnTo>
                  <a:pt x="2081701" y="1595750"/>
                </a:lnTo>
                <a:close/>
              </a:path>
              <a:path w="2086610" h="3408045">
                <a:moveTo>
                  <a:pt x="768511" y="3407454"/>
                </a:moveTo>
                <a:lnTo>
                  <a:pt x="576418" y="3407454"/>
                </a:lnTo>
                <a:lnTo>
                  <a:pt x="558200" y="3372136"/>
                </a:lnTo>
                <a:lnTo>
                  <a:pt x="536760" y="3329055"/>
                </a:lnTo>
                <a:lnTo>
                  <a:pt x="516105" y="3285671"/>
                </a:lnTo>
                <a:lnTo>
                  <a:pt x="496372" y="3241942"/>
                </a:lnTo>
                <a:lnTo>
                  <a:pt x="435419" y="3100551"/>
                </a:lnTo>
                <a:lnTo>
                  <a:pt x="334362" y="2864531"/>
                </a:lnTo>
                <a:lnTo>
                  <a:pt x="13141" y="2108484"/>
                </a:lnTo>
                <a:lnTo>
                  <a:pt x="592378" y="2108484"/>
                </a:lnTo>
                <a:lnTo>
                  <a:pt x="590835" y="2133814"/>
                </a:lnTo>
                <a:lnTo>
                  <a:pt x="590007" y="2184904"/>
                </a:lnTo>
                <a:lnTo>
                  <a:pt x="591235" y="2235770"/>
                </a:lnTo>
                <a:lnTo>
                  <a:pt x="594278" y="2286439"/>
                </a:lnTo>
                <a:lnTo>
                  <a:pt x="598892" y="2336941"/>
                </a:lnTo>
                <a:lnTo>
                  <a:pt x="604834" y="2387303"/>
                </a:lnTo>
                <a:lnTo>
                  <a:pt x="611862" y="2437554"/>
                </a:lnTo>
                <a:lnTo>
                  <a:pt x="619732" y="2487720"/>
                </a:lnTo>
                <a:lnTo>
                  <a:pt x="628202" y="2537830"/>
                </a:lnTo>
                <a:lnTo>
                  <a:pt x="637029" y="2587912"/>
                </a:lnTo>
                <a:lnTo>
                  <a:pt x="645969" y="2637994"/>
                </a:lnTo>
                <a:lnTo>
                  <a:pt x="654781" y="2688104"/>
                </a:lnTo>
                <a:lnTo>
                  <a:pt x="663221" y="2738270"/>
                </a:lnTo>
                <a:lnTo>
                  <a:pt x="671517" y="2789775"/>
                </a:lnTo>
                <a:lnTo>
                  <a:pt x="679863" y="2841260"/>
                </a:lnTo>
                <a:lnTo>
                  <a:pt x="704977" y="2995655"/>
                </a:lnTo>
                <a:lnTo>
                  <a:pt x="713299" y="3047117"/>
                </a:lnTo>
                <a:lnTo>
                  <a:pt x="721559" y="3098585"/>
                </a:lnTo>
                <a:lnTo>
                  <a:pt x="729734" y="3150065"/>
                </a:lnTo>
                <a:lnTo>
                  <a:pt x="737803" y="3201563"/>
                </a:lnTo>
                <a:lnTo>
                  <a:pt x="745743" y="3253083"/>
                </a:lnTo>
                <a:lnTo>
                  <a:pt x="753532" y="3304630"/>
                </a:lnTo>
                <a:lnTo>
                  <a:pt x="761146" y="3356211"/>
                </a:lnTo>
                <a:lnTo>
                  <a:pt x="768511" y="340745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94880" y="1915710"/>
            <a:ext cx="238125" cy="1945639"/>
          </a:xfrm>
          <a:custGeom>
            <a:avLst/>
            <a:gdLst/>
            <a:ahLst/>
            <a:cxnLst/>
            <a:rect l="l" t="t" r="r" b="b"/>
            <a:pathLst>
              <a:path w="238125" h="1945639">
                <a:moveTo>
                  <a:pt x="236857" y="1945368"/>
                </a:moveTo>
                <a:lnTo>
                  <a:pt x="1766" y="1945368"/>
                </a:lnTo>
                <a:lnTo>
                  <a:pt x="0" y="1421888"/>
                </a:lnTo>
                <a:lnTo>
                  <a:pt x="1766" y="1204031"/>
                </a:lnTo>
                <a:lnTo>
                  <a:pt x="35476" y="0"/>
                </a:lnTo>
                <a:lnTo>
                  <a:pt x="227933" y="0"/>
                </a:lnTo>
                <a:lnTo>
                  <a:pt x="227933" y="1466217"/>
                </a:lnTo>
                <a:lnTo>
                  <a:pt x="229972" y="1699548"/>
                </a:lnTo>
                <a:lnTo>
                  <a:pt x="234406" y="1875697"/>
                </a:lnTo>
                <a:lnTo>
                  <a:pt x="236857" y="1945368"/>
                </a:lnTo>
                <a:close/>
              </a:path>
              <a:path w="238125" h="1945639">
                <a:moveTo>
                  <a:pt x="237969" y="904937"/>
                </a:moveTo>
                <a:lnTo>
                  <a:pt x="227933" y="1466217"/>
                </a:lnTo>
                <a:lnTo>
                  <a:pt x="227933" y="0"/>
                </a:lnTo>
                <a:lnTo>
                  <a:pt x="232671" y="0"/>
                </a:lnTo>
                <a:lnTo>
                  <a:pt x="237969" y="904937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8067" y="8395268"/>
            <a:ext cx="1501140" cy="549910"/>
          </a:xfrm>
          <a:custGeom>
            <a:avLst/>
            <a:gdLst/>
            <a:ahLst/>
            <a:cxnLst/>
            <a:rect l="l" t="t" r="r" b="b"/>
            <a:pathLst>
              <a:path w="1501139" h="549909">
                <a:moveTo>
                  <a:pt x="761432" y="549837"/>
                </a:moveTo>
                <a:lnTo>
                  <a:pt x="713773" y="548648"/>
                </a:lnTo>
                <a:lnTo>
                  <a:pt x="665764" y="545181"/>
                </a:lnTo>
                <a:lnTo>
                  <a:pt x="617593" y="539340"/>
                </a:lnTo>
                <a:lnTo>
                  <a:pt x="569445" y="531028"/>
                </a:lnTo>
                <a:lnTo>
                  <a:pt x="521509" y="520148"/>
                </a:lnTo>
                <a:lnTo>
                  <a:pt x="473970" y="506607"/>
                </a:lnTo>
                <a:lnTo>
                  <a:pt x="427018" y="490305"/>
                </a:lnTo>
                <a:lnTo>
                  <a:pt x="380837" y="471149"/>
                </a:lnTo>
                <a:lnTo>
                  <a:pt x="335616" y="449041"/>
                </a:lnTo>
                <a:lnTo>
                  <a:pt x="291542" y="423886"/>
                </a:lnTo>
                <a:lnTo>
                  <a:pt x="248786" y="395575"/>
                </a:lnTo>
                <a:lnTo>
                  <a:pt x="207580" y="364047"/>
                </a:lnTo>
                <a:lnTo>
                  <a:pt x="168067" y="329172"/>
                </a:lnTo>
                <a:lnTo>
                  <a:pt x="130449" y="290864"/>
                </a:lnTo>
                <a:lnTo>
                  <a:pt x="99204" y="255023"/>
                </a:lnTo>
                <a:lnTo>
                  <a:pt x="70248" y="217556"/>
                </a:lnTo>
                <a:lnTo>
                  <a:pt x="44411" y="178036"/>
                </a:lnTo>
                <a:lnTo>
                  <a:pt x="22527" y="136036"/>
                </a:lnTo>
                <a:lnTo>
                  <a:pt x="5427" y="91129"/>
                </a:lnTo>
                <a:lnTo>
                  <a:pt x="0" y="61043"/>
                </a:lnTo>
                <a:lnTo>
                  <a:pt x="3937" y="36229"/>
                </a:lnTo>
                <a:lnTo>
                  <a:pt x="16853" y="17154"/>
                </a:lnTo>
                <a:lnTo>
                  <a:pt x="38361" y="4287"/>
                </a:lnTo>
                <a:lnTo>
                  <a:pt x="58824" y="0"/>
                </a:lnTo>
                <a:lnTo>
                  <a:pt x="77417" y="3039"/>
                </a:lnTo>
                <a:lnTo>
                  <a:pt x="92842" y="13324"/>
                </a:lnTo>
                <a:lnTo>
                  <a:pt x="103798" y="30774"/>
                </a:lnTo>
                <a:lnTo>
                  <a:pt x="125506" y="80513"/>
                </a:lnTo>
                <a:lnTo>
                  <a:pt x="149782" y="126418"/>
                </a:lnTo>
                <a:lnTo>
                  <a:pt x="176538" y="168614"/>
                </a:lnTo>
                <a:lnTo>
                  <a:pt x="205687" y="207225"/>
                </a:lnTo>
                <a:lnTo>
                  <a:pt x="237139" y="242376"/>
                </a:lnTo>
                <a:lnTo>
                  <a:pt x="270809" y="274191"/>
                </a:lnTo>
                <a:lnTo>
                  <a:pt x="306606" y="302796"/>
                </a:lnTo>
                <a:lnTo>
                  <a:pt x="344444" y="328315"/>
                </a:lnTo>
                <a:lnTo>
                  <a:pt x="384235" y="350872"/>
                </a:lnTo>
                <a:lnTo>
                  <a:pt x="425891" y="370592"/>
                </a:lnTo>
                <a:lnTo>
                  <a:pt x="469323" y="387601"/>
                </a:lnTo>
                <a:lnTo>
                  <a:pt x="514444" y="402022"/>
                </a:lnTo>
                <a:lnTo>
                  <a:pt x="561166" y="413980"/>
                </a:lnTo>
                <a:lnTo>
                  <a:pt x="609402" y="423600"/>
                </a:lnTo>
                <a:lnTo>
                  <a:pt x="659062" y="431006"/>
                </a:lnTo>
                <a:lnTo>
                  <a:pt x="710059" y="436324"/>
                </a:lnTo>
                <a:lnTo>
                  <a:pt x="759679" y="439121"/>
                </a:lnTo>
                <a:lnTo>
                  <a:pt x="1212828" y="439121"/>
                </a:lnTo>
                <a:lnTo>
                  <a:pt x="1191239" y="451521"/>
                </a:lnTo>
                <a:lnTo>
                  <a:pt x="1149914" y="471679"/>
                </a:lnTo>
                <a:lnTo>
                  <a:pt x="1107661" y="488863"/>
                </a:lnTo>
                <a:lnTo>
                  <a:pt x="1069535" y="502440"/>
                </a:lnTo>
                <a:lnTo>
                  <a:pt x="1029563" y="514507"/>
                </a:lnTo>
                <a:lnTo>
                  <a:pt x="987932" y="524970"/>
                </a:lnTo>
                <a:lnTo>
                  <a:pt x="944828" y="533731"/>
                </a:lnTo>
                <a:lnTo>
                  <a:pt x="900439" y="540694"/>
                </a:lnTo>
                <a:lnTo>
                  <a:pt x="854952" y="545763"/>
                </a:lnTo>
                <a:lnTo>
                  <a:pt x="808554" y="548843"/>
                </a:lnTo>
                <a:lnTo>
                  <a:pt x="761432" y="549837"/>
                </a:lnTo>
                <a:close/>
              </a:path>
              <a:path w="1501139" h="549909">
                <a:moveTo>
                  <a:pt x="1212828" y="439121"/>
                </a:moveTo>
                <a:lnTo>
                  <a:pt x="808530" y="439121"/>
                </a:lnTo>
                <a:lnTo>
                  <a:pt x="856590" y="436280"/>
                </a:lnTo>
                <a:lnTo>
                  <a:pt x="903841" y="430551"/>
                </a:lnTo>
                <a:lnTo>
                  <a:pt x="950260" y="421887"/>
                </a:lnTo>
                <a:lnTo>
                  <a:pt x="995829" y="410244"/>
                </a:lnTo>
                <a:lnTo>
                  <a:pt x="1040526" y="395575"/>
                </a:lnTo>
                <a:lnTo>
                  <a:pt x="1084332" y="377835"/>
                </a:lnTo>
                <a:lnTo>
                  <a:pt x="1127226" y="356976"/>
                </a:lnTo>
                <a:lnTo>
                  <a:pt x="1169188" y="332953"/>
                </a:lnTo>
                <a:lnTo>
                  <a:pt x="1210198" y="305721"/>
                </a:lnTo>
                <a:lnTo>
                  <a:pt x="1250234" y="275233"/>
                </a:lnTo>
                <a:lnTo>
                  <a:pt x="1284989" y="243201"/>
                </a:lnTo>
                <a:lnTo>
                  <a:pt x="1315688" y="208115"/>
                </a:lnTo>
                <a:lnTo>
                  <a:pt x="1343527" y="170830"/>
                </a:lnTo>
                <a:lnTo>
                  <a:pt x="1369701" y="132201"/>
                </a:lnTo>
                <a:lnTo>
                  <a:pt x="1395408" y="93083"/>
                </a:lnTo>
                <a:lnTo>
                  <a:pt x="1403912" y="81617"/>
                </a:lnTo>
                <a:lnTo>
                  <a:pt x="1414205" y="70721"/>
                </a:lnTo>
                <a:lnTo>
                  <a:pt x="1425391" y="62430"/>
                </a:lnTo>
                <a:lnTo>
                  <a:pt x="1436576" y="58780"/>
                </a:lnTo>
                <a:lnTo>
                  <a:pt x="1451747" y="59937"/>
                </a:lnTo>
                <a:lnTo>
                  <a:pt x="1492912" y="82010"/>
                </a:lnTo>
                <a:lnTo>
                  <a:pt x="1501092" y="109691"/>
                </a:lnTo>
                <a:lnTo>
                  <a:pt x="1500225" y="125730"/>
                </a:lnTo>
                <a:lnTo>
                  <a:pt x="1469917" y="185415"/>
                </a:lnTo>
                <a:lnTo>
                  <a:pt x="1441571" y="228698"/>
                </a:lnTo>
                <a:lnTo>
                  <a:pt x="1411062" y="269155"/>
                </a:lnTo>
                <a:lnTo>
                  <a:pt x="1378545" y="306768"/>
                </a:lnTo>
                <a:lnTo>
                  <a:pt x="1344175" y="341518"/>
                </a:lnTo>
                <a:lnTo>
                  <a:pt x="1308104" y="373387"/>
                </a:lnTo>
                <a:lnTo>
                  <a:pt x="1270489" y="402356"/>
                </a:lnTo>
                <a:lnTo>
                  <a:pt x="1231482" y="428407"/>
                </a:lnTo>
                <a:lnTo>
                  <a:pt x="1212828" y="439121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784" y="2744229"/>
            <a:ext cx="2059310" cy="309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74482" y="9060060"/>
            <a:ext cx="418841" cy="608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62754" y="4296781"/>
            <a:ext cx="1612641" cy="250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387827" y="585727"/>
            <a:ext cx="1838324" cy="2654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96327" y="585568"/>
            <a:ext cx="464005" cy="665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16155" y="6520035"/>
            <a:ext cx="1276195" cy="1968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4375" y="5555393"/>
            <a:ext cx="3101125" cy="4114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498127" y="3737017"/>
            <a:ext cx="1396100" cy="2235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58959" y="3864487"/>
            <a:ext cx="2655307" cy="4102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8600" y="881888"/>
            <a:ext cx="952736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2090" algn="l"/>
                <a:tab pos="4605655" algn="l"/>
              </a:tabLst>
            </a:pPr>
            <a:r>
              <a:rPr lang="en-US" sz="7200" dirty="0">
                <a:solidFill>
                  <a:srgbClr val="131313"/>
                </a:solidFill>
                <a:latin typeface="CloudsAndBlue" panose="02000603000000000000" pitchFamily="2" charset="0"/>
                <a:ea typeface="CloudsAndBlue" panose="02000603000000000000" pitchFamily="2" charset="0"/>
              </a:rPr>
              <a:t>¡TRAZA EL ARCO IRIS</a:t>
            </a:r>
            <a:r>
              <a:rPr sz="7200" dirty="0">
                <a:solidFill>
                  <a:srgbClr val="131313"/>
                </a:solidFill>
                <a:latin typeface="CloudsAndBlue" panose="02000603000000000000" pitchFamily="2" charset="0"/>
                <a:ea typeface="CloudsAndBlue" panose="02000603000000000000" pitchFamily="2" charset="0"/>
              </a:rPr>
              <a:t>!</a:t>
            </a:r>
            <a:endParaRPr sz="7200" dirty="0">
              <a:latin typeface="CloudsAndBlue" panose="02000603000000000000" pitchFamily="2" charset="0"/>
              <a:ea typeface="CloudsAndBlue" panose="02000603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44550" y="2964690"/>
            <a:ext cx="11024410" cy="6362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37938" y="1892913"/>
            <a:ext cx="10278262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8690" algn="l"/>
                <a:tab pos="4566285" algn="l"/>
              </a:tabLst>
            </a:pP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¡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FLEX</a:t>
            </a: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IONA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TUS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M</a:t>
            </a: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Ú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</a:t>
            </a: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S!</a:t>
            </a:r>
            <a:endParaRPr sz="7200" spc="3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407965" y="4414616"/>
            <a:ext cx="1880235" cy="4411980"/>
          </a:xfrm>
          <a:custGeom>
            <a:avLst/>
            <a:gdLst/>
            <a:ahLst/>
            <a:cxnLst/>
            <a:rect l="l" t="t" r="r" b="b"/>
            <a:pathLst>
              <a:path w="1880234" h="4411980">
                <a:moveTo>
                  <a:pt x="260219" y="4411456"/>
                </a:moveTo>
                <a:lnTo>
                  <a:pt x="252648" y="4361739"/>
                </a:lnTo>
                <a:lnTo>
                  <a:pt x="244575" y="4312231"/>
                </a:lnTo>
                <a:lnTo>
                  <a:pt x="236456" y="4262888"/>
                </a:lnTo>
                <a:lnTo>
                  <a:pt x="228748" y="4213664"/>
                </a:lnTo>
                <a:lnTo>
                  <a:pt x="221908" y="4164513"/>
                </a:lnTo>
                <a:lnTo>
                  <a:pt x="216395" y="4115389"/>
                </a:lnTo>
                <a:lnTo>
                  <a:pt x="212663" y="4066246"/>
                </a:lnTo>
                <a:lnTo>
                  <a:pt x="206766" y="3963558"/>
                </a:lnTo>
                <a:lnTo>
                  <a:pt x="200964" y="3860870"/>
                </a:lnTo>
                <a:lnTo>
                  <a:pt x="195246" y="3758181"/>
                </a:lnTo>
                <a:lnTo>
                  <a:pt x="189602" y="3655493"/>
                </a:lnTo>
                <a:lnTo>
                  <a:pt x="184018" y="3552805"/>
                </a:lnTo>
                <a:lnTo>
                  <a:pt x="175734" y="3398772"/>
                </a:lnTo>
                <a:lnTo>
                  <a:pt x="145700" y="2833987"/>
                </a:lnTo>
                <a:lnTo>
                  <a:pt x="137433" y="2679954"/>
                </a:lnTo>
                <a:lnTo>
                  <a:pt x="131865" y="2577266"/>
                </a:lnTo>
                <a:lnTo>
                  <a:pt x="126238" y="2474578"/>
                </a:lnTo>
                <a:lnTo>
                  <a:pt x="120542" y="2371889"/>
                </a:lnTo>
                <a:lnTo>
                  <a:pt x="114765" y="2269201"/>
                </a:lnTo>
                <a:lnTo>
                  <a:pt x="108895" y="2166513"/>
                </a:lnTo>
                <a:lnTo>
                  <a:pt x="105921" y="2115169"/>
                </a:lnTo>
                <a:lnTo>
                  <a:pt x="102921" y="2063825"/>
                </a:lnTo>
                <a:lnTo>
                  <a:pt x="99855" y="2012547"/>
                </a:lnTo>
                <a:lnTo>
                  <a:pt x="96702" y="1961270"/>
                </a:lnTo>
                <a:lnTo>
                  <a:pt x="93468" y="1909993"/>
                </a:lnTo>
                <a:lnTo>
                  <a:pt x="90161" y="1858715"/>
                </a:lnTo>
                <a:lnTo>
                  <a:pt x="86787" y="1807438"/>
                </a:lnTo>
                <a:lnTo>
                  <a:pt x="83354" y="1756161"/>
                </a:lnTo>
                <a:lnTo>
                  <a:pt x="79867" y="1704884"/>
                </a:lnTo>
                <a:lnTo>
                  <a:pt x="76336" y="1653606"/>
                </a:lnTo>
                <a:lnTo>
                  <a:pt x="72766" y="1602329"/>
                </a:lnTo>
                <a:lnTo>
                  <a:pt x="65538" y="1499774"/>
                </a:lnTo>
                <a:lnTo>
                  <a:pt x="47284" y="1243388"/>
                </a:lnTo>
                <a:lnTo>
                  <a:pt x="40056" y="1140833"/>
                </a:lnTo>
                <a:lnTo>
                  <a:pt x="36486" y="1089556"/>
                </a:lnTo>
                <a:lnTo>
                  <a:pt x="32954" y="1038279"/>
                </a:lnTo>
                <a:lnTo>
                  <a:pt x="29468" y="987001"/>
                </a:lnTo>
                <a:lnTo>
                  <a:pt x="26034" y="935724"/>
                </a:lnTo>
                <a:lnTo>
                  <a:pt x="22660" y="884447"/>
                </a:lnTo>
                <a:lnTo>
                  <a:pt x="19353" y="833170"/>
                </a:lnTo>
                <a:lnTo>
                  <a:pt x="16119" y="781892"/>
                </a:lnTo>
                <a:lnTo>
                  <a:pt x="12966" y="730615"/>
                </a:lnTo>
                <a:lnTo>
                  <a:pt x="9901" y="679338"/>
                </a:lnTo>
                <a:lnTo>
                  <a:pt x="7067" y="627416"/>
                </a:lnTo>
                <a:lnTo>
                  <a:pt x="4798" y="575474"/>
                </a:lnTo>
                <a:lnTo>
                  <a:pt x="3038" y="523514"/>
                </a:lnTo>
                <a:lnTo>
                  <a:pt x="1704" y="470029"/>
                </a:lnTo>
                <a:lnTo>
                  <a:pt x="819" y="419566"/>
                </a:lnTo>
                <a:lnTo>
                  <a:pt x="246" y="367346"/>
                </a:lnTo>
                <a:lnTo>
                  <a:pt x="0" y="211677"/>
                </a:lnTo>
                <a:lnTo>
                  <a:pt x="424" y="120964"/>
                </a:lnTo>
                <a:lnTo>
                  <a:pt x="7305" y="58645"/>
                </a:lnTo>
                <a:lnTo>
                  <a:pt x="26506" y="24971"/>
                </a:lnTo>
                <a:lnTo>
                  <a:pt x="98473" y="0"/>
                </a:lnTo>
                <a:lnTo>
                  <a:pt x="149431" y="6649"/>
                </a:lnTo>
                <a:lnTo>
                  <a:pt x="196904" y="16251"/>
                </a:lnTo>
                <a:lnTo>
                  <a:pt x="244770" y="24314"/>
                </a:lnTo>
                <a:lnTo>
                  <a:pt x="389248" y="44883"/>
                </a:lnTo>
                <a:lnTo>
                  <a:pt x="437211" y="52408"/>
                </a:lnTo>
                <a:lnTo>
                  <a:pt x="484832" y="61203"/>
                </a:lnTo>
                <a:lnTo>
                  <a:pt x="531962" y="71832"/>
                </a:lnTo>
                <a:lnTo>
                  <a:pt x="574719" y="82945"/>
                </a:lnTo>
                <a:lnTo>
                  <a:pt x="617457" y="94837"/>
                </a:lnTo>
                <a:lnTo>
                  <a:pt x="660156" y="107510"/>
                </a:lnTo>
                <a:lnTo>
                  <a:pt x="702790" y="120964"/>
                </a:lnTo>
                <a:lnTo>
                  <a:pt x="745336" y="135201"/>
                </a:lnTo>
                <a:lnTo>
                  <a:pt x="787771" y="150220"/>
                </a:lnTo>
                <a:lnTo>
                  <a:pt x="830072" y="166023"/>
                </a:lnTo>
                <a:lnTo>
                  <a:pt x="872214" y="182611"/>
                </a:lnTo>
                <a:lnTo>
                  <a:pt x="914176" y="199984"/>
                </a:lnTo>
                <a:lnTo>
                  <a:pt x="955932" y="218144"/>
                </a:lnTo>
                <a:lnTo>
                  <a:pt x="997460" y="237090"/>
                </a:lnTo>
                <a:lnTo>
                  <a:pt x="1038736" y="256825"/>
                </a:lnTo>
                <a:lnTo>
                  <a:pt x="1079736" y="277348"/>
                </a:lnTo>
                <a:lnTo>
                  <a:pt x="1120438" y="298661"/>
                </a:lnTo>
                <a:lnTo>
                  <a:pt x="1160818" y="320764"/>
                </a:lnTo>
                <a:lnTo>
                  <a:pt x="1200851" y="343659"/>
                </a:lnTo>
                <a:lnTo>
                  <a:pt x="1240516" y="367346"/>
                </a:lnTo>
                <a:lnTo>
                  <a:pt x="1279788" y="391825"/>
                </a:lnTo>
                <a:lnTo>
                  <a:pt x="1318644" y="417098"/>
                </a:lnTo>
                <a:lnTo>
                  <a:pt x="1357060" y="443166"/>
                </a:lnTo>
                <a:lnTo>
                  <a:pt x="1395013" y="470029"/>
                </a:lnTo>
                <a:lnTo>
                  <a:pt x="1432480" y="497689"/>
                </a:lnTo>
                <a:lnTo>
                  <a:pt x="1469437" y="526145"/>
                </a:lnTo>
                <a:lnTo>
                  <a:pt x="1505860" y="555400"/>
                </a:lnTo>
                <a:lnTo>
                  <a:pt x="1541726" y="585453"/>
                </a:lnTo>
                <a:lnTo>
                  <a:pt x="1577012" y="616305"/>
                </a:lnTo>
                <a:lnTo>
                  <a:pt x="1611694" y="647958"/>
                </a:lnTo>
                <a:lnTo>
                  <a:pt x="1645749" y="680412"/>
                </a:lnTo>
                <a:lnTo>
                  <a:pt x="1679153" y="713668"/>
                </a:lnTo>
                <a:lnTo>
                  <a:pt x="1711883" y="747727"/>
                </a:lnTo>
                <a:lnTo>
                  <a:pt x="1743916" y="782590"/>
                </a:lnTo>
                <a:lnTo>
                  <a:pt x="1775227" y="818257"/>
                </a:lnTo>
                <a:lnTo>
                  <a:pt x="1805793" y="854729"/>
                </a:lnTo>
                <a:lnTo>
                  <a:pt x="1835592" y="892008"/>
                </a:lnTo>
                <a:lnTo>
                  <a:pt x="1864598" y="930093"/>
                </a:lnTo>
                <a:lnTo>
                  <a:pt x="1880033" y="951387"/>
                </a:lnTo>
                <a:lnTo>
                  <a:pt x="1880033" y="3535815"/>
                </a:lnTo>
                <a:lnTo>
                  <a:pt x="1838119" y="3594999"/>
                </a:lnTo>
                <a:lnTo>
                  <a:pt x="1808674" y="3634227"/>
                </a:lnTo>
                <a:lnTo>
                  <a:pt x="1778232" y="3673087"/>
                </a:lnTo>
                <a:lnTo>
                  <a:pt x="1746792" y="3711575"/>
                </a:lnTo>
                <a:lnTo>
                  <a:pt x="1714350" y="3749689"/>
                </a:lnTo>
                <a:lnTo>
                  <a:pt x="1680904" y="3787425"/>
                </a:lnTo>
                <a:lnTo>
                  <a:pt x="1646451" y="3824780"/>
                </a:lnTo>
                <a:lnTo>
                  <a:pt x="1610990" y="3861751"/>
                </a:lnTo>
                <a:lnTo>
                  <a:pt x="1574518" y="3898335"/>
                </a:lnTo>
                <a:lnTo>
                  <a:pt x="1537426" y="3933622"/>
                </a:lnTo>
                <a:lnTo>
                  <a:pt x="1499558" y="3967419"/>
                </a:lnTo>
                <a:lnTo>
                  <a:pt x="1460930" y="3999746"/>
                </a:lnTo>
                <a:lnTo>
                  <a:pt x="1421563" y="4030625"/>
                </a:lnTo>
                <a:lnTo>
                  <a:pt x="1381475" y="4060076"/>
                </a:lnTo>
                <a:lnTo>
                  <a:pt x="1340684" y="4088119"/>
                </a:lnTo>
                <a:lnTo>
                  <a:pt x="1299210" y="4114776"/>
                </a:lnTo>
                <a:lnTo>
                  <a:pt x="1257070" y="4140066"/>
                </a:lnTo>
                <a:lnTo>
                  <a:pt x="1214283" y="4164011"/>
                </a:lnTo>
                <a:lnTo>
                  <a:pt x="1170869" y="4186631"/>
                </a:lnTo>
                <a:lnTo>
                  <a:pt x="1126845" y="4207948"/>
                </a:lnTo>
                <a:lnTo>
                  <a:pt x="1082231" y="4227980"/>
                </a:lnTo>
                <a:lnTo>
                  <a:pt x="1037044" y="4246750"/>
                </a:lnTo>
                <a:lnTo>
                  <a:pt x="991305" y="4264278"/>
                </a:lnTo>
                <a:lnTo>
                  <a:pt x="945030" y="4280584"/>
                </a:lnTo>
                <a:lnTo>
                  <a:pt x="898239" y="4295690"/>
                </a:lnTo>
                <a:lnTo>
                  <a:pt x="850951" y="4309616"/>
                </a:lnTo>
                <a:lnTo>
                  <a:pt x="803184" y="4322382"/>
                </a:lnTo>
                <a:lnTo>
                  <a:pt x="754956" y="4334009"/>
                </a:lnTo>
                <a:lnTo>
                  <a:pt x="706287" y="4344518"/>
                </a:lnTo>
                <a:lnTo>
                  <a:pt x="657196" y="4353930"/>
                </a:lnTo>
                <a:lnTo>
                  <a:pt x="607699" y="4362265"/>
                </a:lnTo>
                <a:lnTo>
                  <a:pt x="557818" y="4369544"/>
                </a:lnTo>
                <a:lnTo>
                  <a:pt x="507569" y="4375787"/>
                </a:lnTo>
                <a:lnTo>
                  <a:pt x="456971" y="4381016"/>
                </a:lnTo>
                <a:lnTo>
                  <a:pt x="406044" y="4385250"/>
                </a:lnTo>
                <a:lnTo>
                  <a:pt x="354806" y="4388511"/>
                </a:lnTo>
                <a:lnTo>
                  <a:pt x="336867" y="4391070"/>
                </a:lnTo>
                <a:lnTo>
                  <a:pt x="316723" y="4396072"/>
                </a:lnTo>
                <a:lnTo>
                  <a:pt x="291974" y="4403031"/>
                </a:lnTo>
                <a:lnTo>
                  <a:pt x="260219" y="4411456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5818" y="684829"/>
            <a:ext cx="4430395" cy="2136775"/>
          </a:xfrm>
          <a:custGeom>
            <a:avLst/>
            <a:gdLst/>
            <a:ahLst/>
            <a:cxnLst/>
            <a:rect l="l" t="t" r="r" b="b"/>
            <a:pathLst>
              <a:path w="4430395" h="2136775">
                <a:moveTo>
                  <a:pt x="2178452" y="2136704"/>
                </a:moveTo>
                <a:lnTo>
                  <a:pt x="2131352" y="2136562"/>
                </a:lnTo>
                <a:lnTo>
                  <a:pt x="2084104" y="2135859"/>
                </a:lnTo>
                <a:lnTo>
                  <a:pt x="2036680" y="2134582"/>
                </a:lnTo>
                <a:lnTo>
                  <a:pt x="1989050" y="2132717"/>
                </a:lnTo>
                <a:lnTo>
                  <a:pt x="1941188" y="2130250"/>
                </a:lnTo>
                <a:lnTo>
                  <a:pt x="1893063" y="2127166"/>
                </a:lnTo>
                <a:lnTo>
                  <a:pt x="1844649" y="2123452"/>
                </a:lnTo>
                <a:lnTo>
                  <a:pt x="1795917" y="2119093"/>
                </a:lnTo>
                <a:lnTo>
                  <a:pt x="1746838" y="2114075"/>
                </a:lnTo>
                <a:lnTo>
                  <a:pt x="1697385" y="2108385"/>
                </a:lnTo>
                <a:lnTo>
                  <a:pt x="1647528" y="2102008"/>
                </a:lnTo>
                <a:lnTo>
                  <a:pt x="1597239" y="2094930"/>
                </a:lnTo>
                <a:lnTo>
                  <a:pt x="1546491" y="2087138"/>
                </a:lnTo>
                <a:lnTo>
                  <a:pt x="1495255" y="2078616"/>
                </a:lnTo>
                <a:lnTo>
                  <a:pt x="1443501" y="2069352"/>
                </a:lnTo>
                <a:lnTo>
                  <a:pt x="1391203" y="2059330"/>
                </a:lnTo>
                <a:lnTo>
                  <a:pt x="1338332" y="2048537"/>
                </a:lnTo>
                <a:lnTo>
                  <a:pt x="1284859" y="2036959"/>
                </a:lnTo>
                <a:lnTo>
                  <a:pt x="1230757" y="2024582"/>
                </a:lnTo>
                <a:lnTo>
                  <a:pt x="1175996" y="2011391"/>
                </a:lnTo>
                <a:lnTo>
                  <a:pt x="1120548" y="1997373"/>
                </a:lnTo>
                <a:lnTo>
                  <a:pt x="1064385" y="1982513"/>
                </a:lnTo>
                <a:lnTo>
                  <a:pt x="1007480" y="1966797"/>
                </a:lnTo>
                <a:lnTo>
                  <a:pt x="949802" y="1950213"/>
                </a:lnTo>
                <a:lnTo>
                  <a:pt x="891325" y="1932744"/>
                </a:lnTo>
                <a:lnTo>
                  <a:pt x="832019" y="1914377"/>
                </a:lnTo>
                <a:lnTo>
                  <a:pt x="778078" y="1895862"/>
                </a:lnTo>
                <a:lnTo>
                  <a:pt x="726920" y="1875319"/>
                </a:lnTo>
                <a:lnTo>
                  <a:pt x="678445" y="1852820"/>
                </a:lnTo>
                <a:lnTo>
                  <a:pt x="632553" y="1828435"/>
                </a:lnTo>
                <a:lnTo>
                  <a:pt x="589142" y="1802236"/>
                </a:lnTo>
                <a:lnTo>
                  <a:pt x="548111" y="1774293"/>
                </a:lnTo>
                <a:lnTo>
                  <a:pt x="509361" y="1744677"/>
                </a:lnTo>
                <a:lnTo>
                  <a:pt x="472790" y="1713459"/>
                </a:lnTo>
                <a:lnTo>
                  <a:pt x="438297" y="1680710"/>
                </a:lnTo>
                <a:lnTo>
                  <a:pt x="405783" y="1646501"/>
                </a:lnTo>
                <a:lnTo>
                  <a:pt x="375146" y="1610902"/>
                </a:lnTo>
                <a:lnTo>
                  <a:pt x="346285" y="1573985"/>
                </a:lnTo>
                <a:lnTo>
                  <a:pt x="319100" y="1535820"/>
                </a:lnTo>
                <a:lnTo>
                  <a:pt x="293490" y="1496478"/>
                </a:lnTo>
                <a:lnTo>
                  <a:pt x="269355" y="1456031"/>
                </a:lnTo>
                <a:lnTo>
                  <a:pt x="246593" y="1414548"/>
                </a:lnTo>
                <a:lnTo>
                  <a:pt x="225104" y="1372102"/>
                </a:lnTo>
                <a:lnTo>
                  <a:pt x="204787" y="1328762"/>
                </a:lnTo>
                <a:lnTo>
                  <a:pt x="185542" y="1284599"/>
                </a:lnTo>
                <a:lnTo>
                  <a:pt x="167268" y="1239686"/>
                </a:lnTo>
                <a:lnTo>
                  <a:pt x="149864" y="1194091"/>
                </a:lnTo>
                <a:lnTo>
                  <a:pt x="133230" y="1147886"/>
                </a:lnTo>
                <a:lnTo>
                  <a:pt x="117264" y="1101143"/>
                </a:lnTo>
                <a:lnTo>
                  <a:pt x="31073" y="740506"/>
                </a:lnTo>
                <a:lnTo>
                  <a:pt x="265" y="423792"/>
                </a:lnTo>
                <a:lnTo>
                  <a:pt x="0" y="198749"/>
                </a:lnTo>
                <a:lnTo>
                  <a:pt x="5432" y="113124"/>
                </a:lnTo>
                <a:lnTo>
                  <a:pt x="5432" y="0"/>
                </a:lnTo>
                <a:lnTo>
                  <a:pt x="1669790" y="0"/>
                </a:lnTo>
                <a:lnTo>
                  <a:pt x="1670762" y="125383"/>
                </a:lnTo>
                <a:lnTo>
                  <a:pt x="1671841" y="256441"/>
                </a:lnTo>
                <a:lnTo>
                  <a:pt x="1673193" y="410258"/>
                </a:lnTo>
                <a:lnTo>
                  <a:pt x="1675453" y="460490"/>
                </a:lnTo>
                <a:lnTo>
                  <a:pt x="1681064" y="510699"/>
                </a:lnTo>
                <a:lnTo>
                  <a:pt x="1689364" y="560361"/>
                </a:lnTo>
                <a:lnTo>
                  <a:pt x="1699693" y="608954"/>
                </a:lnTo>
                <a:lnTo>
                  <a:pt x="1711389" y="655954"/>
                </a:lnTo>
                <a:lnTo>
                  <a:pt x="1723791" y="700838"/>
                </a:lnTo>
                <a:lnTo>
                  <a:pt x="1736240" y="743081"/>
                </a:lnTo>
                <a:lnTo>
                  <a:pt x="1748072" y="782161"/>
                </a:lnTo>
                <a:lnTo>
                  <a:pt x="1778598" y="846087"/>
                </a:lnTo>
                <a:lnTo>
                  <a:pt x="1827221" y="902960"/>
                </a:lnTo>
                <a:lnTo>
                  <a:pt x="1857328" y="928447"/>
                </a:lnTo>
                <a:lnTo>
                  <a:pt x="1890771" y="951807"/>
                </a:lnTo>
                <a:lnTo>
                  <a:pt x="1927154" y="972917"/>
                </a:lnTo>
                <a:lnTo>
                  <a:pt x="1966080" y="991656"/>
                </a:lnTo>
                <a:lnTo>
                  <a:pt x="2007153" y="1007902"/>
                </a:lnTo>
                <a:lnTo>
                  <a:pt x="2049978" y="1021534"/>
                </a:lnTo>
                <a:lnTo>
                  <a:pt x="2094159" y="1032429"/>
                </a:lnTo>
                <a:lnTo>
                  <a:pt x="2139298" y="1040467"/>
                </a:lnTo>
                <a:lnTo>
                  <a:pt x="2185000" y="1045525"/>
                </a:lnTo>
                <a:lnTo>
                  <a:pt x="2230869" y="1047482"/>
                </a:lnTo>
                <a:lnTo>
                  <a:pt x="4315248" y="1047482"/>
                </a:lnTo>
                <a:lnTo>
                  <a:pt x="4299675" y="1096540"/>
                </a:lnTo>
                <a:lnTo>
                  <a:pt x="4280813" y="1150076"/>
                </a:lnTo>
                <a:lnTo>
                  <a:pt x="4261079" y="1200337"/>
                </a:lnTo>
                <a:lnTo>
                  <a:pt x="4240347" y="1247571"/>
                </a:lnTo>
                <a:lnTo>
                  <a:pt x="4218496" y="1292022"/>
                </a:lnTo>
                <a:lnTo>
                  <a:pt x="4195403" y="1333937"/>
                </a:lnTo>
                <a:lnTo>
                  <a:pt x="4170943" y="1373562"/>
                </a:lnTo>
                <a:lnTo>
                  <a:pt x="4144994" y="1411143"/>
                </a:lnTo>
                <a:lnTo>
                  <a:pt x="4117432" y="1446926"/>
                </a:lnTo>
                <a:lnTo>
                  <a:pt x="4088134" y="1481158"/>
                </a:lnTo>
                <a:lnTo>
                  <a:pt x="4056978" y="1514083"/>
                </a:lnTo>
                <a:lnTo>
                  <a:pt x="4023839" y="1545949"/>
                </a:lnTo>
                <a:lnTo>
                  <a:pt x="3988595" y="1577001"/>
                </a:lnTo>
                <a:lnTo>
                  <a:pt x="3951123" y="1607486"/>
                </a:lnTo>
                <a:lnTo>
                  <a:pt x="3911298" y="1637649"/>
                </a:lnTo>
                <a:lnTo>
                  <a:pt x="3868998" y="1667737"/>
                </a:lnTo>
                <a:lnTo>
                  <a:pt x="3828747" y="1694854"/>
                </a:lnTo>
                <a:lnTo>
                  <a:pt x="3787079" y="1721440"/>
                </a:lnTo>
                <a:lnTo>
                  <a:pt x="3744109" y="1747459"/>
                </a:lnTo>
                <a:lnTo>
                  <a:pt x="3699951" y="1772875"/>
                </a:lnTo>
                <a:lnTo>
                  <a:pt x="3654718" y="1797654"/>
                </a:lnTo>
                <a:lnTo>
                  <a:pt x="3608525" y="1821758"/>
                </a:lnTo>
                <a:lnTo>
                  <a:pt x="3561484" y="1845154"/>
                </a:lnTo>
                <a:lnTo>
                  <a:pt x="3513710" y="1867804"/>
                </a:lnTo>
                <a:lnTo>
                  <a:pt x="3465316" y="1889674"/>
                </a:lnTo>
                <a:lnTo>
                  <a:pt x="3416417" y="1910728"/>
                </a:lnTo>
                <a:lnTo>
                  <a:pt x="3367125" y="1930930"/>
                </a:lnTo>
                <a:lnTo>
                  <a:pt x="3317555" y="1950245"/>
                </a:lnTo>
                <a:lnTo>
                  <a:pt x="3267821" y="1968637"/>
                </a:lnTo>
                <a:lnTo>
                  <a:pt x="3218035" y="1986070"/>
                </a:lnTo>
                <a:lnTo>
                  <a:pt x="3168313" y="2002509"/>
                </a:lnTo>
                <a:lnTo>
                  <a:pt x="3118767" y="2017918"/>
                </a:lnTo>
                <a:lnTo>
                  <a:pt x="3069511" y="2032261"/>
                </a:lnTo>
                <a:lnTo>
                  <a:pt x="3020660" y="2045504"/>
                </a:lnTo>
                <a:lnTo>
                  <a:pt x="2972326" y="2057610"/>
                </a:lnTo>
                <a:lnTo>
                  <a:pt x="2924625" y="2068544"/>
                </a:lnTo>
                <a:lnTo>
                  <a:pt x="2877668" y="2078269"/>
                </a:lnTo>
                <a:lnTo>
                  <a:pt x="2831571" y="2086752"/>
                </a:lnTo>
                <a:lnTo>
                  <a:pt x="2786446" y="2093955"/>
                </a:lnTo>
                <a:lnTo>
                  <a:pt x="2742408" y="2099843"/>
                </a:lnTo>
                <a:lnTo>
                  <a:pt x="2647536" y="2110416"/>
                </a:lnTo>
                <a:lnTo>
                  <a:pt x="2553318" y="2119367"/>
                </a:lnTo>
                <a:lnTo>
                  <a:pt x="2459527" y="2126584"/>
                </a:lnTo>
                <a:lnTo>
                  <a:pt x="2412721" y="2129507"/>
                </a:lnTo>
                <a:lnTo>
                  <a:pt x="2365937" y="2131954"/>
                </a:lnTo>
                <a:lnTo>
                  <a:pt x="2319146" y="2133911"/>
                </a:lnTo>
                <a:lnTo>
                  <a:pt x="2272321" y="2135365"/>
                </a:lnTo>
                <a:lnTo>
                  <a:pt x="2225432" y="2136300"/>
                </a:lnTo>
                <a:lnTo>
                  <a:pt x="2178452" y="2136704"/>
                </a:lnTo>
                <a:close/>
              </a:path>
              <a:path w="4430395" h="2136775">
                <a:moveTo>
                  <a:pt x="4315248" y="1047482"/>
                </a:moveTo>
                <a:lnTo>
                  <a:pt x="2230869" y="1047482"/>
                </a:lnTo>
                <a:lnTo>
                  <a:pt x="2276509" y="1046216"/>
                </a:lnTo>
                <a:lnTo>
                  <a:pt x="2321524" y="1041607"/>
                </a:lnTo>
                <a:lnTo>
                  <a:pt x="2365517" y="1033531"/>
                </a:lnTo>
                <a:lnTo>
                  <a:pt x="2408092" y="1021868"/>
                </a:lnTo>
                <a:lnTo>
                  <a:pt x="2448854" y="1006495"/>
                </a:lnTo>
                <a:lnTo>
                  <a:pt x="2487406" y="987292"/>
                </a:lnTo>
                <a:lnTo>
                  <a:pt x="2523353" y="964136"/>
                </a:lnTo>
                <a:lnTo>
                  <a:pt x="2556297" y="936907"/>
                </a:lnTo>
                <a:lnTo>
                  <a:pt x="2585843" y="905481"/>
                </a:lnTo>
                <a:lnTo>
                  <a:pt x="2681896" y="677358"/>
                </a:lnTo>
                <a:lnTo>
                  <a:pt x="2727761" y="375726"/>
                </a:lnTo>
                <a:lnTo>
                  <a:pt x="2741808" y="112601"/>
                </a:lnTo>
                <a:lnTo>
                  <a:pt x="2742408" y="0"/>
                </a:lnTo>
                <a:lnTo>
                  <a:pt x="4429619" y="0"/>
                </a:lnTo>
                <a:lnTo>
                  <a:pt x="4429619" y="226249"/>
                </a:lnTo>
                <a:lnTo>
                  <a:pt x="4430333" y="292961"/>
                </a:lnTo>
                <a:lnTo>
                  <a:pt x="4422204" y="471918"/>
                </a:lnTo>
                <a:lnTo>
                  <a:pt x="4389824" y="731349"/>
                </a:lnTo>
                <a:lnTo>
                  <a:pt x="4317787" y="1039483"/>
                </a:lnTo>
                <a:lnTo>
                  <a:pt x="4315248" y="1047482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66044" y="1557889"/>
            <a:ext cx="1964689" cy="576580"/>
          </a:xfrm>
          <a:custGeom>
            <a:avLst/>
            <a:gdLst/>
            <a:ahLst/>
            <a:cxnLst/>
            <a:rect l="l" t="t" r="r" b="b"/>
            <a:pathLst>
              <a:path w="1964689" h="576580">
                <a:moveTo>
                  <a:pt x="1675586" y="316229"/>
                </a:moveTo>
                <a:lnTo>
                  <a:pt x="1541294" y="316229"/>
                </a:lnTo>
                <a:lnTo>
                  <a:pt x="1587337" y="314959"/>
                </a:lnTo>
                <a:lnTo>
                  <a:pt x="1635558" y="300989"/>
                </a:lnTo>
                <a:lnTo>
                  <a:pt x="1684923" y="269239"/>
                </a:lnTo>
                <a:lnTo>
                  <a:pt x="1724371" y="226059"/>
                </a:lnTo>
                <a:lnTo>
                  <a:pt x="1755195" y="185419"/>
                </a:lnTo>
                <a:lnTo>
                  <a:pt x="1785737" y="143509"/>
                </a:lnTo>
                <a:lnTo>
                  <a:pt x="1816055" y="102869"/>
                </a:lnTo>
                <a:lnTo>
                  <a:pt x="1876263" y="19049"/>
                </a:lnTo>
                <a:lnTo>
                  <a:pt x="1887069" y="6349"/>
                </a:lnTo>
                <a:lnTo>
                  <a:pt x="1896635" y="0"/>
                </a:lnTo>
                <a:lnTo>
                  <a:pt x="1908077" y="0"/>
                </a:lnTo>
                <a:lnTo>
                  <a:pt x="1924512" y="3809"/>
                </a:lnTo>
                <a:lnTo>
                  <a:pt x="1951827" y="16509"/>
                </a:lnTo>
                <a:lnTo>
                  <a:pt x="1964249" y="30479"/>
                </a:lnTo>
                <a:lnTo>
                  <a:pt x="1963966" y="34289"/>
                </a:lnTo>
                <a:lnTo>
                  <a:pt x="1903135" y="34289"/>
                </a:lnTo>
                <a:lnTo>
                  <a:pt x="1892360" y="41909"/>
                </a:lnTo>
                <a:lnTo>
                  <a:pt x="1879659" y="58419"/>
                </a:lnTo>
                <a:lnTo>
                  <a:pt x="1872064" y="69849"/>
                </a:lnTo>
                <a:lnTo>
                  <a:pt x="1864603" y="82549"/>
                </a:lnTo>
                <a:lnTo>
                  <a:pt x="1856942" y="93979"/>
                </a:lnTo>
                <a:lnTo>
                  <a:pt x="1758899" y="219709"/>
                </a:lnTo>
                <a:lnTo>
                  <a:pt x="1728625" y="257809"/>
                </a:lnTo>
                <a:lnTo>
                  <a:pt x="1698102" y="295909"/>
                </a:lnTo>
                <a:lnTo>
                  <a:pt x="1680964" y="312419"/>
                </a:lnTo>
                <a:lnTo>
                  <a:pt x="1675586" y="316229"/>
                </a:lnTo>
                <a:close/>
              </a:path>
              <a:path w="1964689" h="576580">
                <a:moveTo>
                  <a:pt x="1655425" y="419099"/>
                </a:moveTo>
                <a:lnTo>
                  <a:pt x="1554988" y="419099"/>
                </a:lnTo>
                <a:lnTo>
                  <a:pt x="1591261" y="414019"/>
                </a:lnTo>
                <a:lnTo>
                  <a:pt x="1627517" y="398779"/>
                </a:lnTo>
                <a:lnTo>
                  <a:pt x="1670673" y="372109"/>
                </a:lnTo>
                <a:lnTo>
                  <a:pt x="1711625" y="344169"/>
                </a:lnTo>
                <a:lnTo>
                  <a:pt x="1749797" y="312419"/>
                </a:lnTo>
                <a:lnTo>
                  <a:pt x="1784616" y="276859"/>
                </a:lnTo>
                <a:lnTo>
                  <a:pt x="1815507" y="236219"/>
                </a:lnTo>
                <a:lnTo>
                  <a:pt x="1846575" y="189229"/>
                </a:lnTo>
                <a:lnTo>
                  <a:pt x="1876822" y="142239"/>
                </a:lnTo>
                <a:lnTo>
                  <a:pt x="1906701" y="95249"/>
                </a:lnTo>
                <a:lnTo>
                  <a:pt x="1936663" y="46989"/>
                </a:lnTo>
                <a:lnTo>
                  <a:pt x="1916423" y="36829"/>
                </a:lnTo>
                <a:lnTo>
                  <a:pt x="1903135" y="34289"/>
                </a:lnTo>
                <a:lnTo>
                  <a:pt x="1963966" y="34289"/>
                </a:lnTo>
                <a:lnTo>
                  <a:pt x="1962834" y="49529"/>
                </a:lnTo>
                <a:lnTo>
                  <a:pt x="1948636" y="74929"/>
                </a:lnTo>
                <a:lnTo>
                  <a:pt x="1918327" y="121919"/>
                </a:lnTo>
                <a:lnTo>
                  <a:pt x="1858245" y="215899"/>
                </a:lnTo>
                <a:lnTo>
                  <a:pt x="1827836" y="262889"/>
                </a:lnTo>
                <a:lnTo>
                  <a:pt x="1795328" y="306069"/>
                </a:lnTo>
                <a:lnTo>
                  <a:pt x="1758359" y="344169"/>
                </a:lnTo>
                <a:lnTo>
                  <a:pt x="1717702" y="377189"/>
                </a:lnTo>
                <a:lnTo>
                  <a:pt x="1674128" y="407669"/>
                </a:lnTo>
                <a:lnTo>
                  <a:pt x="1655425" y="419099"/>
                </a:lnTo>
                <a:close/>
              </a:path>
              <a:path w="1964689" h="576580">
                <a:moveTo>
                  <a:pt x="1029000" y="391159"/>
                </a:moveTo>
                <a:lnTo>
                  <a:pt x="929594" y="391159"/>
                </a:lnTo>
                <a:lnTo>
                  <a:pt x="961333" y="384809"/>
                </a:lnTo>
                <a:lnTo>
                  <a:pt x="999672" y="369569"/>
                </a:lnTo>
                <a:lnTo>
                  <a:pt x="1035246" y="349249"/>
                </a:lnTo>
                <a:lnTo>
                  <a:pt x="1068710" y="326389"/>
                </a:lnTo>
                <a:lnTo>
                  <a:pt x="1100717" y="300989"/>
                </a:lnTo>
                <a:lnTo>
                  <a:pt x="1135415" y="269239"/>
                </a:lnTo>
                <a:lnTo>
                  <a:pt x="1168073" y="236219"/>
                </a:lnTo>
                <a:lnTo>
                  <a:pt x="1198963" y="201929"/>
                </a:lnTo>
                <a:lnTo>
                  <a:pt x="1228361" y="166369"/>
                </a:lnTo>
                <a:lnTo>
                  <a:pt x="1256541" y="129539"/>
                </a:lnTo>
                <a:lnTo>
                  <a:pt x="1269664" y="111759"/>
                </a:lnTo>
                <a:lnTo>
                  <a:pt x="1282988" y="93979"/>
                </a:lnTo>
                <a:lnTo>
                  <a:pt x="1309971" y="59689"/>
                </a:lnTo>
                <a:lnTo>
                  <a:pt x="1345228" y="40639"/>
                </a:lnTo>
                <a:lnTo>
                  <a:pt x="1360543" y="44449"/>
                </a:lnTo>
                <a:lnTo>
                  <a:pt x="1371613" y="48259"/>
                </a:lnTo>
                <a:lnTo>
                  <a:pt x="1382768" y="50799"/>
                </a:lnTo>
                <a:lnTo>
                  <a:pt x="1404860" y="58419"/>
                </a:lnTo>
                <a:lnTo>
                  <a:pt x="1417765" y="64769"/>
                </a:lnTo>
                <a:lnTo>
                  <a:pt x="1425544" y="73659"/>
                </a:lnTo>
                <a:lnTo>
                  <a:pt x="1427079" y="77469"/>
                </a:lnTo>
                <a:lnTo>
                  <a:pt x="1335235" y="77469"/>
                </a:lnTo>
                <a:lnTo>
                  <a:pt x="1327302" y="82549"/>
                </a:lnTo>
                <a:lnTo>
                  <a:pt x="1320157" y="90169"/>
                </a:lnTo>
                <a:lnTo>
                  <a:pt x="1302047" y="113029"/>
                </a:lnTo>
                <a:lnTo>
                  <a:pt x="1283837" y="137159"/>
                </a:lnTo>
                <a:lnTo>
                  <a:pt x="1265827" y="160019"/>
                </a:lnTo>
                <a:lnTo>
                  <a:pt x="1215519" y="226059"/>
                </a:lnTo>
                <a:lnTo>
                  <a:pt x="1179930" y="266699"/>
                </a:lnTo>
                <a:lnTo>
                  <a:pt x="1141853" y="303529"/>
                </a:lnTo>
                <a:lnTo>
                  <a:pt x="1101589" y="337819"/>
                </a:lnTo>
                <a:lnTo>
                  <a:pt x="1059438" y="370839"/>
                </a:lnTo>
                <a:lnTo>
                  <a:pt x="1045510" y="379729"/>
                </a:lnTo>
                <a:lnTo>
                  <a:pt x="1031114" y="389889"/>
                </a:lnTo>
                <a:lnTo>
                  <a:pt x="1029000" y="391159"/>
                </a:lnTo>
                <a:close/>
              </a:path>
              <a:path w="1964689" h="576580">
                <a:moveTo>
                  <a:pt x="1566764" y="353059"/>
                </a:moveTo>
                <a:lnTo>
                  <a:pt x="1523263" y="347979"/>
                </a:lnTo>
                <a:lnTo>
                  <a:pt x="1486247" y="328929"/>
                </a:lnTo>
                <a:lnTo>
                  <a:pt x="1456385" y="298449"/>
                </a:lnTo>
                <a:lnTo>
                  <a:pt x="1434345" y="253999"/>
                </a:lnTo>
                <a:lnTo>
                  <a:pt x="1421814" y="203199"/>
                </a:lnTo>
                <a:lnTo>
                  <a:pt x="1413437" y="152399"/>
                </a:lnTo>
                <a:lnTo>
                  <a:pt x="1412527" y="121919"/>
                </a:lnTo>
                <a:lnTo>
                  <a:pt x="1411578" y="110489"/>
                </a:lnTo>
                <a:lnTo>
                  <a:pt x="1354467" y="80009"/>
                </a:lnTo>
                <a:lnTo>
                  <a:pt x="1344206" y="77469"/>
                </a:lnTo>
                <a:lnTo>
                  <a:pt x="1427079" y="77469"/>
                </a:lnTo>
                <a:lnTo>
                  <a:pt x="1429637" y="83819"/>
                </a:lnTo>
                <a:lnTo>
                  <a:pt x="1431485" y="97789"/>
                </a:lnTo>
                <a:lnTo>
                  <a:pt x="1433467" y="129539"/>
                </a:lnTo>
                <a:lnTo>
                  <a:pt x="1435506" y="158749"/>
                </a:lnTo>
                <a:lnTo>
                  <a:pt x="1444888" y="217169"/>
                </a:lnTo>
                <a:lnTo>
                  <a:pt x="1467205" y="267969"/>
                </a:lnTo>
                <a:lnTo>
                  <a:pt x="1500295" y="300989"/>
                </a:lnTo>
                <a:lnTo>
                  <a:pt x="1541294" y="316229"/>
                </a:lnTo>
                <a:lnTo>
                  <a:pt x="1675586" y="316229"/>
                </a:lnTo>
                <a:lnTo>
                  <a:pt x="1661246" y="326389"/>
                </a:lnTo>
                <a:lnTo>
                  <a:pt x="1639450" y="336549"/>
                </a:lnTo>
                <a:lnTo>
                  <a:pt x="1616080" y="345439"/>
                </a:lnTo>
                <a:lnTo>
                  <a:pt x="1566764" y="353059"/>
                </a:lnTo>
                <a:close/>
              </a:path>
              <a:path w="1964689" h="576580">
                <a:moveTo>
                  <a:pt x="348375" y="449579"/>
                </a:moveTo>
                <a:lnTo>
                  <a:pt x="232242" y="449579"/>
                </a:lnTo>
                <a:lnTo>
                  <a:pt x="266736" y="445769"/>
                </a:lnTo>
                <a:lnTo>
                  <a:pt x="288906" y="439419"/>
                </a:lnTo>
                <a:lnTo>
                  <a:pt x="331972" y="420369"/>
                </a:lnTo>
                <a:lnTo>
                  <a:pt x="395800" y="379729"/>
                </a:lnTo>
                <a:lnTo>
                  <a:pt x="434444" y="344169"/>
                </a:lnTo>
                <a:lnTo>
                  <a:pt x="468932" y="304799"/>
                </a:lnTo>
                <a:lnTo>
                  <a:pt x="499936" y="261619"/>
                </a:lnTo>
                <a:lnTo>
                  <a:pt x="519515" y="232409"/>
                </a:lnTo>
                <a:lnTo>
                  <a:pt x="539294" y="203199"/>
                </a:lnTo>
                <a:lnTo>
                  <a:pt x="559141" y="175259"/>
                </a:lnTo>
                <a:lnTo>
                  <a:pt x="578920" y="146049"/>
                </a:lnTo>
                <a:lnTo>
                  <a:pt x="584625" y="139699"/>
                </a:lnTo>
                <a:lnTo>
                  <a:pt x="591183" y="134619"/>
                </a:lnTo>
                <a:lnTo>
                  <a:pt x="598848" y="133349"/>
                </a:lnTo>
                <a:lnTo>
                  <a:pt x="607869" y="133349"/>
                </a:lnTo>
                <a:lnTo>
                  <a:pt x="632987" y="134619"/>
                </a:lnTo>
                <a:lnTo>
                  <a:pt x="683358" y="135889"/>
                </a:lnTo>
                <a:lnTo>
                  <a:pt x="725472" y="140969"/>
                </a:lnTo>
                <a:lnTo>
                  <a:pt x="744276" y="168909"/>
                </a:lnTo>
                <a:lnTo>
                  <a:pt x="602187" y="168909"/>
                </a:lnTo>
                <a:lnTo>
                  <a:pt x="593775" y="171449"/>
                </a:lnTo>
                <a:lnTo>
                  <a:pt x="586736" y="176529"/>
                </a:lnTo>
                <a:lnTo>
                  <a:pt x="580350" y="185419"/>
                </a:lnTo>
                <a:lnTo>
                  <a:pt x="525624" y="266699"/>
                </a:lnTo>
                <a:lnTo>
                  <a:pt x="497624" y="306069"/>
                </a:lnTo>
                <a:lnTo>
                  <a:pt x="468485" y="345439"/>
                </a:lnTo>
                <a:lnTo>
                  <a:pt x="435626" y="383539"/>
                </a:lnTo>
                <a:lnTo>
                  <a:pt x="399122" y="416559"/>
                </a:lnTo>
                <a:lnTo>
                  <a:pt x="358801" y="444499"/>
                </a:lnTo>
                <a:lnTo>
                  <a:pt x="348375" y="449579"/>
                </a:lnTo>
                <a:close/>
              </a:path>
              <a:path w="1964689" h="576580">
                <a:moveTo>
                  <a:pt x="913532" y="427989"/>
                </a:moveTo>
                <a:lnTo>
                  <a:pt x="873717" y="419099"/>
                </a:lnTo>
                <a:lnTo>
                  <a:pt x="836243" y="398779"/>
                </a:lnTo>
                <a:lnTo>
                  <a:pt x="800863" y="365759"/>
                </a:lnTo>
                <a:lnTo>
                  <a:pt x="772355" y="326389"/>
                </a:lnTo>
                <a:lnTo>
                  <a:pt x="751185" y="284479"/>
                </a:lnTo>
                <a:lnTo>
                  <a:pt x="736582" y="240029"/>
                </a:lnTo>
                <a:lnTo>
                  <a:pt x="727775" y="193039"/>
                </a:lnTo>
                <a:lnTo>
                  <a:pt x="725756" y="184149"/>
                </a:lnTo>
                <a:lnTo>
                  <a:pt x="722079" y="177799"/>
                </a:lnTo>
                <a:lnTo>
                  <a:pt x="716291" y="175259"/>
                </a:lnTo>
                <a:lnTo>
                  <a:pt x="707940" y="173989"/>
                </a:lnTo>
                <a:lnTo>
                  <a:pt x="684086" y="172719"/>
                </a:lnTo>
                <a:lnTo>
                  <a:pt x="660250" y="172719"/>
                </a:lnTo>
                <a:lnTo>
                  <a:pt x="636447" y="171449"/>
                </a:lnTo>
                <a:lnTo>
                  <a:pt x="612694" y="168909"/>
                </a:lnTo>
                <a:lnTo>
                  <a:pt x="744276" y="168909"/>
                </a:lnTo>
                <a:lnTo>
                  <a:pt x="746002" y="176529"/>
                </a:lnTo>
                <a:lnTo>
                  <a:pt x="751006" y="200659"/>
                </a:lnTo>
                <a:lnTo>
                  <a:pt x="756813" y="226059"/>
                </a:lnTo>
                <a:lnTo>
                  <a:pt x="771913" y="274319"/>
                </a:lnTo>
                <a:lnTo>
                  <a:pt x="800617" y="323849"/>
                </a:lnTo>
                <a:lnTo>
                  <a:pt x="842320" y="364489"/>
                </a:lnTo>
                <a:lnTo>
                  <a:pt x="899213" y="389889"/>
                </a:lnTo>
                <a:lnTo>
                  <a:pt x="929594" y="391159"/>
                </a:lnTo>
                <a:lnTo>
                  <a:pt x="1029000" y="391159"/>
                </a:lnTo>
                <a:lnTo>
                  <a:pt x="1016316" y="398779"/>
                </a:lnTo>
                <a:lnTo>
                  <a:pt x="1001182" y="406399"/>
                </a:lnTo>
                <a:lnTo>
                  <a:pt x="955938" y="422909"/>
                </a:lnTo>
                <a:lnTo>
                  <a:pt x="913532" y="427989"/>
                </a:lnTo>
                <a:close/>
              </a:path>
              <a:path w="1964689" h="576580">
                <a:moveTo>
                  <a:pt x="1048535" y="480059"/>
                </a:moveTo>
                <a:lnTo>
                  <a:pt x="906812" y="480059"/>
                </a:lnTo>
                <a:lnTo>
                  <a:pt x="948930" y="478789"/>
                </a:lnTo>
                <a:lnTo>
                  <a:pt x="990588" y="469899"/>
                </a:lnTo>
                <a:lnTo>
                  <a:pt x="1031240" y="453389"/>
                </a:lnTo>
                <a:lnTo>
                  <a:pt x="1070338" y="427989"/>
                </a:lnTo>
                <a:lnTo>
                  <a:pt x="1100895" y="402589"/>
                </a:lnTo>
                <a:lnTo>
                  <a:pt x="1129308" y="375919"/>
                </a:lnTo>
                <a:lnTo>
                  <a:pt x="1166176" y="335279"/>
                </a:lnTo>
                <a:lnTo>
                  <a:pt x="1275577" y="217169"/>
                </a:lnTo>
                <a:lnTo>
                  <a:pt x="1311759" y="176529"/>
                </a:lnTo>
                <a:lnTo>
                  <a:pt x="1318309" y="171449"/>
                </a:lnTo>
                <a:lnTo>
                  <a:pt x="1324223" y="170179"/>
                </a:lnTo>
                <a:lnTo>
                  <a:pt x="1329399" y="171449"/>
                </a:lnTo>
                <a:lnTo>
                  <a:pt x="1343495" y="210819"/>
                </a:lnTo>
                <a:lnTo>
                  <a:pt x="1321765" y="210819"/>
                </a:lnTo>
                <a:lnTo>
                  <a:pt x="1258727" y="279399"/>
                </a:lnTo>
                <a:lnTo>
                  <a:pt x="1227443" y="312419"/>
                </a:lnTo>
                <a:lnTo>
                  <a:pt x="1196237" y="346709"/>
                </a:lnTo>
                <a:lnTo>
                  <a:pt x="1165048" y="379729"/>
                </a:lnTo>
                <a:lnTo>
                  <a:pt x="1132960" y="412749"/>
                </a:lnTo>
                <a:lnTo>
                  <a:pt x="1099198" y="443229"/>
                </a:lnTo>
                <a:lnTo>
                  <a:pt x="1063023" y="471169"/>
                </a:lnTo>
                <a:lnTo>
                  <a:pt x="1048535" y="480059"/>
                </a:lnTo>
                <a:close/>
              </a:path>
              <a:path w="1964689" h="576580">
                <a:moveTo>
                  <a:pt x="1564838" y="455929"/>
                </a:moveTo>
                <a:lnTo>
                  <a:pt x="1499391" y="440689"/>
                </a:lnTo>
                <a:lnTo>
                  <a:pt x="1443235" y="408939"/>
                </a:lnTo>
                <a:lnTo>
                  <a:pt x="1393780" y="367029"/>
                </a:lnTo>
                <a:lnTo>
                  <a:pt x="1350625" y="308609"/>
                </a:lnTo>
                <a:lnTo>
                  <a:pt x="1329449" y="240029"/>
                </a:lnTo>
                <a:lnTo>
                  <a:pt x="1328556" y="232409"/>
                </a:lnTo>
                <a:lnTo>
                  <a:pt x="1326590" y="224789"/>
                </a:lnTo>
                <a:lnTo>
                  <a:pt x="1324803" y="217169"/>
                </a:lnTo>
                <a:lnTo>
                  <a:pt x="1324446" y="214629"/>
                </a:lnTo>
                <a:lnTo>
                  <a:pt x="1323016" y="213359"/>
                </a:lnTo>
                <a:lnTo>
                  <a:pt x="1321765" y="210819"/>
                </a:lnTo>
                <a:lnTo>
                  <a:pt x="1343495" y="210819"/>
                </a:lnTo>
                <a:lnTo>
                  <a:pt x="1344103" y="214629"/>
                </a:lnTo>
                <a:lnTo>
                  <a:pt x="1352437" y="255269"/>
                </a:lnTo>
                <a:lnTo>
                  <a:pt x="1368562" y="292099"/>
                </a:lnTo>
                <a:lnTo>
                  <a:pt x="1392024" y="323849"/>
                </a:lnTo>
                <a:lnTo>
                  <a:pt x="1422372" y="353059"/>
                </a:lnTo>
                <a:lnTo>
                  <a:pt x="1483129" y="394969"/>
                </a:lnTo>
                <a:lnTo>
                  <a:pt x="1518883" y="412749"/>
                </a:lnTo>
                <a:lnTo>
                  <a:pt x="1554988" y="419099"/>
                </a:lnTo>
                <a:lnTo>
                  <a:pt x="1655425" y="419099"/>
                </a:lnTo>
                <a:lnTo>
                  <a:pt x="1628410" y="435609"/>
                </a:lnTo>
                <a:lnTo>
                  <a:pt x="1596842" y="449579"/>
                </a:lnTo>
                <a:lnTo>
                  <a:pt x="1564838" y="455929"/>
                </a:lnTo>
                <a:close/>
              </a:path>
              <a:path w="1964689" h="576580">
                <a:moveTo>
                  <a:pt x="272517" y="576579"/>
                </a:moveTo>
                <a:lnTo>
                  <a:pt x="220990" y="575309"/>
                </a:lnTo>
                <a:lnTo>
                  <a:pt x="181467" y="566419"/>
                </a:lnTo>
                <a:lnTo>
                  <a:pt x="146048" y="549909"/>
                </a:lnTo>
                <a:lnTo>
                  <a:pt x="114416" y="527049"/>
                </a:lnTo>
                <a:lnTo>
                  <a:pt x="86252" y="499109"/>
                </a:lnTo>
                <a:lnTo>
                  <a:pt x="60265" y="463549"/>
                </a:lnTo>
                <a:lnTo>
                  <a:pt x="39857" y="425449"/>
                </a:lnTo>
                <a:lnTo>
                  <a:pt x="24509" y="384809"/>
                </a:lnTo>
                <a:lnTo>
                  <a:pt x="13701" y="342899"/>
                </a:lnTo>
                <a:lnTo>
                  <a:pt x="11914" y="335279"/>
                </a:lnTo>
                <a:lnTo>
                  <a:pt x="9591" y="328929"/>
                </a:lnTo>
                <a:lnTo>
                  <a:pt x="6865" y="322579"/>
                </a:lnTo>
                <a:lnTo>
                  <a:pt x="3872" y="316229"/>
                </a:lnTo>
                <a:lnTo>
                  <a:pt x="0" y="300989"/>
                </a:lnTo>
                <a:lnTo>
                  <a:pt x="1974" y="284479"/>
                </a:lnTo>
                <a:lnTo>
                  <a:pt x="9275" y="270509"/>
                </a:lnTo>
                <a:lnTo>
                  <a:pt x="21385" y="260349"/>
                </a:lnTo>
                <a:lnTo>
                  <a:pt x="31160" y="256539"/>
                </a:lnTo>
                <a:lnTo>
                  <a:pt x="41153" y="251459"/>
                </a:lnTo>
                <a:lnTo>
                  <a:pt x="51314" y="248919"/>
                </a:lnTo>
                <a:lnTo>
                  <a:pt x="61591" y="245109"/>
                </a:lnTo>
                <a:lnTo>
                  <a:pt x="76775" y="243839"/>
                </a:lnTo>
                <a:lnTo>
                  <a:pt x="87905" y="246379"/>
                </a:lnTo>
                <a:lnTo>
                  <a:pt x="96019" y="255269"/>
                </a:lnTo>
                <a:lnTo>
                  <a:pt x="102156" y="269239"/>
                </a:lnTo>
                <a:lnTo>
                  <a:pt x="105129" y="279399"/>
                </a:lnTo>
                <a:lnTo>
                  <a:pt x="69747" y="279399"/>
                </a:lnTo>
                <a:lnTo>
                  <a:pt x="62842" y="281939"/>
                </a:lnTo>
                <a:lnTo>
                  <a:pt x="40460" y="287019"/>
                </a:lnTo>
                <a:lnTo>
                  <a:pt x="30878" y="292099"/>
                </a:lnTo>
                <a:lnTo>
                  <a:pt x="25316" y="304799"/>
                </a:lnTo>
                <a:lnTo>
                  <a:pt x="25495" y="306069"/>
                </a:lnTo>
                <a:lnTo>
                  <a:pt x="25673" y="306069"/>
                </a:lnTo>
                <a:lnTo>
                  <a:pt x="34787" y="346709"/>
                </a:lnTo>
                <a:lnTo>
                  <a:pt x="47787" y="386079"/>
                </a:lnTo>
                <a:lnTo>
                  <a:pt x="65277" y="422909"/>
                </a:lnTo>
                <a:lnTo>
                  <a:pt x="87860" y="458469"/>
                </a:lnTo>
                <a:lnTo>
                  <a:pt x="118925" y="491489"/>
                </a:lnTo>
                <a:lnTo>
                  <a:pt x="153892" y="516889"/>
                </a:lnTo>
                <a:lnTo>
                  <a:pt x="192591" y="532129"/>
                </a:lnTo>
                <a:lnTo>
                  <a:pt x="234849" y="539749"/>
                </a:lnTo>
                <a:lnTo>
                  <a:pt x="396253" y="539749"/>
                </a:lnTo>
                <a:lnTo>
                  <a:pt x="367690" y="553719"/>
                </a:lnTo>
                <a:lnTo>
                  <a:pt x="321335" y="568959"/>
                </a:lnTo>
                <a:lnTo>
                  <a:pt x="272517" y="576579"/>
                </a:lnTo>
                <a:close/>
              </a:path>
              <a:path w="1964689" h="576580">
                <a:moveTo>
                  <a:pt x="396253" y="539749"/>
                </a:moveTo>
                <a:lnTo>
                  <a:pt x="280496" y="539749"/>
                </a:lnTo>
                <a:lnTo>
                  <a:pt x="328521" y="530859"/>
                </a:lnTo>
                <a:lnTo>
                  <a:pt x="373195" y="514349"/>
                </a:lnTo>
                <a:lnTo>
                  <a:pt x="414988" y="491489"/>
                </a:lnTo>
                <a:lnTo>
                  <a:pt x="454368" y="463549"/>
                </a:lnTo>
                <a:lnTo>
                  <a:pt x="492937" y="430529"/>
                </a:lnTo>
                <a:lnTo>
                  <a:pt x="528538" y="393699"/>
                </a:lnTo>
                <a:lnTo>
                  <a:pt x="561634" y="355599"/>
                </a:lnTo>
                <a:lnTo>
                  <a:pt x="592689" y="316229"/>
                </a:lnTo>
                <a:lnTo>
                  <a:pt x="622165" y="274319"/>
                </a:lnTo>
                <a:lnTo>
                  <a:pt x="631318" y="262889"/>
                </a:lnTo>
                <a:lnTo>
                  <a:pt x="639097" y="260349"/>
                </a:lnTo>
                <a:lnTo>
                  <a:pt x="646540" y="264159"/>
                </a:lnTo>
                <a:lnTo>
                  <a:pt x="654688" y="275589"/>
                </a:lnTo>
                <a:lnTo>
                  <a:pt x="662193" y="290829"/>
                </a:lnTo>
                <a:lnTo>
                  <a:pt x="666751" y="298449"/>
                </a:lnTo>
                <a:lnTo>
                  <a:pt x="636997" y="298449"/>
                </a:lnTo>
                <a:lnTo>
                  <a:pt x="633244" y="303529"/>
                </a:lnTo>
                <a:lnTo>
                  <a:pt x="628956" y="308609"/>
                </a:lnTo>
                <a:lnTo>
                  <a:pt x="594836" y="356869"/>
                </a:lnTo>
                <a:lnTo>
                  <a:pt x="563258" y="396239"/>
                </a:lnTo>
                <a:lnTo>
                  <a:pt x="529673" y="434339"/>
                </a:lnTo>
                <a:lnTo>
                  <a:pt x="493463" y="471169"/>
                </a:lnTo>
                <a:lnTo>
                  <a:pt x="454011" y="502919"/>
                </a:lnTo>
                <a:lnTo>
                  <a:pt x="411833" y="532129"/>
                </a:lnTo>
                <a:lnTo>
                  <a:pt x="396253" y="539749"/>
                </a:lnTo>
                <a:close/>
              </a:path>
              <a:path w="1964689" h="576580">
                <a:moveTo>
                  <a:pt x="227495" y="485139"/>
                </a:moveTo>
                <a:lnTo>
                  <a:pt x="194230" y="478789"/>
                </a:lnTo>
                <a:lnTo>
                  <a:pt x="165454" y="461009"/>
                </a:lnTo>
                <a:lnTo>
                  <a:pt x="140397" y="431799"/>
                </a:lnTo>
                <a:lnTo>
                  <a:pt x="135002" y="422909"/>
                </a:lnTo>
                <a:lnTo>
                  <a:pt x="129943" y="415289"/>
                </a:lnTo>
                <a:lnTo>
                  <a:pt x="112367" y="370839"/>
                </a:lnTo>
                <a:lnTo>
                  <a:pt x="94770" y="317499"/>
                </a:lnTo>
                <a:lnTo>
                  <a:pt x="86609" y="290829"/>
                </a:lnTo>
                <a:lnTo>
                  <a:pt x="82217" y="283209"/>
                </a:lnTo>
                <a:lnTo>
                  <a:pt x="76401" y="279399"/>
                </a:lnTo>
                <a:lnTo>
                  <a:pt x="105129" y="279399"/>
                </a:lnTo>
                <a:lnTo>
                  <a:pt x="105501" y="280669"/>
                </a:lnTo>
                <a:lnTo>
                  <a:pt x="108410" y="293369"/>
                </a:lnTo>
                <a:lnTo>
                  <a:pt x="111454" y="306069"/>
                </a:lnTo>
                <a:lnTo>
                  <a:pt x="129787" y="355599"/>
                </a:lnTo>
                <a:lnTo>
                  <a:pt x="146651" y="393699"/>
                </a:lnTo>
                <a:lnTo>
                  <a:pt x="170491" y="426719"/>
                </a:lnTo>
                <a:lnTo>
                  <a:pt x="232242" y="449579"/>
                </a:lnTo>
                <a:lnTo>
                  <a:pt x="348375" y="449579"/>
                </a:lnTo>
                <a:lnTo>
                  <a:pt x="314491" y="466089"/>
                </a:lnTo>
                <a:lnTo>
                  <a:pt x="266021" y="481329"/>
                </a:lnTo>
                <a:lnTo>
                  <a:pt x="227495" y="485139"/>
                </a:lnTo>
                <a:close/>
              </a:path>
              <a:path w="1964689" h="576580">
                <a:moveTo>
                  <a:pt x="932981" y="518159"/>
                </a:moveTo>
                <a:lnTo>
                  <a:pt x="854945" y="505459"/>
                </a:lnTo>
                <a:lnTo>
                  <a:pt x="811989" y="488949"/>
                </a:lnTo>
                <a:lnTo>
                  <a:pt x="772781" y="467359"/>
                </a:lnTo>
                <a:lnTo>
                  <a:pt x="737502" y="438149"/>
                </a:lnTo>
                <a:lnTo>
                  <a:pt x="706332" y="401319"/>
                </a:lnTo>
                <a:lnTo>
                  <a:pt x="671530" y="351789"/>
                </a:lnTo>
                <a:lnTo>
                  <a:pt x="654465" y="325119"/>
                </a:lnTo>
                <a:lnTo>
                  <a:pt x="636997" y="298449"/>
                </a:lnTo>
                <a:lnTo>
                  <a:pt x="666751" y="298449"/>
                </a:lnTo>
                <a:lnTo>
                  <a:pt x="686499" y="331469"/>
                </a:lnTo>
                <a:lnTo>
                  <a:pt x="714306" y="369569"/>
                </a:lnTo>
                <a:lnTo>
                  <a:pt x="746301" y="403859"/>
                </a:lnTo>
                <a:lnTo>
                  <a:pt x="783171" y="433069"/>
                </a:lnTo>
                <a:lnTo>
                  <a:pt x="823386" y="457199"/>
                </a:lnTo>
                <a:lnTo>
                  <a:pt x="864781" y="472439"/>
                </a:lnTo>
                <a:lnTo>
                  <a:pt x="906812" y="480059"/>
                </a:lnTo>
                <a:lnTo>
                  <a:pt x="1048535" y="480059"/>
                </a:lnTo>
                <a:lnTo>
                  <a:pt x="1023698" y="495299"/>
                </a:lnTo>
                <a:lnTo>
                  <a:pt x="994196" y="507999"/>
                </a:lnTo>
                <a:lnTo>
                  <a:pt x="963924" y="515619"/>
                </a:lnTo>
                <a:lnTo>
                  <a:pt x="932981" y="518159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7" y="3956199"/>
            <a:ext cx="2726055" cy="2628900"/>
          </a:xfrm>
          <a:custGeom>
            <a:avLst/>
            <a:gdLst/>
            <a:ahLst/>
            <a:cxnLst/>
            <a:rect l="l" t="t" r="r" b="b"/>
            <a:pathLst>
              <a:path w="2726055" h="2628900">
                <a:moveTo>
                  <a:pt x="1847746" y="977899"/>
                </a:moveTo>
                <a:lnTo>
                  <a:pt x="1083395" y="977899"/>
                </a:lnTo>
                <a:lnTo>
                  <a:pt x="1085092" y="965199"/>
                </a:lnTo>
                <a:lnTo>
                  <a:pt x="1086627" y="952499"/>
                </a:lnTo>
                <a:lnTo>
                  <a:pt x="1087840" y="952499"/>
                </a:lnTo>
                <a:lnTo>
                  <a:pt x="1088567" y="939799"/>
                </a:lnTo>
                <a:lnTo>
                  <a:pt x="1092751" y="888999"/>
                </a:lnTo>
                <a:lnTo>
                  <a:pt x="1101035" y="800099"/>
                </a:lnTo>
                <a:lnTo>
                  <a:pt x="1113390" y="647699"/>
                </a:lnTo>
                <a:lnTo>
                  <a:pt x="1121687" y="546099"/>
                </a:lnTo>
                <a:lnTo>
                  <a:pt x="1125881" y="495299"/>
                </a:lnTo>
                <a:lnTo>
                  <a:pt x="1130118" y="444499"/>
                </a:lnTo>
                <a:lnTo>
                  <a:pt x="1134408" y="393699"/>
                </a:lnTo>
                <a:lnTo>
                  <a:pt x="1138759" y="342899"/>
                </a:lnTo>
                <a:lnTo>
                  <a:pt x="1143180" y="292099"/>
                </a:lnTo>
                <a:lnTo>
                  <a:pt x="1147682" y="253999"/>
                </a:lnTo>
                <a:lnTo>
                  <a:pt x="1152273" y="203199"/>
                </a:lnTo>
                <a:lnTo>
                  <a:pt x="1156962" y="152399"/>
                </a:lnTo>
                <a:lnTo>
                  <a:pt x="1163868" y="114299"/>
                </a:lnTo>
                <a:lnTo>
                  <a:pt x="1175138" y="76199"/>
                </a:lnTo>
                <a:lnTo>
                  <a:pt x="1188241" y="38099"/>
                </a:lnTo>
                <a:lnTo>
                  <a:pt x="1200642" y="0"/>
                </a:lnTo>
                <a:lnTo>
                  <a:pt x="1223057" y="0"/>
                </a:lnTo>
                <a:lnTo>
                  <a:pt x="1235208" y="12699"/>
                </a:lnTo>
                <a:lnTo>
                  <a:pt x="1247843" y="38099"/>
                </a:lnTo>
                <a:lnTo>
                  <a:pt x="1258862" y="50799"/>
                </a:lnTo>
                <a:lnTo>
                  <a:pt x="1266163" y="76199"/>
                </a:lnTo>
                <a:lnTo>
                  <a:pt x="1277074" y="126999"/>
                </a:lnTo>
                <a:lnTo>
                  <a:pt x="1287891" y="177799"/>
                </a:lnTo>
                <a:lnTo>
                  <a:pt x="1298628" y="228599"/>
                </a:lnTo>
                <a:lnTo>
                  <a:pt x="1309298" y="266699"/>
                </a:lnTo>
                <a:lnTo>
                  <a:pt x="1319912" y="317499"/>
                </a:lnTo>
                <a:lnTo>
                  <a:pt x="1330483" y="368299"/>
                </a:lnTo>
                <a:lnTo>
                  <a:pt x="1383138" y="622299"/>
                </a:lnTo>
                <a:lnTo>
                  <a:pt x="1393716" y="660399"/>
                </a:lnTo>
                <a:lnTo>
                  <a:pt x="1404340" y="711199"/>
                </a:lnTo>
                <a:lnTo>
                  <a:pt x="1415022" y="761999"/>
                </a:lnTo>
                <a:lnTo>
                  <a:pt x="1424811" y="800099"/>
                </a:lnTo>
                <a:lnTo>
                  <a:pt x="1436000" y="850899"/>
                </a:lnTo>
                <a:lnTo>
                  <a:pt x="1448483" y="888999"/>
                </a:lnTo>
                <a:lnTo>
                  <a:pt x="1462151" y="939799"/>
                </a:lnTo>
                <a:lnTo>
                  <a:pt x="1872232" y="939799"/>
                </a:lnTo>
                <a:lnTo>
                  <a:pt x="1847746" y="977899"/>
                </a:lnTo>
                <a:close/>
              </a:path>
              <a:path w="2726055" h="2628900">
                <a:moveTo>
                  <a:pt x="1872232" y="939799"/>
                </a:moveTo>
                <a:lnTo>
                  <a:pt x="1462151" y="939799"/>
                </a:lnTo>
                <a:lnTo>
                  <a:pt x="1502679" y="901699"/>
                </a:lnTo>
                <a:lnTo>
                  <a:pt x="1579615" y="825499"/>
                </a:lnTo>
                <a:lnTo>
                  <a:pt x="1616694" y="800099"/>
                </a:lnTo>
                <a:lnTo>
                  <a:pt x="1689750" y="723899"/>
                </a:lnTo>
                <a:lnTo>
                  <a:pt x="1797923" y="622299"/>
                </a:lnTo>
                <a:lnTo>
                  <a:pt x="1833976" y="584199"/>
                </a:lnTo>
                <a:lnTo>
                  <a:pt x="1870041" y="558799"/>
                </a:lnTo>
                <a:lnTo>
                  <a:pt x="1942233" y="482599"/>
                </a:lnTo>
                <a:lnTo>
                  <a:pt x="1978378" y="457199"/>
                </a:lnTo>
                <a:lnTo>
                  <a:pt x="2050801" y="380999"/>
                </a:lnTo>
                <a:lnTo>
                  <a:pt x="2087096" y="355599"/>
                </a:lnTo>
                <a:lnTo>
                  <a:pt x="2123457" y="317499"/>
                </a:lnTo>
                <a:lnTo>
                  <a:pt x="2159892" y="292099"/>
                </a:lnTo>
                <a:lnTo>
                  <a:pt x="2178194" y="266699"/>
                </a:lnTo>
                <a:lnTo>
                  <a:pt x="2198975" y="253999"/>
                </a:lnTo>
                <a:lnTo>
                  <a:pt x="2222773" y="241299"/>
                </a:lnTo>
                <a:lnTo>
                  <a:pt x="2250127" y="253999"/>
                </a:lnTo>
                <a:lnTo>
                  <a:pt x="2269597" y="279399"/>
                </a:lnTo>
                <a:lnTo>
                  <a:pt x="2270531" y="304799"/>
                </a:lnTo>
                <a:lnTo>
                  <a:pt x="2259826" y="330199"/>
                </a:lnTo>
                <a:lnTo>
                  <a:pt x="2244380" y="355599"/>
                </a:lnTo>
                <a:lnTo>
                  <a:pt x="2216790" y="393699"/>
                </a:lnTo>
                <a:lnTo>
                  <a:pt x="2188894" y="444499"/>
                </a:lnTo>
                <a:lnTo>
                  <a:pt x="2104541" y="558799"/>
                </a:lnTo>
                <a:lnTo>
                  <a:pt x="2076597" y="609599"/>
                </a:lnTo>
                <a:lnTo>
                  <a:pt x="2048936" y="647699"/>
                </a:lnTo>
                <a:lnTo>
                  <a:pt x="2021678" y="685799"/>
                </a:lnTo>
                <a:lnTo>
                  <a:pt x="1994940" y="736599"/>
                </a:lnTo>
                <a:lnTo>
                  <a:pt x="1969971" y="774699"/>
                </a:lnTo>
                <a:lnTo>
                  <a:pt x="1945333" y="812799"/>
                </a:lnTo>
                <a:lnTo>
                  <a:pt x="1896581" y="888999"/>
                </a:lnTo>
                <a:lnTo>
                  <a:pt x="1872232" y="939799"/>
                </a:lnTo>
                <a:close/>
              </a:path>
              <a:path w="2726055" h="2628900">
                <a:moveTo>
                  <a:pt x="1792728" y="1422399"/>
                </a:moveTo>
                <a:lnTo>
                  <a:pt x="657178" y="1422399"/>
                </a:lnTo>
                <a:lnTo>
                  <a:pt x="557649" y="1396999"/>
                </a:lnTo>
                <a:lnTo>
                  <a:pt x="507908" y="1396999"/>
                </a:lnTo>
                <a:lnTo>
                  <a:pt x="458190" y="1384299"/>
                </a:lnTo>
                <a:lnTo>
                  <a:pt x="408498" y="1384299"/>
                </a:lnTo>
                <a:lnTo>
                  <a:pt x="309212" y="1358899"/>
                </a:lnTo>
                <a:lnTo>
                  <a:pt x="263672" y="1358899"/>
                </a:lnTo>
                <a:lnTo>
                  <a:pt x="217950" y="1346199"/>
                </a:lnTo>
                <a:lnTo>
                  <a:pt x="172430" y="1346199"/>
                </a:lnTo>
                <a:lnTo>
                  <a:pt x="83520" y="1320799"/>
                </a:lnTo>
                <a:lnTo>
                  <a:pt x="40895" y="1295399"/>
                </a:lnTo>
                <a:lnTo>
                  <a:pt x="0" y="1269999"/>
                </a:lnTo>
                <a:lnTo>
                  <a:pt x="0" y="1231899"/>
                </a:lnTo>
                <a:lnTo>
                  <a:pt x="63581" y="1206499"/>
                </a:lnTo>
                <a:lnTo>
                  <a:pt x="95452" y="1206499"/>
                </a:lnTo>
                <a:lnTo>
                  <a:pt x="127593" y="1193799"/>
                </a:lnTo>
                <a:lnTo>
                  <a:pt x="722215" y="1193799"/>
                </a:lnTo>
                <a:lnTo>
                  <a:pt x="771386" y="1181099"/>
                </a:lnTo>
                <a:lnTo>
                  <a:pt x="876486" y="1181099"/>
                </a:lnTo>
                <a:lnTo>
                  <a:pt x="840214" y="1130299"/>
                </a:lnTo>
                <a:lnTo>
                  <a:pt x="807014" y="1079499"/>
                </a:lnTo>
                <a:lnTo>
                  <a:pt x="775214" y="1041399"/>
                </a:lnTo>
                <a:lnTo>
                  <a:pt x="743145" y="1003299"/>
                </a:lnTo>
                <a:lnTo>
                  <a:pt x="709462" y="965199"/>
                </a:lnTo>
                <a:lnTo>
                  <a:pt x="676772" y="927099"/>
                </a:lnTo>
                <a:lnTo>
                  <a:pt x="645097" y="876299"/>
                </a:lnTo>
                <a:lnTo>
                  <a:pt x="614461" y="838199"/>
                </a:lnTo>
                <a:lnTo>
                  <a:pt x="584887" y="800099"/>
                </a:lnTo>
                <a:lnTo>
                  <a:pt x="556399" y="749299"/>
                </a:lnTo>
                <a:lnTo>
                  <a:pt x="529020" y="711199"/>
                </a:lnTo>
                <a:lnTo>
                  <a:pt x="502773" y="660399"/>
                </a:lnTo>
                <a:lnTo>
                  <a:pt x="477682" y="622299"/>
                </a:lnTo>
                <a:lnTo>
                  <a:pt x="453769" y="571499"/>
                </a:lnTo>
                <a:lnTo>
                  <a:pt x="431059" y="520699"/>
                </a:lnTo>
                <a:lnTo>
                  <a:pt x="427008" y="507999"/>
                </a:lnTo>
                <a:lnTo>
                  <a:pt x="427107" y="495299"/>
                </a:lnTo>
                <a:lnTo>
                  <a:pt x="429038" y="469899"/>
                </a:lnTo>
                <a:lnTo>
                  <a:pt x="430484" y="457199"/>
                </a:lnTo>
                <a:lnTo>
                  <a:pt x="485040" y="457199"/>
                </a:lnTo>
                <a:lnTo>
                  <a:pt x="502902" y="469899"/>
                </a:lnTo>
                <a:lnTo>
                  <a:pt x="516193" y="469899"/>
                </a:lnTo>
                <a:lnTo>
                  <a:pt x="522219" y="482599"/>
                </a:lnTo>
                <a:lnTo>
                  <a:pt x="528190" y="482599"/>
                </a:lnTo>
                <a:lnTo>
                  <a:pt x="638733" y="584199"/>
                </a:lnTo>
                <a:lnTo>
                  <a:pt x="786251" y="711199"/>
                </a:lnTo>
                <a:lnTo>
                  <a:pt x="1044312" y="939799"/>
                </a:lnTo>
                <a:lnTo>
                  <a:pt x="1052439" y="952499"/>
                </a:lnTo>
                <a:lnTo>
                  <a:pt x="1061482" y="952499"/>
                </a:lnTo>
                <a:lnTo>
                  <a:pt x="1071711" y="965199"/>
                </a:lnTo>
                <a:lnTo>
                  <a:pt x="1083395" y="977899"/>
                </a:lnTo>
                <a:lnTo>
                  <a:pt x="1847746" y="977899"/>
                </a:lnTo>
                <a:lnTo>
                  <a:pt x="1797890" y="1066799"/>
                </a:lnTo>
                <a:lnTo>
                  <a:pt x="1772286" y="1104899"/>
                </a:lnTo>
                <a:lnTo>
                  <a:pt x="1746076" y="1155699"/>
                </a:lnTo>
                <a:lnTo>
                  <a:pt x="2723686" y="1155699"/>
                </a:lnTo>
                <a:lnTo>
                  <a:pt x="2726016" y="1168399"/>
                </a:lnTo>
                <a:lnTo>
                  <a:pt x="2666818" y="1219199"/>
                </a:lnTo>
                <a:lnTo>
                  <a:pt x="2569743" y="1244599"/>
                </a:lnTo>
                <a:lnTo>
                  <a:pt x="2472664" y="1257299"/>
                </a:lnTo>
                <a:lnTo>
                  <a:pt x="2181373" y="1333499"/>
                </a:lnTo>
                <a:lnTo>
                  <a:pt x="2084247" y="1346199"/>
                </a:lnTo>
                <a:lnTo>
                  <a:pt x="1792728" y="1422399"/>
                </a:lnTo>
                <a:close/>
              </a:path>
              <a:path w="2726055" h="2628900">
                <a:moveTo>
                  <a:pt x="2723686" y="1155699"/>
                </a:moveTo>
                <a:lnTo>
                  <a:pt x="2350133" y="1155699"/>
                </a:lnTo>
                <a:lnTo>
                  <a:pt x="2401860" y="1142999"/>
                </a:lnTo>
                <a:lnTo>
                  <a:pt x="2721356" y="1142999"/>
                </a:lnTo>
                <a:lnTo>
                  <a:pt x="2723686" y="1155699"/>
                </a:lnTo>
                <a:close/>
              </a:path>
              <a:path w="2726055" h="2628900">
                <a:moveTo>
                  <a:pt x="448067" y="2514599"/>
                </a:moveTo>
                <a:lnTo>
                  <a:pt x="419564" y="2514599"/>
                </a:lnTo>
                <a:lnTo>
                  <a:pt x="401271" y="2489199"/>
                </a:lnTo>
                <a:lnTo>
                  <a:pt x="401244" y="2463799"/>
                </a:lnTo>
                <a:lnTo>
                  <a:pt x="411239" y="2438399"/>
                </a:lnTo>
                <a:lnTo>
                  <a:pt x="423012" y="2412999"/>
                </a:lnTo>
                <a:lnTo>
                  <a:pt x="443692" y="2374899"/>
                </a:lnTo>
                <a:lnTo>
                  <a:pt x="464756" y="2324099"/>
                </a:lnTo>
                <a:lnTo>
                  <a:pt x="486234" y="2273299"/>
                </a:lnTo>
                <a:lnTo>
                  <a:pt x="508159" y="2222499"/>
                </a:lnTo>
                <a:lnTo>
                  <a:pt x="530564" y="2184399"/>
                </a:lnTo>
                <a:lnTo>
                  <a:pt x="553479" y="2133599"/>
                </a:lnTo>
                <a:lnTo>
                  <a:pt x="576937" y="2082799"/>
                </a:lnTo>
                <a:lnTo>
                  <a:pt x="600970" y="2044699"/>
                </a:lnTo>
                <a:lnTo>
                  <a:pt x="625610" y="1993899"/>
                </a:lnTo>
                <a:lnTo>
                  <a:pt x="650888" y="1955799"/>
                </a:lnTo>
                <a:lnTo>
                  <a:pt x="676837" y="1904999"/>
                </a:lnTo>
                <a:lnTo>
                  <a:pt x="703488" y="1866899"/>
                </a:lnTo>
                <a:lnTo>
                  <a:pt x="730873" y="1816099"/>
                </a:lnTo>
                <a:lnTo>
                  <a:pt x="759025" y="1777999"/>
                </a:lnTo>
                <a:lnTo>
                  <a:pt x="787975" y="1727199"/>
                </a:lnTo>
                <a:lnTo>
                  <a:pt x="817756" y="1689099"/>
                </a:lnTo>
                <a:lnTo>
                  <a:pt x="848398" y="1650999"/>
                </a:lnTo>
                <a:lnTo>
                  <a:pt x="879935" y="1600199"/>
                </a:lnTo>
                <a:lnTo>
                  <a:pt x="903652" y="1574799"/>
                </a:lnTo>
                <a:lnTo>
                  <a:pt x="926130" y="1536699"/>
                </a:lnTo>
                <a:lnTo>
                  <a:pt x="948069" y="1511299"/>
                </a:lnTo>
                <a:lnTo>
                  <a:pt x="970170" y="1473199"/>
                </a:lnTo>
                <a:lnTo>
                  <a:pt x="961548" y="1460499"/>
                </a:lnTo>
                <a:lnTo>
                  <a:pt x="906054" y="1460499"/>
                </a:lnTo>
                <a:lnTo>
                  <a:pt x="856291" y="1447799"/>
                </a:lnTo>
                <a:lnTo>
                  <a:pt x="706956" y="1422399"/>
                </a:lnTo>
                <a:lnTo>
                  <a:pt x="1744117" y="1422399"/>
                </a:lnTo>
                <a:lnTo>
                  <a:pt x="1695498" y="1435099"/>
                </a:lnTo>
                <a:lnTo>
                  <a:pt x="1668871" y="1447799"/>
                </a:lnTo>
                <a:lnTo>
                  <a:pt x="1651458" y="1460499"/>
                </a:lnTo>
                <a:lnTo>
                  <a:pt x="1641266" y="1485899"/>
                </a:lnTo>
                <a:lnTo>
                  <a:pt x="1636299" y="1511299"/>
                </a:lnTo>
                <a:lnTo>
                  <a:pt x="1634982" y="1536699"/>
                </a:lnTo>
                <a:lnTo>
                  <a:pt x="1212137" y="1536699"/>
                </a:lnTo>
                <a:lnTo>
                  <a:pt x="1157320" y="1612899"/>
                </a:lnTo>
                <a:lnTo>
                  <a:pt x="1129661" y="1650999"/>
                </a:lnTo>
                <a:lnTo>
                  <a:pt x="1101699" y="1689099"/>
                </a:lnTo>
                <a:lnTo>
                  <a:pt x="1073335" y="1727199"/>
                </a:lnTo>
                <a:lnTo>
                  <a:pt x="1044469" y="1765299"/>
                </a:lnTo>
                <a:lnTo>
                  <a:pt x="1015000" y="1803399"/>
                </a:lnTo>
                <a:lnTo>
                  <a:pt x="740784" y="2146299"/>
                </a:lnTo>
                <a:lnTo>
                  <a:pt x="710181" y="2197099"/>
                </a:lnTo>
                <a:lnTo>
                  <a:pt x="495430" y="2463799"/>
                </a:lnTo>
                <a:lnTo>
                  <a:pt x="481798" y="2489199"/>
                </a:lnTo>
                <a:lnTo>
                  <a:pt x="467411" y="2501899"/>
                </a:lnTo>
                <a:lnTo>
                  <a:pt x="448067" y="2514599"/>
                </a:lnTo>
                <a:close/>
              </a:path>
              <a:path w="2726055" h="2628900">
                <a:moveTo>
                  <a:pt x="1750674" y="2628899"/>
                </a:moveTo>
                <a:lnTo>
                  <a:pt x="1728258" y="2628899"/>
                </a:lnTo>
                <a:lnTo>
                  <a:pt x="1714357" y="2616199"/>
                </a:lnTo>
                <a:lnTo>
                  <a:pt x="1700240" y="2603499"/>
                </a:lnTo>
                <a:lnTo>
                  <a:pt x="1687200" y="2590799"/>
                </a:lnTo>
                <a:lnTo>
                  <a:pt x="1676531" y="2578099"/>
                </a:lnTo>
                <a:lnTo>
                  <a:pt x="1652852" y="2527299"/>
                </a:lnTo>
                <a:lnTo>
                  <a:pt x="1629586" y="2489199"/>
                </a:lnTo>
                <a:lnTo>
                  <a:pt x="1607010" y="2451099"/>
                </a:lnTo>
                <a:lnTo>
                  <a:pt x="1585400" y="2400299"/>
                </a:lnTo>
                <a:lnTo>
                  <a:pt x="1565031" y="2362199"/>
                </a:lnTo>
                <a:lnTo>
                  <a:pt x="1525455" y="2260599"/>
                </a:lnTo>
                <a:lnTo>
                  <a:pt x="1505723" y="2222499"/>
                </a:lnTo>
                <a:lnTo>
                  <a:pt x="1486025" y="2171699"/>
                </a:lnTo>
                <a:lnTo>
                  <a:pt x="1466358" y="2133599"/>
                </a:lnTo>
                <a:lnTo>
                  <a:pt x="1446719" y="2082799"/>
                </a:lnTo>
                <a:lnTo>
                  <a:pt x="1407511" y="1993899"/>
                </a:lnTo>
                <a:lnTo>
                  <a:pt x="1368380" y="1892299"/>
                </a:lnTo>
                <a:lnTo>
                  <a:pt x="1231674" y="1574799"/>
                </a:lnTo>
                <a:lnTo>
                  <a:pt x="1212137" y="1536699"/>
                </a:lnTo>
                <a:lnTo>
                  <a:pt x="1634982" y="1536699"/>
                </a:lnTo>
                <a:lnTo>
                  <a:pt x="1633665" y="1562099"/>
                </a:lnTo>
                <a:lnTo>
                  <a:pt x="1633780" y="1612899"/>
                </a:lnTo>
                <a:lnTo>
                  <a:pt x="1636253" y="1650999"/>
                </a:lnTo>
                <a:lnTo>
                  <a:pt x="1640695" y="1701799"/>
                </a:lnTo>
                <a:lnTo>
                  <a:pt x="1646717" y="1752599"/>
                </a:lnTo>
                <a:lnTo>
                  <a:pt x="1653928" y="1803399"/>
                </a:lnTo>
                <a:lnTo>
                  <a:pt x="1661939" y="1841499"/>
                </a:lnTo>
                <a:lnTo>
                  <a:pt x="1678804" y="1943099"/>
                </a:lnTo>
                <a:lnTo>
                  <a:pt x="1686877" y="1993899"/>
                </a:lnTo>
                <a:lnTo>
                  <a:pt x="1695370" y="2044699"/>
                </a:lnTo>
                <a:lnTo>
                  <a:pt x="1712487" y="2146299"/>
                </a:lnTo>
                <a:lnTo>
                  <a:pt x="1721021" y="2197099"/>
                </a:lnTo>
                <a:lnTo>
                  <a:pt x="1729480" y="2247899"/>
                </a:lnTo>
                <a:lnTo>
                  <a:pt x="1737818" y="2298699"/>
                </a:lnTo>
                <a:lnTo>
                  <a:pt x="1745990" y="2362199"/>
                </a:lnTo>
                <a:lnTo>
                  <a:pt x="1753952" y="2412999"/>
                </a:lnTo>
                <a:lnTo>
                  <a:pt x="1761659" y="2463799"/>
                </a:lnTo>
                <a:lnTo>
                  <a:pt x="1769065" y="2514599"/>
                </a:lnTo>
                <a:lnTo>
                  <a:pt x="1769263" y="2539999"/>
                </a:lnTo>
                <a:lnTo>
                  <a:pt x="1764180" y="2578099"/>
                </a:lnTo>
                <a:lnTo>
                  <a:pt x="1756942" y="2603499"/>
                </a:lnTo>
                <a:lnTo>
                  <a:pt x="1750674" y="2628899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1233" y="8191965"/>
            <a:ext cx="2172970" cy="2082800"/>
          </a:xfrm>
          <a:custGeom>
            <a:avLst/>
            <a:gdLst/>
            <a:ahLst/>
            <a:cxnLst/>
            <a:rect l="l" t="t" r="r" b="b"/>
            <a:pathLst>
              <a:path w="2172969" h="2082800">
                <a:moveTo>
                  <a:pt x="1043717" y="2082800"/>
                </a:moveTo>
                <a:lnTo>
                  <a:pt x="569654" y="2082800"/>
                </a:lnTo>
                <a:lnTo>
                  <a:pt x="607333" y="2044700"/>
                </a:lnTo>
                <a:lnTo>
                  <a:pt x="566163" y="2019300"/>
                </a:lnTo>
                <a:lnTo>
                  <a:pt x="525888" y="1993900"/>
                </a:lnTo>
                <a:lnTo>
                  <a:pt x="486563" y="1955800"/>
                </a:lnTo>
                <a:lnTo>
                  <a:pt x="448245" y="1930400"/>
                </a:lnTo>
                <a:lnTo>
                  <a:pt x="410990" y="1905000"/>
                </a:lnTo>
                <a:lnTo>
                  <a:pt x="371417" y="1866900"/>
                </a:lnTo>
                <a:lnTo>
                  <a:pt x="333932" y="1828800"/>
                </a:lnTo>
                <a:lnTo>
                  <a:pt x="298523" y="1803400"/>
                </a:lnTo>
                <a:lnTo>
                  <a:pt x="265175" y="1765300"/>
                </a:lnTo>
                <a:lnTo>
                  <a:pt x="233875" y="1727200"/>
                </a:lnTo>
                <a:lnTo>
                  <a:pt x="204607" y="1689100"/>
                </a:lnTo>
                <a:lnTo>
                  <a:pt x="177358" y="1651000"/>
                </a:lnTo>
                <a:lnTo>
                  <a:pt x="152114" y="1612900"/>
                </a:lnTo>
                <a:lnTo>
                  <a:pt x="128861" y="1562100"/>
                </a:lnTo>
                <a:lnTo>
                  <a:pt x="107584" y="1524000"/>
                </a:lnTo>
                <a:lnTo>
                  <a:pt x="88271" y="1485900"/>
                </a:lnTo>
                <a:lnTo>
                  <a:pt x="70906" y="1435100"/>
                </a:lnTo>
                <a:lnTo>
                  <a:pt x="55476" y="1397000"/>
                </a:lnTo>
                <a:lnTo>
                  <a:pt x="41967" y="1346200"/>
                </a:lnTo>
                <a:lnTo>
                  <a:pt x="30364" y="1308100"/>
                </a:lnTo>
                <a:lnTo>
                  <a:pt x="20654" y="1257300"/>
                </a:lnTo>
                <a:lnTo>
                  <a:pt x="12822" y="1219200"/>
                </a:lnTo>
                <a:lnTo>
                  <a:pt x="6855" y="1168400"/>
                </a:lnTo>
                <a:lnTo>
                  <a:pt x="2738" y="1117600"/>
                </a:lnTo>
                <a:lnTo>
                  <a:pt x="458" y="1066800"/>
                </a:lnTo>
                <a:lnTo>
                  <a:pt x="0" y="1028700"/>
                </a:lnTo>
                <a:lnTo>
                  <a:pt x="1350" y="977900"/>
                </a:lnTo>
                <a:lnTo>
                  <a:pt x="4494" y="927100"/>
                </a:lnTo>
                <a:lnTo>
                  <a:pt x="9419" y="876300"/>
                </a:lnTo>
                <a:lnTo>
                  <a:pt x="16109" y="825500"/>
                </a:lnTo>
                <a:lnTo>
                  <a:pt x="24552" y="774700"/>
                </a:lnTo>
                <a:lnTo>
                  <a:pt x="34733" y="736600"/>
                </a:lnTo>
                <a:lnTo>
                  <a:pt x="46638" y="685800"/>
                </a:lnTo>
                <a:lnTo>
                  <a:pt x="60252" y="635000"/>
                </a:lnTo>
                <a:lnTo>
                  <a:pt x="75085" y="584200"/>
                </a:lnTo>
                <a:lnTo>
                  <a:pt x="91668" y="533400"/>
                </a:lnTo>
                <a:lnTo>
                  <a:pt x="110072" y="495300"/>
                </a:lnTo>
                <a:lnTo>
                  <a:pt x="130374" y="444500"/>
                </a:lnTo>
                <a:lnTo>
                  <a:pt x="152644" y="406400"/>
                </a:lnTo>
                <a:lnTo>
                  <a:pt x="176959" y="355600"/>
                </a:lnTo>
                <a:lnTo>
                  <a:pt x="203390" y="317500"/>
                </a:lnTo>
                <a:lnTo>
                  <a:pt x="232011" y="279400"/>
                </a:lnTo>
                <a:lnTo>
                  <a:pt x="262897" y="241300"/>
                </a:lnTo>
                <a:lnTo>
                  <a:pt x="296120" y="203200"/>
                </a:lnTo>
                <a:lnTo>
                  <a:pt x="331754" y="165100"/>
                </a:lnTo>
                <a:lnTo>
                  <a:pt x="368875" y="139700"/>
                </a:lnTo>
                <a:lnTo>
                  <a:pt x="407014" y="101600"/>
                </a:lnTo>
                <a:lnTo>
                  <a:pt x="446033" y="76200"/>
                </a:lnTo>
                <a:lnTo>
                  <a:pt x="485793" y="63500"/>
                </a:lnTo>
                <a:lnTo>
                  <a:pt x="526153" y="38100"/>
                </a:lnTo>
                <a:lnTo>
                  <a:pt x="649450" y="0"/>
                </a:lnTo>
                <a:lnTo>
                  <a:pt x="853980" y="0"/>
                </a:lnTo>
                <a:lnTo>
                  <a:pt x="932207" y="25400"/>
                </a:lnTo>
                <a:lnTo>
                  <a:pt x="969996" y="50800"/>
                </a:lnTo>
                <a:lnTo>
                  <a:pt x="1006716" y="63500"/>
                </a:lnTo>
                <a:lnTo>
                  <a:pt x="1042228" y="88900"/>
                </a:lnTo>
                <a:lnTo>
                  <a:pt x="1076394" y="114300"/>
                </a:lnTo>
                <a:lnTo>
                  <a:pt x="1092733" y="127000"/>
                </a:lnTo>
                <a:lnTo>
                  <a:pt x="660834" y="127000"/>
                </a:lnTo>
                <a:lnTo>
                  <a:pt x="567770" y="152400"/>
                </a:lnTo>
                <a:lnTo>
                  <a:pt x="523637" y="165100"/>
                </a:lnTo>
                <a:lnTo>
                  <a:pt x="481109" y="190500"/>
                </a:lnTo>
                <a:lnTo>
                  <a:pt x="440191" y="215900"/>
                </a:lnTo>
                <a:lnTo>
                  <a:pt x="400888" y="241300"/>
                </a:lnTo>
                <a:lnTo>
                  <a:pt x="363206" y="279400"/>
                </a:lnTo>
                <a:lnTo>
                  <a:pt x="327147" y="304800"/>
                </a:lnTo>
                <a:lnTo>
                  <a:pt x="292718" y="355600"/>
                </a:lnTo>
                <a:lnTo>
                  <a:pt x="261749" y="393700"/>
                </a:lnTo>
                <a:lnTo>
                  <a:pt x="233209" y="431800"/>
                </a:lnTo>
                <a:lnTo>
                  <a:pt x="207059" y="469900"/>
                </a:lnTo>
                <a:lnTo>
                  <a:pt x="183259" y="520700"/>
                </a:lnTo>
                <a:lnTo>
                  <a:pt x="161769" y="558800"/>
                </a:lnTo>
                <a:lnTo>
                  <a:pt x="142549" y="596900"/>
                </a:lnTo>
                <a:lnTo>
                  <a:pt x="125561" y="647700"/>
                </a:lnTo>
                <a:lnTo>
                  <a:pt x="110763" y="685800"/>
                </a:lnTo>
                <a:lnTo>
                  <a:pt x="98117" y="736600"/>
                </a:lnTo>
                <a:lnTo>
                  <a:pt x="87582" y="774700"/>
                </a:lnTo>
                <a:lnTo>
                  <a:pt x="79119" y="825500"/>
                </a:lnTo>
                <a:lnTo>
                  <a:pt x="72688" y="876300"/>
                </a:lnTo>
                <a:lnTo>
                  <a:pt x="68249" y="914400"/>
                </a:lnTo>
                <a:lnTo>
                  <a:pt x="65763" y="965200"/>
                </a:lnTo>
                <a:lnTo>
                  <a:pt x="65189" y="1016000"/>
                </a:lnTo>
                <a:lnTo>
                  <a:pt x="66488" y="1066800"/>
                </a:lnTo>
                <a:lnTo>
                  <a:pt x="69621" y="1117600"/>
                </a:lnTo>
                <a:lnTo>
                  <a:pt x="74547" y="1168400"/>
                </a:lnTo>
                <a:lnTo>
                  <a:pt x="81227" y="1206500"/>
                </a:lnTo>
                <a:lnTo>
                  <a:pt x="91016" y="1270000"/>
                </a:lnTo>
                <a:lnTo>
                  <a:pt x="103693" y="1320800"/>
                </a:lnTo>
                <a:lnTo>
                  <a:pt x="119133" y="1371600"/>
                </a:lnTo>
                <a:lnTo>
                  <a:pt x="137210" y="1409700"/>
                </a:lnTo>
                <a:lnTo>
                  <a:pt x="157796" y="1460500"/>
                </a:lnTo>
                <a:lnTo>
                  <a:pt x="180766" y="1498600"/>
                </a:lnTo>
                <a:lnTo>
                  <a:pt x="205993" y="1536700"/>
                </a:lnTo>
                <a:lnTo>
                  <a:pt x="233352" y="1587500"/>
                </a:lnTo>
                <a:lnTo>
                  <a:pt x="262715" y="1612900"/>
                </a:lnTo>
                <a:lnTo>
                  <a:pt x="293956" y="1651000"/>
                </a:lnTo>
                <a:lnTo>
                  <a:pt x="326950" y="1689100"/>
                </a:lnTo>
                <a:lnTo>
                  <a:pt x="361570" y="1727200"/>
                </a:lnTo>
                <a:lnTo>
                  <a:pt x="397690" y="1752600"/>
                </a:lnTo>
                <a:lnTo>
                  <a:pt x="435182" y="1790700"/>
                </a:lnTo>
                <a:lnTo>
                  <a:pt x="473922" y="1816100"/>
                </a:lnTo>
                <a:lnTo>
                  <a:pt x="513783" y="1841500"/>
                </a:lnTo>
                <a:lnTo>
                  <a:pt x="554639" y="1879600"/>
                </a:lnTo>
                <a:lnTo>
                  <a:pt x="596362" y="1905000"/>
                </a:lnTo>
                <a:lnTo>
                  <a:pt x="681909" y="1955800"/>
                </a:lnTo>
                <a:lnTo>
                  <a:pt x="788852" y="1955800"/>
                </a:lnTo>
                <a:lnTo>
                  <a:pt x="784086" y="1968500"/>
                </a:lnTo>
                <a:lnTo>
                  <a:pt x="762893" y="1993900"/>
                </a:lnTo>
                <a:lnTo>
                  <a:pt x="795520" y="2006600"/>
                </a:lnTo>
                <a:lnTo>
                  <a:pt x="826399" y="2019300"/>
                </a:lnTo>
                <a:lnTo>
                  <a:pt x="855967" y="2032000"/>
                </a:lnTo>
                <a:lnTo>
                  <a:pt x="884661" y="2044700"/>
                </a:lnTo>
                <a:lnTo>
                  <a:pt x="1055888" y="2044700"/>
                </a:lnTo>
                <a:lnTo>
                  <a:pt x="1043717" y="2082800"/>
                </a:lnTo>
                <a:close/>
              </a:path>
              <a:path w="2172969" h="2082800">
                <a:moveTo>
                  <a:pt x="1152302" y="1866900"/>
                </a:moveTo>
                <a:lnTo>
                  <a:pt x="1048960" y="1866900"/>
                </a:lnTo>
                <a:lnTo>
                  <a:pt x="1067422" y="1854200"/>
                </a:lnTo>
                <a:lnTo>
                  <a:pt x="1083917" y="1828800"/>
                </a:lnTo>
                <a:lnTo>
                  <a:pt x="1107521" y="1778000"/>
                </a:lnTo>
                <a:lnTo>
                  <a:pt x="1130033" y="1739900"/>
                </a:lnTo>
                <a:lnTo>
                  <a:pt x="1151416" y="1689100"/>
                </a:lnTo>
                <a:lnTo>
                  <a:pt x="1171633" y="1638300"/>
                </a:lnTo>
                <a:lnTo>
                  <a:pt x="1190646" y="1600200"/>
                </a:lnTo>
                <a:lnTo>
                  <a:pt x="1208418" y="1549400"/>
                </a:lnTo>
                <a:lnTo>
                  <a:pt x="1224912" y="1498600"/>
                </a:lnTo>
                <a:lnTo>
                  <a:pt x="1240089" y="1460500"/>
                </a:lnTo>
                <a:lnTo>
                  <a:pt x="1253914" y="1409700"/>
                </a:lnTo>
                <a:lnTo>
                  <a:pt x="1266347" y="1358900"/>
                </a:lnTo>
                <a:lnTo>
                  <a:pt x="1277353" y="1320800"/>
                </a:lnTo>
                <a:lnTo>
                  <a:pt x="1286894" y="1270000"/>
                </a:lnTo>
                <a:lnTo>
                  <a:pt x="1294931" y="1219200"/>
                </a:lnTo>
                <a:lnTo>
                  <a:pt x="1301429" y="1168400"/>
                </a:lnTo>
                <a:lnTo>
                  <a:pt x="1306349" y="1117600"/>
                </a:lnTo>
                <a:lnTo>
                  <a:pt x="1309655" y="1079500"/>
                </a:lnTo>
                <a:lnTo>
                  <a:pt x="1311308" y="1028700"/>
                </a:lnTo>
                <a:lnTo>
                  <a:pt x="1311272" y="977900"/>
                </a:lnTo>
                <a:lnTo>
                  <a:pt x="1309509" y="927100"/>
                </a:lnTo>
                <a:lnTo>
                  <a:pt x="1305981" y="876300"/>
                </a:lnTo>
                <a:lnTo>
                  <a:pt x="1300652" y="825500"/>
                </a:lnTo>
                <a:lnTo>
                  <a:pt x="1294542" y="774700"/>
                </a:lnTo>
                <a:lnTo>
                  <a:pt x="1287569" y="723900"/>
                </a:lnTo>
                <a:lnTo>
                  <a:pt x="1279463" y="673100"/>
                </a:lnTo>
                <a:lnTo>
                  <a:pt x="1269955" y="635000"/>
                </a:lnTo>
                <a:lnTo>
                  <a:pt x="1258777" y="584200"/>
                </a:lnTo>
                <a:lnTo>
                  <a:pt x="1245658" y="533400"/>
                </a:lnTo>
                <a:lnTo>
                  <a:pt x="1230329" y="495300"/>
                </a:lnTo>
                <a:lnTo>
                  <a:pt x="1212523" y="444500"/>
                </a:lnTo>
                <a:lnTo>
                  <a:pt x="1191968" y="406400"/>
                </a:lnTo>
                <a:lnTo>
                  <a:pt x="1168397" y="368300"/>
                </a:lnTo>
                <a:lnTo>
                  <a:pt x="1141090" y="317500"/>
                </a:lnTo>
                <a:lnTo>
                  <a:pt x="1111073" y="279400"/>
                </a:lnTo>
                <a:lnTo>
                  <a:pt x="1078202" y="241300"/>
                </a:lnTo>
                <a:lnTo>
                  <a:pt x="1042333" y="215900"/>
                </a:lnTo>
                <a:lnTo>
                  <a:pt x="1003323" y="190500"/>
                </a:lnTo>
                <a:lnTo>
                  <a:pt x="961030" y="165100"/>
                </a:lnTo>
                <a:lnTo>
                  <a:pt x="915309" y="152400"/>
                </a:lnTo>
                <a:lnTo>
                  <a:pt x="866017" y="139700"/>
                </a:lnTo>
                <a:lnTo>
                  <a:pt x="812351" y="127000"/>
                </a:lnTo>
                <a:lnTo>
                  <a:pt x="1092733" y="127000"/>
                </a:lnTo>
                <a:lnTo>
                  <a:pt x="1140126" y="177800"/>
                </a:lnTo>
                <a:lnTo>
                  <a:pt x="1169415" y="215900"/>
                </a:lnTo>
                <a:lnTo>
                  <a:pt x="1196800" y="254000"/>
                </a:lnTo>
                <a:lnTo>
                  <a:pt x="1222143" y="292100"/>
                </a:lnTo>
                <a:lnTo>
                  <a:pt x="1245303" y="330200"/>
                </a:lnTo>
                <a:lnTo>
                  <a:pt x="1265885" y="381000"/>
                </a:lnTo>
                <a:lnTo>
                  <a:pt x="1283766" y="419100"/>
                </a:lnTo>
                <a:lnTo>
                  <a:pt x="1299213" y="469900"/>
                </a:lnTo>
                <a:lnTo>
                  <a:pt x="1312496" y="520700"/>
                </a:lnTo>
                <a:lnTo>
                  <a:pt x="1323884" y="571500"/>
                </a:lnTo>
                <a:lnTo>
                  <a:pt x="1333647" y="609600"/>
                </a:lnTo>
                <a:lnTo>
                  <a:pt x="1342054" y="660400"/>
                </a:lnTo>
                <a:lnTo>
                  <a:pt x="1349373" y="711200"/>
                </a:lnTo>
                <a:lnTo>
                  <a:pt x="1355875" y="762000"/>
                </a:lnTo>
                <a:lnTo>
                  <a:pt x="1361827" y="812800"/>
                </a:lnTo>
                <a:lnTo>
                  <a:pt x="1366869" y="863600"/>
                </a:lnTo>
                <a:lnTo>
                  <a:pt x="1370406" y="914400"/>
                </a:lnTo>
                <a:lnTo>
                  <a:pt x="1372462" y="965200"/>
                </a:lnTo>
                <a:lnTo>
                  <a:pt x="1373055" y="1003300"/>
                </a:lnTo>
                <a:lnTo>
                  <a:pt x="1372207" y="1054100"/>
                </a:lnTo>
                <a:lnTo>
                  <a:pt x="1369939" y="1104900"/>
                </a:lnTo>
                <a:lnTo>
                  <a:pt x="1366271" y="1155700"/>
                </a:lnTo>
                <a:lnTo>
                  <a:pt x="1361223" y="1206500"/>
                </a:lnTo>
                <a:lnTo>
                  <a:pt x="1354817" y="1257300"/>
                </a:lnTo>
                <a:lnTo>
                  <a:pt x="1347074" y="1295400"/>
                </a:lnTo>
                <a:lnTo>
                  <a:pt x="1338013" y="1346200"/>
                </a:lnTo>
                <a:lnTo>
                  <a:pt x="1327655" y="1397000"/>
                </a:lnTo>
                <a:lnTo>
                  <a:pt x="1316022" y="1435100"/>
                </a:lnTo>
                <a:lnTo>
                  <a:pt x="1303134" y="1485900"/>
                </a:lnTo>
                <a:lnTo>
                  <a:pt x="1289011" y="1536700"/>
                </a:lnTo>
                <a:lnTo>
                  <a:pt x="1273675" y="1574800"/>
                </a:lnTo>
                <a:lnTo>
                  <a:pt x="1257146" y="1625600"/>
                </a:lnTo>
                <a:lnTo>
                  <a:pt x="1239444" y="1676400"/>
                </a:lnTo>
                <a:lnTo>
                  <a:pt x="1220591" y="1714500"/>
                </a:lnTo>
                <a:lnTo>
                  <a:pt x="1200606" y="1765300"/>
                </a:lnTo>
                <a:lnTo>
                  <a:pt x="1179512" y="1803400"/>
                </a:lnTo>
                <a:lnTo>
                  <a:pt x="1157327" y="1854200"/>
                </a:lnTo>
                <a:lnTo>
                  <a:pt x="1154842" y="1854200"/>
                </a:lnTo>
                <a:lnTo>
                  <a:pt x="1152302" y="1866900"/>
                </a:lnTo>
                <a:close/>
              </a:path>
              <a:path w="2172969" h="2082800">
                <a:moveTo>
                  <a:pt x="1055888" y="2044700"/>
                </a:moveTo>
                <a:lnTo>
                  <a:pt x="950788" y="2044700"/>
                </a:lnTo>
                <a:lnTo>
                  <a:pt x="970852" y="2019300"/>
                </a:lnTo>
                <a:lnTo>
                  <a:pt x="981959" y="1981200"/>
                </a:lnTo>
                <a:lnTo>
                  <a:pt x="803094" y="1930400"/>
                </a:lnTo>
                <a:lnTo>
                  <a:pt x="704631" y="1930400"/>
                </a:lnTo>
                <a:lnTo>
                  <a:pt x="709274" y="1917700"/>
                </a:lnTo>
                <a:lnTo>
                  <a:pt x="713807" y="1917700"/>
                </a:lnTo>
                <a:lnTo>
                  <a:pt x="718559" y="1905000"/>
                </a:lnTo>
                <a:lnTo>
                  <a:pt x="723858" y="1892300"/>
                </a:lnTo>
                <a:lnTo>
                  <a:pt x="676079" y="1866900"/>
                </a:lnTo>
                <a:lnTo>
                  <a:pt x="631506" y="1841500"/>
                </a:lnTo>
                <a:lnTo>
                  <a:pt x="590069" y="1816100"/>
                </a:lnTo>
                <a:lnTo>
                  <a:pt x="551696" y="1790700"/>
                </a:lnTo>
                <a:lnTo>
                  <a:pt x="516315" y="1752600"/>
                </a:lnTo>
                <a:lnTo>
                  <a:pt x="483855" y="1714500"/>
                </a:lnTo>
                <a:lnTo>
                  <a:pt x="454245" y="1676400"/>
                </a:lnTo>
                <a:lnTo>
                  <a:pt x="427412" y="1638300"/>
                </a:lnTo>
                <a:lnTo>
                  <a:pt x="403286" y="1600200"/>
                </a:lnTo>
                <a:lnTo>
                  <a:pt x="381794" y="1562100"/>
                </a:lnTo>
                <a:lnTo>
                  <a:pt x="362867" y="1511300"/>
                </a:lnTo>
                <a:lnTo>
                  <a:pt x="346431" y="1473200"/>
                </a:lnTo>
                <a:lnTo>
                  <a:pt x="332416" y="1422400"/>
                </a:lnTo>
                <a:lnTo>
                  <a:pt x="320750" y="1371600"/>
                </a:lnTo>
                <a:lnTo>
                  <a:pt x="311362" y="1320800"/>
                </a:lnTo>
                <a:lnTo>
                  <a:pt x="304124" y="1270000"/>
                </a:lnTo>
                <a:lnTo>
                  <a:pt x="298864" y="1219200"/>
                </a:lnTo>
                <a:lnTo>
                  <a:pt x="295545" y="1168400"/>
                </a:lnTo>
                <a:lnTo>
                  <a:pt x="294131" y="1117600"/>
                </a:lnTo>
                <a:lnTo>
                  <a:pt x="294585" y="1066800"/>
                </a:lnTo>
                <a:lnTo>
                  <a:pt x="296870" y="1016000"/>
                </a:lnTo>
                <a:lnTo>
                  <a:pt x="300948" y="965200"/>
                </a:lnTo>
                <a:lnTo>
                  <a:pt x="306783" y="914400"/>
                </a:lnTo>
                <a:lnTo>
                  <a:pt x="314337" y="863600"/>
                </a:lnTo>
                <a:lnTo>
                  <a:pt x="323575" y="812800"/>
                </a:lnTo>
                <a:lnTo>
                  <a:pt x="334459" y="762000"/>
                </a:lnTo>
                <a:lnTo>
                  <a:pt x="346951" y="711200"/>
                </a:lnTo>
                <a:lnTo>
                  <a:pt x="361016" y="660400"/>
                </a:lnTo>
                <a:lnTo>
                  <a:pt x="376616" y="609600"/>
                </a:lnTo>
                <a:lnTo>
                  <a:pt x="393410" y="558800"/>
                </a:lnTo>
                <a:lnTo>
                  <a:pt x="412589" y="520700"/>
                </a:lnTo>
                <a:lnTo>
                  <a:pt x="434540" y="469900"/>
                </a:lnTo>
                <a:lnTo>
                  <a:pt x="459650" y="431800"/>
                </a:lnTo>
                <a:lnTo>
                  <a:pt x="488307" y="393700"/>
                </a:lnTo>
                <a:lnTo>
                  <a:pt x="520898" y="355600"/>
                </a:lnTo>
                <a:lnTo>
                  <a:pt x="557811" y="317500"/>
                </a:lnTo>
                <a:lnTo>
                  <a:pt x="600475" y="279400"/>
                </a:lnTo>
                <a:lnTo>
                  <a:pt x="644575" y="254000"/>
                </a:lnTo>
                <a:lnTo>
                  <a:pt x="737129" y="228600"/>
                </a:lnTo>
                <a:lnTo>
                  <a:pt x="785602" y="228600"/>
                </a:lnTo>
                <a:lnTo>
                  <a:pt x="886991" y="254000"/>
                </a:lnTo>
                <a:lnTo>
                  <a:pt x="935655" y="279400"/>
                </a:lnTo>
                <a:lnTo>
                  <a:pt x="977449" y="304800"/>
                </a:lnTo>
                <a:lnTo>
                  <a:pt x="1012639" y="330200"/>
                </a:lnTo>
                <a:lnTo>
                  <a:pt x="1031873" y="355600"/>
                </a:lnTo>
                <a:lnTo>
                  <a:pt x="770961" y="355600"/>
                </a:lnTo>
                <a:lnTo>
                  <a:pt x="673752" y="381000"/>
                </a:lnTo>
                <a:lnTo>
                  <a:pt x="625611" y="406400"/>
                </a:lnTo>
                <a:lnTo>
                  <a:pt x="583136" y="431800"/>
                </a:lnTo>
                <a:lnTo>
                  <a:pt x="545878" y="469900"/>
                </a:lnTo>
                <a:lnTo>
                  <a:pt x="513386" y="508000"/>
                </a:lnTo>
                <a:lnTo>
                  <a:pt x="485208" y="546100"/>
                </a:lnTo>
                <a:lnTo>
                  <a:pt x="460895" y="584200"/>
                </a:lnTo>
                <a:lnTo>
                  <a:pt x="439996" y="635000"/>
                </a:lnTo>
                <a:lnTo>
                  <a:pt x="422060" y="685800"/>
                </a:lnTo>
                <a:lnTo>
                  <a:pt x="407872" y="736600"/>
                </a:lnTo>
                <a:lnTo>
                  <a:pt x="395949" y="774700"/>
                </a:lnTo>
                <a:lnTo>
                  <a:pt x="386110" y="825500"/>
                </a:lnTo>
                <a:lnTo>
                  <a:pt x="378172" y="876300"/>
                </a:lnTo>
                <a:lnTo>
                  <a:pt x="367275" y="965200"/>
                </a:lnTo>
                <a:lnTo>
                  <a:pt x="363952" y="1016000"/>
                </a:lnTo>
                <a:lnTo>
                  <a:pt x="361803" y="1066800"/>
                </a:lnTo>
                <a:lnTo>
                  <a:pt x="360647" y="1117600"/>
                </a:lnTo>
                <a:lnTo>
                  <a:pt x="360302" y="1168400"/>
                </a:lnTo>
                <a:lnTo>
                  <a:pt x="361839" y="1219200"/>
                </a:lnTo>
                <a:lnTo>
                  <a:pt x="366432" y="1270000"/>
                </a:lnTo>
                <a:lnTo>
                  <a:pt x="374051" y="1308100"/>
                </a:lnTo>
                <a:lnTo>
                  <a:pt x="384667" y="1358900"/>
                </a:lnTo>
                <a:lnTo>
                  <a:pt x="398250" y="1409700"/>
                </a:lnTo>
                <a:lnTo>
                  <a:pt x="414772" y="1447800"/>
                </a:lnTo>
                <a:lnTo>
                  <a:pt x="434204" y="1485900"/>
                </a:lnTo>
                <a:lnTo>
                  <a:pt x="456516" y="1524000"/>
                </a:lnTo>
                <a:lnTo>
                  <a:pt x="481678" y="1562100"/>
                </a:lnTo>
                <a:lnTo>
                  <a:pt x="509663" y="1600200"/>
                </a:lnTo>
                <a:lnTo>
                  <a:pt x="540441" y="1638300"/>
                </a:lnTo>
                <a:lnTo>
                  <a:pt x="573982" y="1663700"/>
                </a:lnTo>
                <a:lnTo>
                  <a:pt x="610257" y="1701800"/>
                </a:lnTo>
                <a:lnTo>
                  <a:pt x="649238" y="1727200"/>
                </a:lnTo>
                <a:lnTo>
                  <a:pt x="690895" y="1752600"/>
                </a:lnTo>
                <a:lnTo>
                  <a:pt x="735198" y="1778000"/>
                </a:lnTo>
                <a:lnTo>
                  <a:pt x="782120" y="1790700"/>
                </a:lnTo>
                <a:lnTo>
                  <a:pt x="885268" y="1790700"/>
                </a:lnTo>
                <a:lnTo>
                  <a:pt x="871261" y="1828800"/>
                </a:lnTo>
                <a:lnTo>
                  <a:pt x="903887" y="1828800"/>
                </a:lnTo>
                <a:lnTo>
                  <a:pt x="927647" y="1841500"/>
                </a:lnTo>
                <a:lnTo>
                  <a:pt x="951517" y="1841500"/>
                </a:lnTo>
                <a:lnTo>
                  <a:pt x="975167" y="1854200"/>
                </a:lnTo>
                <a:lnTo>
                  <a:pt x="998272" y="1854200"/>
                </a:lnTo>
                <a:lnTo>
                  <a:pt x="1026566" y="1866900"/>
                </a:lnTo>
                <a:lnTo>
                  <a:pt x="1152302" y="1866900"/>
                </a:lnTo>
                <a:lnTo>
                  <a:pt x="1149216" y="1879600"/>
                </a:lnTo>
                <a:lnTo>
                  <a:pt x="1145092" y="1879600"/>
                </a:lnTo>
                <a:lnTo>
                  <a:pt x="1174733" y="1892300"/>
                </a:lnTo>
                <a:lnTo>
                  <a:pt x="1259286" y="1892300"/>
                </a:lnTo>
                <a:lnTo>
                  <a:pt x="1310181" y="1905000"/>
                </a:lnTo>
                <a:lnTo>
                  <a:pt x="1780222" y="1905000"/>
                </a:lnTo>
                <a:lnTo>
                  <a:pt x="1734122" y="1917700"/>
                </a:lnTo>
                <a:lnTo>
                  <a:pt x="1638699" y="1968500"/>
                </a:lnTo>
                <a:lnTo>
                  <a:pt x="1491948" y="2006600"/>
                </a:lnTo>
                <a:lnTo>
                  <a:pt x="1100331" y="2006600"/>
                </a:lnTo>
                <a:lnTo>
                  <a:pt x="1074231" y="2019300"/>
                </a:lnTo>
                <a:lnTo>
                  <a:pt x="1055888" y="2044700"/>
                </a:lnTo>
                <a:close/>
              </a:path>
              <a:path w="2172969" h="2082800">
                <a:moveTo>
                  <a:pt x="885268" y="1790700"/>
                </a:moveTo>
                <a:lnTo>
                  <a:pt x="782120" y="1790700"/>
                </a:lnTo>
                <a:lnTo>
                  <a:pt x="802364" y="1765300"/>
                </a:lnTo>
                <a:lnTo>
                  <a:pt x="823092" y="1727200"/>
                </a:lnTo>
                <a:lnTo>
                  <a:pt x="844073" y="1689100"/>
                </a:lnTo>
                <a:lnTo>
                  <a:pt x="865076" y="1638300"/>
                </a:lnTo>
                <a:lnTo>
                  <a:pt x="885869" y="1587500"/>
                </a:lnTo>
                <a:lnTo>
                  <a:pt x="906223" y="1536700"/>
                </a:lnTo>
                <a:lnTo>
                  <a:pt x="925905" y="1485900"/>
                </a:lnTo>
                <a:lnTo>
                  <a:pt x="944684" y="1435100"/>
                </a:lnTo>
                <a:lnTo>
                  <a:pt x="962331" y="1384300"/>
                </a:lnTo>
                <a:lnTo>
                  <a:pt x="978614" y="1320800"/>
                </a:lnTo>
                <a:lnTo>
                  <a:pt x="993301" y="1270000"/>
                </a:lnTo>
                <a:lnTo>
                  <a:pt x="1006163" y="1219200"/>
                </a:lnTo>
                <a:lnTo>
                  <a:pt x="1016967" y="1168400"/>
                </a:lnTo>
                <a:lnTo>
                  <a:pt x="1025484" y="1130300"/>
                </a:lnTo>
                <a:lnTo>
                  <a:pt x="1031481" y="1079500"/>
                </a:lnTo>
                <a:lnTo>
                  <a:pt x="1036865" y="1041400"/>
                </a:lnTo>
                <a:lnTo>
                  <a:pt x="1042017" y="990600"/>
                </a:lnTo>
                <a:lnTo>
                  <a:pt x="1046649" y="939800"/>
                </a:lnTo>
                <a:lnTo>
                  <a:pt x="1050472" y="889000"/>
                </a:lnTo>
                <a:lnTo>
                  <a:pt x="1053197" y="838200"/>
                </a:lnTo>
                <a:lnTo>
                  <a:pt x="1054536" y="800100"/>
                </a:lnTo>
                <a:lnTo>
                  <a:pt x="1054199" y="749300"/>
                </a:lnTo>
                <a:lnTo>
                  <a:pt x="1051897" y="698500"/>
                </a:lnTo>
                <a:lnTo>
                  <a:pt x="1047342" y="647700"/>
                </a:lnTo>
                <a:lnTo>
                  <a:pt x="1040245" y="609600"/>
                </a:lnTo>
                <a:lnTo>
                  <a:pt x="1030316" y="558800"/>
                </a:lnTo>
                <a:lnTo>
                  <a:pt x="1014512" y="508000"/>
                </a:lnTo>
                <a:lnTo>
                  <a:pt x="992954" y="457200"/>
                </a:lnTo>
                <a:lnTo>
                  <a:pt x="966145" y="431800"/>
                </a:lnTo>
                <a:lnTo>
                  <a:pt x="934589" y="393700"/>
                </a:lnTo>
                <a:lnTo>
                  <a:pt x="898789" y="381000"/>
                </a:lnTo>
                <a:lnTo>
                  <a:pt x="859249" y="355600"/>
                </a:lnTo>
                <a:lnTo>
                  <a:pt x="1031873" y="355600"/>
                </a:lnTo>
                <a:lnTo>
                  <a:pt x="1064266" y="419100"/>
                </a:lnTo>
                <a:lnTo>
                  <a:pt x="1081233" y="469900"/>
                </a:lnTo>
                <a:lnTo>
                  <a:pt x="1092656" y="520700"/>
                </a:lnTo>
                <a:lnTo>
                  <a:pt x="1100039" y="571500"/>
                </a:lnTo>
                <a:lnTo>
                  <a:pt x="1106010" y="622300"/>
                </a:lnTo>
                <a:lnTo>
                  <a:pt x="1110592" y="660400"/>
                </a:lnTo>
                <a:lnTo>
                  <a:pt x="1113806" y="711200"/>
                </a:lnTo>
                <a:lnTo>
                  <a:pt x="1115675" y="762000"/>
                </a:lnTo>
                <a:lnTo>
                  <a:pt x="1116221" y="812800"/>
                </a:lnTo>
                <a:lnTo>
                  <a:pt x="1115465" y="863600"/>
                </a:lnTo>
                <a:lnTo>
                  <a:pt x="1113429" y="914400"/>
                </a:lnTo>
                <a:lnTo>
                  <a:pt x="1110135" y="965200"/>
                </a:lnTo>
                <a:lnTo>
                  <a:pt x="1105605" y="1003300"/>
                </a:lnTo>
                <a:lnTo>
                  <a:pt x="1099861" y="1054100"/>
                </a:lnTo>
                <a:lnTo>
                  <a:pt x="1092926" y="1104900"/>
                </a:lnTo>
                <a:lnTo>
                  <a:pt x="1084820" y="1155700"/>
                </a:lnTo>
                <a:lnTo>
                  <a:pt x="1075565" y="1206500"/>
                </a:lnTo>
                <a:lnTo>
                  <a:pt x="1065185" y="1257300"/>
                </a:lnTo>
                <a:lnTo>
                  <a:pt x="1053700" y="1295400"/>
                </a:lnTo>
                <a:lnTo>
                  <a:pt x="1041132" y="1346200"/>
                </a:lnTo>
                <a:lnTo>
                  <a:pt x="1027504" y="1397000"/>
                </a:lnTo>
                <a:lnTo>
                  <a:pt x="1012837" y="1447800"/>
                </a:lnTo>
                <a:lnTo>
                  <a:pt x="997410" y="1485900"/>
                </a:lnTo>
                <a:lnTo>
                  <a:pt x="980966" y="1536700"/>
                </a:lnTo>
                <a:lnTo>
                  <a:pt x="963689" y="1587500"/>
                </a:lnTo>
                <a:lnTo>
                  <a:pt x="945763" y="1638300"/>
                </a:lnTo>
                <a:lnTo>
                  <a:pt x="927373" y="1676400"/>
                </a:lnTo>
                <a:lnTo>
                  <a:pt x="908703" y="1727200"/>
                </a:lnTo>
                <a:lnTo>
                  <a:pt x="889937" y="1778000"/>
                </a:lnTo>
                <a:lnTo>
                  <a:pt x="885268" y="1790700"/>
                </a:lnTo>
                <a:close/>
              </a:path>
              <a:path w="2172969" h="2082800">
                <a:moveTo>
                  <a:pt x="1780222" y="1905000"/>
                </a:moveTo>
                <a:lnTo>
                  <a:pt x="1409475" y="1905000"/>
                </a:lnTo>
                <a:lnTo>
                  <a:pt x="1457927" y="1892300"/>
                </a:lnTo>
                <a:lnTo>
                  <a:pt x="1505617" y="1892300"/>
                </a:lnTo>
                <a:lnTo>
                  <a:pt x="1598818" y="1866900"/>
                </a:lnTo>
                <a:lnTo>
                  <a:pt x="1644381" y="1841500"/>
                </a:lnTo>
                <a:lnTo>
                  <a:pt x="1689288" y="1828800"/>
                </a:lnTo>
                <a:lnTo>
                  <a:pt x="2042774" y="1625600"/>
                </a:lnTo>
                <a:lnTo>
                  <a:pt x="2076922" y="1625600"/>
                </a:lnTo>
                <a:lnTo>
                  <a:pt x="2104405" y="1651000"/>
                </a:lnTo>
                <a:lnTo>
                  <a:pt x="2128556" y="1689100"/>
                </a:lnTo>
                <a:lnTo>
                  <a:pt x="2146969" y="1714500"/>
                </a:lnTo>
                <a:lnTo>
                  <a:pt x="2154058" y="1739900"/>
                </a:lnTo>
                <a:lnTo>
                  <a:pt x="2056894" y="1739900"/>
                </a:lnTo>
                <a:lnTo>
                  <a:pt x="2010366" y="1778000"/>
                </a:lnTo>
                <a:lnTo>
                  <a:pt x="1780222" y="1905000"/>
                </a:lnTo>
                <a:close/>
              </a:path>
              <a:path w="2172969" h="2082800">
                <a:moveTo>
                  <a:pt x="1975034" y="2082800"/>
                </a:moveTo>
                <a:lnTo>
                  <a:pt x="1660377" y="2082800"/>
                </a:lnTo>
                <a:lnTo>
                  <a:pt x="1800333" y="2044700"/>
                </a:lnTo>
                <a:lnTo>
                  <a:pt x="1845495" y="2019300"/>
                </a:lnTo>
                <a:lnTo>
                  <a:pt x="1889813" y="2006600"/>
                </a:lnTo>
                <a:lnTo>
                  <a:pt x="1933230" y="1981200"/>
                </a:lnTo>
                <a:lnTo>
                  <a:pt x="1975685" y="1955800"/>
                </a:lnTo>
                <a:lnTo>
                  <a:pt x="2017120" y="1930400"/>
                </a:lnTo>
                <a:lnTo>
                  <a:pt x="2057477" y="1905000"/>
                </a:lnTo>
                <a:lnTo>
                  <a:pt x="2096139" y="1866900"/>
                </a:lnTo>
                <a:lnTo>
                  <a:pt x="2108966" y="1828800"/>
                </a:lnTo>
                <a:lnTo>
                  <a:pt x="2095902" y="1790700"/>
                </a:lnTo>
                <a:lnTo>
                  <a:pt x="2056894" y="1739900"/>
                </a:lnTo>
                <a:lnTo>
                  <a:pt x="2154058" y="1739900"/>
                </a:lnTo>
                <a:lnTo>
                  <a:pt x="2161148" y="1765300"/>
                </a:lnTo>
                <a:lnTo>
                  <a:pt x="2170095" y="1803400"/>
                </a:lnTo>
                <a:lnTo>
                  <a:pt x="2172813" y="1841500"/>
                </a:lnTo>
                <a:lnTo>
                  <a:pt x="2168305" y="1892300"/>
                </a:lnTo>
                <a:lnTo>
                  <a:pt x="2155573" y="1930400"/>
                </a:lnTo>
                <a:lnTo>
                  <a:pt x="2133619" y="1968500"/>
                </a:lnTo>
                <a:lnTo>
                  <a:pt x="2101447" y="2006600"/>
                </a:lnTo>
                <a:lnTo>
                  <a:pt x="2058059" y="2044700"/>
                </a:lnTo>
                <a:lnTo>
                  <a:pt x="2014199" y="2070100"/>
                </a:lnTo>
                <a:lnTo>
                  <a:pt x="1975034" y="2082800"/>
                </a:lnTo>
                <a:close/>
              </a:path>
              <a:path w="2172969" h="2082800">
                <a:moveTo>
                  <a:pt x="788852" y="1955800"/>
                </a:moveTo>
                <a:lnTo>
                  <a:pt x="681909" y="1955800"/>
                </a:lnTo>
                <a:lnTo>
                  <a:pt x="689392" y="1943100"/>
                </a:lnTo>
                <a:lnTo>
                  <a:pt x="695455" y="1943100"/>
                </a:lnTo>
                <a:lnTo>
                  <a:pt x="700425" y="1930400"/>
                </a:lnTo>
                <a:lnTo>
                  <a:pt x="803094" y="1930400"/>
                </a:lnTo>
                <a:lnTo>
                  <a:pt x="793617" y="1943100"/>
                </a:lnTo>
                <a:lnTo>
                  <a:pt x="788852" y="1955800"/>
                </a:lnTo>
                <a:close/>
              </a:path>
              <a:path w="2172969" h="2082800">
                <a:moveTo>
                  <a:pt x="1442156" y="2019300"/>
                </a:moveTo>
                <a:lnTo>
                  <a:pt x="1187632" y="2019300"/>
                </a:lnTo>
                <a:lnTo>
                  <a:pt x="1135771" y="2006600"/>
                </a:lnTo>
                <a:lnTo>
                  <a:pt x="1491948" y="2006600"/>
                </a:lnTo>
                <a:lnTo>
                  <a:pt x="1442156" y="2019300"/>
                </a:lnTo>
                <a:close/>
              </a:path>
              <a:path w="2172969" h="2082800">
                <a:moveTo>
                  <a:pt x="1341392" y="2032000"/>
                </a:moveTo>
                <a:lnTo>
                  <a:pt x="1290465" y="2032000"/>
                </a:lnTo>
                <a:lnTo>
                  <a:pt x="1239205" y="2019300"/>
                </a:lnTo>
                <a:lnTo>
                  <a:pt x="1391963" y="2019300"/>
                </a:lnTo>
                <a:lnTo>
                  <a:pt x="1341392" y="203200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4117" y="3830485"/>
            <a:ext cx="3927475" cy="3956685"/>
          </a:xfrm>
          <a:custGeom>
            <a:avLst/>
            <a:gdLst/>
            <a:ahLst/>
            <a:cxnLst/>
            <a:rect l="l" t="t" r="r" b="b"/>
            <a:pathLst>
              <a:path w="3927475" h="3956684">
                <a:moveTo>
                  <a:pt x="1346029" y="3956662"/>
                </a:moveTo>
                <a:lnTo>
                  <a:pt x="621883" y="3900749"/>
                </a:lnTo>
                <a:lnTo>
                  <a:pt x="187414" y="3803460"/>
                </a:lnTo>
                <a:lnTo>
                  <a:pt x="42597" y="3751715"/>
                </a:lnTo>
                <a:lnTo>
                  <a:pt x="24493" y="3664944"/>
                </a:lnTo>
                <a:lnTo>
                  <a:pt x="0" y="3418109"/>
                </a:lnTo>
                <a:lnTo>
                  <a:pt x="13844" y="3031423"/>
                </a:lnTo>
                <a:lnTo>
                  <a:pt x="110752" y="2525100"/>
                </a:lnTo>
                <a:lnTo>
                  <a:pt x="219636" y="2116108"/>
                </a:lnTo>
                <a:lnTo>
                  <a:pt x="281373" y="1864910"/>
                </a:lnTo>
                <a:lnTo>
                  <a:pt x="308915" y="1738439"/>
                </a:lnTo>
                <a:lnTo>
                  <a:pt x="315218" y="1703631"/>
                </a:lnTo>
                <a:lnTo>
                  <a:pt x="519683" y="477016"/>
                </a:lnTo>
                <a:lnTo>
                  <a:pt x="1201236" y="0"/>
                </a:lnTo>
                <a:lnTo>
                  <a:pt x="1641629" y="148123"/>
                </a:lnTo>
                <a:lnTo>
                  <a:pt x="1814633" y="208162"/>
                </a:lnTo>
                <a:lnTo>
                  <a:pt x="1855618" y="224332"/>
                </a:lnTo>
                <a:lnTo>
                  <a:pt x="1909632" y="249124"/>
                </a:lnTo>
                <a:lnTo>
                  <a:pt x="1970479" y="281643"/>
                </a:lnTo>
                <a:lnTo>
                  <a:pt x="2031961" y="320994"/>
                </a:lnTo>
                <a:lnTo>
                  <a:pt x="2087882" y="366281"/>
                </a:lnTo>
                <a:lnTo>
                  <a:pt x="2132043" y="416608"/>
                </a:lnTo>
                <a:lnTo>
                  <a:pt x="2158250" y="471081"/>
                </a:lnTo>
                <a:lnTo>
                  <a:pt x="2162683" y="499592"/>
                </a:lnTo>
                <a:lnTo>
                  <a:pt x="2160303" y="528804"/>
                </a:lnTo>
                <a:lnTo>
                  <a:pt x="2150336" y="558604"/>
                </a:lnTo>
                <a:lnTo>
                  <a:pt x="2132006" y="588881"/>
                </a:lnTo>
                <a:lnTo>
                  <a:pt x="2110112" y="613307"/>
                </a:lnTo>
                <a:lnTo>
                  <a:pt x="1405702" y="613307"/>
                </a:lnTo>
                <a:lnTo>
                  <a:pt x="1434455" y="662810"/>
                </a:lnTo>
                <a:lnTo>
                  <a:pt x="1533493" y="750995"/>
                </a:lnTo>
                <a:lnTo>
                  <a:pt x="1721985" y="787372"/>
                </a:lnTo>
                <a:lnTo>
                  <a:pt x="2045005" y="787372"/>
                </a:lnTo>
                <a:lnTo>
                  <a:pt x="2087254" y="954033"/>
                </a:lnTo>
                <a:lnTo>
                  <a:pt x="1727831" y="1162195"/>
                </a:lnTo>
                <a:lnTo>
                  <a:pt x="1201236" y="1162195"/>
                </a:lnTo>
                <a:lnTo>
                  <a:pt x="1133081" y="1567340"/>
                </a:lnTo>
                <a:lnTo>
                  <a:pt x="1142665" y="1675947"/>
                </a:lnTo>
                <a:lnTo>
                  <a:pt x="1158639" y="1976212"/>
                </a:lnTo>
                <a:lnTo>
                  <a:pt x="1161834" y="2429803"/>
                </a:lnTo>
                <a:lnTo>
                  <a:pt x="1133081" y="2998390"/>
                </a:lnTo>
                <a:lnTo>
                  <a:pt x="3927447" y="2998390"/>
                </a:lnTo>
                <a:lnTo>
                  <a:pt x="3927447" y="3270971"/>
                </a:lnTo>
                <a:lnTo>
                  <a:pt x="3634971" y="3415561"/>
                </a:lnTo>
                <a:lnTo>
                  <a:pt x="3493864" y="3482990"/>
                </a:lnTo>
                <a:lnTo>
                  <a:pt x="3346408" y="3551033"/>
                </a:lnTo>
                <a:lnTo>
                  <a:pt x="3245638" y="3595826"/>
                </a:lnTo>
                <a:lnTo>
                  <a:pt x="3143639" y="3639527"/>
                </a:lnTo>
                <a:lnTo>
                  <a:pt x="3041049" y="3681589"/>
                </a:lnTo>
                <a:lnTo>
                  <a:pt x="2989731" y="3701835"/>
                </a:lnTo>
                <a:lnTo>
                  <a:pt x="2938504" y="3721467"/>
                </a:lnTo>
                <a:lnTo>
                  <a:pt x="2887448" y="3740416"/>
                </a:lnTo>
                <a:lnTo>
                  <a:pt x="2836642" y="3758614"/>
                </a:lnTo>
                <a:lnTo>
                  <a:pt x="2786166" y="3775993"/>
                </a:lnTo>
                <a:lnTo>
                  <a:pt x="2736100" y="3792485"/>
                </a:lnTo>
                <a:lnTo>
                  <a:pt x="2686523" y="3808021"/>
                </a:lnTo>
                <a:lnTo>
                  <a:pt x="2637515" y="3822533"/>
                </a:lnTo>
                <a:lnTo>
                  <a:pt x="2589155" y="3835953"/>
                </a:lnTo>
                <a:lnTo>
                  <a:pt x="2541524" y="3848212"/>
                </a:lnTo>
                <a:lnTo>
                  <a:pt x="2494701" y="3859242"/>
                </a:lnTo>
                <a:lnTo>
                  <a:pt x="2448765" y="3868976"/>
                </a:lnTo>
                <a:lnTo>
                  <a:pt x="2403797" y="3877344"/>
                </a:lnTo>
                <a:lnTo>
                  <a:pt x="2359876" y="3884278"/>
                </a:lnTo>
                <a:lnTo>
                  <a:pt x="1346029" y="3956662"/>
                </a:lnTo>
                <a:close/>
              </a:path>
              <a:path w="3927475" h="3956684">
                <a:moveTo>
                  <a:pt x="1721985" y="787372"/>
                </a:moveTo>
                <a:lnTo>
                  <a:pt x="1533493" y="750995"/>
                </a:lnTo>
                <a:lnTo>
                  <a:pt x="1434455" y="662810"/>
                </a:lnTo>
                <a:lnTo>
                  <a:pt x="1405702" y="613307"/>
                </a:lnTo>
                <a:lnTo>
                  <a:pt x="2011231" y="684257"/>
                </a:lnTo>
                <a:lnTo>
                  <a:pt x="1721985" y="787372"/>
                </a:lnTo>
                <a:close/>
              </a:path>
              <a:path w="3927475" h="3956684">
                <a:moveTo>
                  <a:pt x="2011231" y="684257"/>
                </a:moveTo>
                <a:lnTo>
                  <a:pt x="1405702" y="613307"/>
                </a:lnTo>
                <a:lnTo>
                  <a:pt x="2110112" y="613307"/>
                </a:lnTo>
                <a:lnTo>
                  <a:pt x="2104540" y="619522"/>
                </a:lnTo>
                <a:lnTo>
                  <a:pt x="2067163" y="650417"/>
                </a:lnTo>
                <a:lnTo>
                  <a:pt x="2019099" y="681452"/>
                </a:lnTo>
                <a:lnTo>
                  <a:pt x="2011231" y="684257"/>
                </a:lnTo>
                <a:close/>
              </a:path>
              <a:path w="3927475" h="3956684">
                <a:moveTo>
                  <a:pt x="2045005" y="787372"/>
                </a:moveTo>
                <a:lnTo>
                  <a:pt x="1721985" y="787372"/>
                </a:lnTo>
                <a:lnTo>
                  <a:pt x="2011231" y="684257"/>
                </a:lnTo>
                <a:lnTo>
                  <a:pt x="2019099" y="685179"/>
                </a:lnTo>
                <a:lnTo>
                  <a:pt x="2045005" y="787372"/>
                </a:lnTo>
                <a:close/>
              </a:path>
              <a:path w="3927475" h="3956684">
                <a:moveTo>
                  <a:pt x="1610168" y="1230341"/>
                </a:moveTo>
                <a:lnTo>
                  <a:pt x="1201236" y="1162195"/>
                </a:lnTo>
                <a:lnTo>
                  <a:pt x="1727831" y="1162195"/>
                </a:lnTo>
                <a:lnTo>
                  <a:pt x="1610168" y="1230341"/>
                </a:lnTo>
                <a:close/>
              </a:path>
              <a:path w="3927475" h="3956684">
                <a:moveTo>
                  <a:pt x="3927447" y="2453228"/>
                </a:moveTo>
                <a:lnTo>
                  <a:pt x="2496186" y="2453228"/>
                </a:lnTo>
                <a:lnTo>
                  <a:pt x="2537718" y="2389342"/>
                </a:lnTo>
                <a:lnTo>
                  <a:pt x="2675094" y="2248792"/>
                </a:lnTo>
                <a:lnTo>
                  <a:pt x="2927481" y="2108243"/>
                </a:lnTo>
                <a:lnTo>
                  <a:pt x="3314049" y="2044357"/>
                </a:lnTo>
                <a:lnTo>
                  <a:pt x="3582411" y="2055004"/>
                </a:lnTo>
                <a:lnTo>
                  <a:pt x="3774097" y="2078429"/>
                </a:lnTo>
                <a:lnTo>
                  <a:pt x="3889109" y="2101854"/>
                </a:lnTo>
                <a:lnTo>
                  <a:pt x="3927447" y="2112502"/>
                </a:lnTo>
                <a:lnTo>
                  <a:pt x="3927447" y="2453228"/>
                </a:lnTo>
                <a:close/>
              </a:path>
              <a:path w="3927475" h="3956684">
                <a:moveTo>
                  <a:pt x="3927447" y="2998390"/>
                </a:moveTo>
                <a:lnTo>
                  <a:pt x="1133081" y="2998390"/>
                </a:lnTo>
                <a:lnTo>
                  <a:pt x="1221470" y="2874877"/>
                </a:lnTo>
                <a:lnTo>
                  <a:pt x="1482377" y="2623591"/>
                </a:lnTo>
                <a:lnTo>
                  <a:pt x="1909412" y="2423415"/>
                </a:lnTo>
                <a:lnTo>
                  <a:pt x="2496186" y="2453228"/>
                </a:lnTo>
                <a:lnTo>
                  <a:pt x="3927447" y="2453228"/>
                </a:lnTo>
                <a:lnTo>
                  <a:pt x="3927447" y="2998390"/>
                </a:lnTo>
                <a:close/>
              </a:path>
            </a:pathLst>
          </a:custGeom>
          <a:solidFill>
            <a:srgbClr val="FFD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71097" y="6060645"/>
            <a:ext cx="368300" cy="1266825"/>
          </a:xfrm>
          <a:custGeom>
            <a:avLst/>
            <a:gdLst/>
            <a:ahLst/>
            <a:cxnLst/>
            <a:rect l="l" t="t" r="r" b="b"/>
            <a:pathLst>
              <a:path w="368300" h="1266825">
                <a:moveTo>
                  <a:pt x="33543" y="1266809"/>
                </a:moveTo>
                <a:lnTo>
                  <a:pt x="20324" y="1215681"/>
                </a:lnTo>
                <a:lnTo>
                  <a:pt x="7387" y="1138176"/>
                </a:lnTo>
                <a:lnTo>
                  <a:pt x="2526" y="1088254"/>
                </a:lnTo>
                <a:lnTo>
                  <a:pt x="0" y="1031712"/>
                </a:lnTo>
                <a:lnTo>
                  <a:pt x="757" y="969169"/>
                </a:lnTo>
                <a:lnTo>
                  <a:pt x="5746" y="901245"/>
                </a:lnTo>
                <a:lnTo>
                  <a:pt x="15915" y="828557"/>
                </a:lnTo>
                <a:lnTo>
                  <a:pt x="32212" y="751727"/>
                </a:lnTo>
                <a:lnTo>
                  <a:pt x="46589" y="695044"/>
                </a:lnTo>
                <a:lnTo>
                  <a:pt x="62429" y="634084"/>
                </a:lnTo>
                <a:lnTo>
                  <a:pt x="79371" y="570051"/>
                </a:lnTo>
                <a:lnTo>
                  <a:pt x="97055" y="504149"/>
                </a:lnTo>
                <a:lnTo>
                  <a:pt x="115119" y="437580"/>
                </a:lnTo>
                <a:lnTo>
                  <a:pt x="133201" y="371549"/>
                </a:lnTo>
                <a:lnTo>
                  <a:pt x="150942" y="307258"/>
                </a:lnTo>
                <a:lnTo>
                  <a:pt x="167979" y="245910"/>
                </a:lnTo>
                <a:lnTo>
                  <a:pt x="183951" y="188711"/>
                </a:lnTo>
                <a:lnTo>
                  <a:pt x="198498" y="136862"/>
                </a:lnTo>
                <a:lnTo>
                  <a:pt x="211259" y="91567"/>
                </a:lnTo>
                <a:lnTo>
                  <a:pt x="221871" y="54030"/>
                </a:lnTo>
                <a:lnTo>
                  <a:pt x="237210" y="0"/>
                </a:lnTo>
                <a:lnTo>
                  <a:pt x="368196" y="37266"/>
                </a:lnTo>
                <a:lnTo>
                  <a:pt x="352942" y="91084"/>
                </a:lnTo>
                <a:lnTo>
                  <a:pt x="342390" y="128462"/>
                </a:lnTo>
                <a:lnTo>
                  <a:pt x="329701" y="173557"/>
                </a:lnTo>
                <a:lnTo>
                  <a:pt x="315235" y="225168"/>
                </a:lnTo>
                <a:lnTo>
                  <a:pt x="299351" y="282095"/>
                </a:lnTo>
                <a:lnTo>
                  <a:pt x="282407" y="343136"/>
                </a:lnTo>
                <a:lnTo>
                  <a:pt x="264762" y="407091"/>
                </a:lnTo>
                <a:lnTo>
                  <a:pt x="246775" y="472757"/>
                </a:lnTo>
                <a:lnTo>
                  <a:pt x="228804" y="538935"/>
                </a:lnTo>
                <a:lnTo>
                  <a:pt x="211209" y="604422"/>
                </a:lnTo>
                <a:lnTo>
                  <a:pt x="194348" y="668019"/>
                </a:lnTo>
                <a:lnTo>
                  <a:pt x="178580" y="728523"/>
                </a:lnTo>
                <a:lnTo>
                  <a:pt x="164263" y="784735"/>
                </a:lnTo>
                <a:lnTo>
                  <a:pt x="147713" y="865698"/>
                </a:lnTo>
                <a:lnTo>
                  <a:pt x="138771" y="940935"/>
                </a:lnTo>
                <a:lnTo>
                  <a:pt x="135934" y="1009450"/>
                </a:lnTo>
                <a:lnTo>
                  <a:pt x="137698" y="1070249"/>
                </a:lnTo>
                <a:lnTo>
                  <a:pt x="142561" y="1122337"/>
                </a:lnTo>
                <a:lnTo>
                  <a:pt x="149019" y="1164719"/>
                </a:lnTo>
                <a:lnTo>
                  <a:pt x="160707" y="1216388"/>
                </a:lnTo>
                <a:lnTo>
                  <a:pt x="162932" y="1223686"/>
                </a:lnTo>
                <a:lnTo>
                  <a:pt x="33543" y="1266809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54873" y="6111376"/>
            <a:ext cx="1153795" cy="298450"/>
          </a:xfrm>
          <a:custGeom>
            <a:avLst/>
            <a:gdLst/>
            <a:ahLst/>
            <a:cxnLst/>
            <a:rect l="l" t="t" r="r" b="b"/>
            <a:pathLst>
              <a:path w="1153795" h="298450">
                <a:moveTo>
                  <a:pt x="72414" y="298246"/>
                </a:moveTo>
                <a:lnTo>
                  <a:pt x="0" y="182719"/>
                </a:lnTo>
                <a:lnTo>
                  <a:pt x="65852" y="144279"/>
                </a:lnTo>
                <a:lnTo>
                  <a:pt x="131444" y="111135"/>
                </a:lnTo>
                <a:lnTo>
                  <a:pt x="196594" y="82980"/>
                </a:lnTo>
                <a:lnTo>
                  <a:pt x="261121" y="59510"/>
                </a:lnTo>
                <a:lnTo>
                  <a:pt x="324844" y="40420"/>
                </a:lnTo>
                <a:lnTo>
                  <a:pt x="387584" y="25405"/>
                </a:lnTo>
                <a:lnTo>
                  <a:pt x="449158" y="14161"/>
                </a:lnTo>
                <a:lnTo>
                  <a:pt x="509387" y="6381"/>
                </a:lnTo>
                <a:lnTo>
                  <a:pt x="568089" y="1763"/>
                </a:lnTo>
                <a:lnTo>
                  <a:pt x="625084" y="0"/>
                </a:lnTo>
                <a:lnTo>
                  <a:pt x="680191" y="787"/>
                </a:lnTo>
                <a:lnTo>
                  <a:pt x="733229" y="3821"/>
                </a:lnTo>
                <a:lnTo>
                  <a:pt x="784018" y="8795"/>
                </a:lnTo>
                <a:lnTo>
                  <a:pt x="832376" y="15406"/>
                </a:lnTo>
                <a:lnTo>
                  <a:pt x="878123" y="23348"/>
                </a:lnTo>
                <a:lnTo>
                  <a:pt x="921079" y="32316"/>
                </a:lnTo>
                <a:lnTo>
                  <a:pt x="961061" y="42006"/>
                </a:lnTo>
                <a:lnTo>
                  <a:pt x="997890" y="52113"/>
                </a:lnTo>
                <a:lnTo>
                  <a:pt x="1061365" y="72356"/>
                </a:lnTo>
                <a:lnTo>
                  <a:pt x="1110057" y="90608"/>
                </a:lnTo>
                <a:lnTo>
                  <a:pt x="1152214" y="108915"/>
                </a:lnTo>
                <a:lnTo>
                  <a:pt x="1153656" y="109613"/>
                </a:lnTo>
                <a:lnTo>
                  <a:pt x="1153656" y="118682"/>
                </a:lnTo>
                <a:lnTo>
                  <a:pt x="1143870" y="138251"/>
                </a:lnTo>
                <a:lnTo>
                  <a:pt x="638083" y="138251"/>
                </a:lnTo>
                <a:lnTo>
                  <a:pt x="580587" y="139510"/>
                </a:lnTo>
                <a:lnTo>
                  <a:pt x="521155" y="143968"/>
                </a:lnTo>
                <a:lnTo>
                  <a:pt x="460042" y="152025"/>
                </a:lnTo>
                <a:lnTo>
                  <a:pt x="397505" y="164078"/>
                </a:lnTo>
                <a:lnTo>
                  <a:pt x="333799" y="180526"/>
                </a:lnTo>
                <a:lnTo>
                  <a:pt x="269182" y="201769"/>
                </a:lnTo>
                <a:lnTo>
                  <a:pt x="203908" y="228204"/>
                </a:lnTo>
                <a:lnTo>
                  <a:pt x="138233" y="260230"/>
                </a:lnTo>
                <a:lnTo>
                  <a:pt x="72414" y="298246"/>
                </a:lnTo>
                <a:close/>
              </a:path>
              <a:path w="1153795" h="298450">
                <a:moveTo>
                  <a:pt x="1096341" y="233295"/>
                </a:moveTo>
                <a:lnTo>
                  <a:pt x="1050220" y="213913"/>
                </a:lnTo>
                <a:lnTo>
                  <a:pt x="997620" y="195512"/>
                </a:lnTo>
                <a:lnTo>
                  <a:pt x="928059" y="175555"/>
                </a:lnTo>
                <a:lnTo>
                  <a:pt x="887557" y="165991"/>
                </a:lnTo>
                <a:lnTo>
                  <a:pt x="843583" y="157233"/>
                </a:lnTo>
                <a:lnTo>
                  <a:pt x="796393" y="149682"/>
                </a:lnTo>
                <a:lnTo>
                  <a:pt x="746242" y="143735"/>
                </a:lnTo>
                <a:lnTo>
                  <a:pt x="693387" y="139792"/>
                </a:lnTo>
                <a:lnTo>
                  <a:pt x="638083" y="138251"/>
                </a:lnTo>
                <a:lnTo>
                  <a:pt x="1143870" y="138251"/>
                </a:lnTo>
                <a:lnTo>
                  <a:pt x="1096341" y="233295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84253" y="6428766"/>
            <a:ext cx="828675" cy="312420"/>
          </a:xfrm>
          <a:custGeom>
            <a:avLst/>
            <a:gdLst/>
            <a:ahLst/>
            <a:cxnLst/>
            <a:rect l="l" t="t" r="r" b="b"/>
            <a:pathLst>
              <a:path w="828675" h="312420">
                <a:moveTo>
                  <a:pt x="96375" y="312000"/>
                </a:moveTo>
                <a:lnTo>
                  <a:pt x="0" y="215639"/>
                </a:lnTo>
                <a:lnTo>
                  <a:pt x="56215" y="164309"/>
                </a:lnTo>
                <a:lnTo>
                  <a:pt x="113259" y="121237"/>
                </a:lnTo>
                <a:lnTo>
                  <a:pt x="170735" y="85816"/>
                </a:lnTo>
                <a:lnTo>
                  <a:pt x="228243" y="57439"/>
                </a:lnTo>
                <a:lnTo>
                  <a:pt x="285387" y="35501"/>
                </a:lnTo>
                <a:lnTo>
                  <a:pt x="341770" y="19395"/>
                </a:lnTo>
                <a:lnTo>
                  <a:pt x="396993" y="8513"/>
                </a:lnTo>
                <a:lnTo>
                  <a:pt x="450659" y="2250"/>
                </a:lnTo>
                <a:lnTo>
                  <a:pt x="502371" y="0"/>
                </a:lnTo>
                <a:lnTo>
                  <a:pt x="551731" y="1154"/>
                </a:lnTo>
                <a:lnTo>
                  <a:pt x="598341" y="5108"/>
                </a:lnTo>
                <a:lnTo>
                  <a:pt x="641805" y="11254"/>
                </a:lnTo>
                <a:lnTo>
                  <a:pt x="681724" y="18986"/>
                </a:lnTo>
                <a:lnTo>
                  <a:pt x="749337" y="36782"/>
                </a:lnTo>
                <a:lnTo>
                  <a:pt x="798002" y="53644"/>
                </a:lnTo>
                <a:lnTo>
                  <a:pt x="828512" y="66571"/>
                </a:lnTo>
                <a:lnTo>
                  <a:pt x="794475" y="134636"/>
                </a:lnTo>
                <a:lnTo>
                  <a:pt x="489374" y="134636"/>
                </a:lnTo>
                <a:lnTo>
                  <a:pt x="436895" y="138956"/>
                </a:lnTo>
                <a:lnTo>
                  <a:pt x="382229" y="148736"/>
                </a:lnTo>
                <a:lnTo>
                  <a:pt x="325954" y="164904"/>
                </a:lnTo>
                <a:lnTo>
                  <a:pt x="268652" y="188387"/>
                </a:lnTo>
                <a:lnTo>
                  <a:pt x="210901" y="220113"/>
                </a:lnTo>
                <a:lnTo>
                  <a:pt x="153282" y="261008"/>
                </a:lnTo>
                <a:lnTo>
                  <a:pt x="96375" y="312000"/>
                </a:lnTo>
                <a:close/>
              </a:path>
              <a:path w="828675" h="312420">
                <a:moveTo>
                  <a:pt x="767545" y="188487"/>
                </a:moveTo>
                <a:lnTo>
                  <a:pt x="725827" y="171463"/>
                </a:lnTo>
                <a:lnTo>
                  <a:pt x="665812" y="153417"/>
                </a:lnTo>
                <a:lnTo>
                  <a:pt x="627884" y="145167"/>
                </a:lnTo>
                <a:lnTo>
                  <a:pt x="585448" y="138669"/>
                </a:lnTo>
                <a:lnTo>
                  <a:pt x="539085" y="134849"/>
                </a:lnTo>
                <a:lnTo>
                  <a:pt x="489374" y="134636"/>
                </a:lnTo>
                <a:lnTo>
                  <a:pt x="794475" y="134636"/>
                </a:lnTo>
                <a:lnTo>
                  <a:pt x="767545" y="188487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1632" y="6780695"/>
            <a:ext cx="233045" cy="233045"/>
          </a:xfrm>
          <a:custGeom>
            <a:avLst/>
            <a:gdLst/>
            <a:ahLst/>
            <a:cxnLst/>
            <a:rect l="l" t="t" r="r" b="b"/>
            <a:pathLst>
              <a:path w="233045" h="233045">
                <a:moveTo>
                  <a:pt x="96375" y="232652"/>
                </a:moveTo>
                <a:lnTo>
                  <a:pt x="0" y="136290"/>
                </a:lnTo>
                <a:lnTo>
                  <a:pt x="136310" y="0"/>
                </a:lnTo>
                <a:lnTo>
                  <a:pt x="232686" y="96361"/>
                </a:lnTo>
                <a:lnTo>
                  <a:pt x="96375" y="232652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9812" y="5108741"/>
            <a:ext cx="268605" cy="578485"/>
          </a:xfrm>
          <a:custGeom>
            <a:avLst/>
            <a:gdLst/>
            <a:ahLst/>
            <a:cxnLst/>
            <a:rect l="l" t="t" r="r" b="b"/>
            <a:pathLst>
              <a:path w="268604" h="578485">
                <a:moveTo>
                  <a:pt x="136310" y="578169"/>
                </a:moveTo>
                <a:lnTo>
                  <a:pt x="0" y="33007"/>
                </a:lnTo>
                <a:lnTo>
                  <a:pt x="132050" y="0"/>
                </a:lnTo>
                <a:lnTo>
                  <a:pt x="268361" y="545161"/>
                </a:lnTo>
                <a:lnTo>
                  <a:pt x="136310" y="578169"/>
                </a:lnTo>
                <a:close/>
              </a:path>
            </a:pathLst>
          </a:custGeom>
          <a:solidFill>
            <a:srgbClr val="E8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48148" y="5422316"/>
            <a:ext cx="445770" cy="496570"/>
          </a:xfrm>
          <a:custGeom>
            <a:avLst/>
            <a:gdLst/>
            <a:ahLst/>
            <a:cxnLst/>
            <a:rect l="l" t="t" r="r" b="b"/>
            <a:pathLst>
              <a:path w="445770" h="496570">
                <a:moveTo>
                  <a:pt x="340776" y="496182"/>
                </a:moveTo>
                <a:lnTo>
                  <a:pt x="0" y="87311"/>
                </a:lnTo>
                <a:lnTo>
                  <a:pt x="104895" y="0"/>
                </a:lnTo>
                <a:lnTo>
                  <a:pt x="445671" y="408871"/>
                </a:lnTo>
                <a:lnTo>
                  <a:pt x="340776" y="496182"/>
                </a:lnTo>
                <a:close/>
              </a:path>
            </a:pathLst>
          </a:custGeom>
          <a:solidFill>
            <a:srgbClr val="E8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60361" y="5098360"/>
            <a:ext cx="330200" cy="530860"/>
          </a:xfrm>
          <a:custGeom>
            <a:avLst/>
            <a:gdLst/>
            <a:ahLst/>
            <a:cxnLst/>
            <a:rect l="l" t="t" r="r" b="b"/>
            <a:pathLst>
              <a:path w="330200" h="530860">
                <a:moveTo>
                  <a:pt x="125128" y="530787"/>
                </a:moveTo>
                <a:lnTo>
                  <a:pt x="0" y="477016"/>
                </a:lnTo>
                <a:lnTo>
                  <a:pt x="204465" y="0"/>
                </a:lnTo>
                <a:lnTo>
                  <a:pt x="329594" y="53770"/>
                </a:lnTo>
                <a:lnTo>
                  <a:pt x="125128" y="530787"/>
                </a:lnTo>
                <a:close/>
              </a:path>
            </a:pathLst>
          </a:custGeom>
          <a:solidFill>
            <a:srgbClr val="E870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9081" y="3589128"/>
            <a:ext cx="3648426" cy="4091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6241" y="3470794"/>
            <a:ext cx="1376673" cy="4109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28838" y="3483973"/>
            <a:ext cx="2066289" cy="2019300"/>
          </a:xfrm>
          <a:custGeom>
            <a:avLst/>
            <a:gdLst/>
            <a:ahLst/>
            <a:cxnLst/>
            <a:rect l="l" t="t" r="r" b="b"/>
            <a:pathLst>
              <a:path w="2066290" h="2019300">
                <a:moveTo>
                  <a:pt x="1099791" y="63499"/>
                </a:moveTo>
                <a:lnTo>
                  <a:pt x="880178" y="63499"/>
                </a:lnTo>
                <a:lnTo>
                  <a:pt x="904632" y="25399"/>
                </a:lnTo>
                <a:lnTo>
                  <a:pt x="937439" y="0"/>
                </a:lnTo>
                <a:lnTo>
                  <a:pt x="1016785" y="0"/>
                </a:lnTo>
                <a:lnTo>
                  <a:pt x="1043888" y="12699"/>
                </a:lnTo>
                <a:lnTo>
                  <a:pt x="1067138" y="25399"/>
                </a:lnTo>
                <a:lnTo>
                  <a:pt x="1085963" y="38099"/>
                </a:lnTo>
                <a:lnTo>
                  <a:pt x="1099791" y="63499"/>
                </a:lnTo>
                <a:close/>
              </a:path>
              <a:path w="2066290" h="2019300">
                <a:moveTo>
                  <a:pt x="1252529" y="114299"/>
                </a:moveTo>
                <a:lnTo>
                  <a:pt x="731494" y="114299"/>
                </a:lnTo>
                <a:lnTo>
                  <a:pt x="732134" y="101599"/>
                </a:lnTo>
                <a:lnTo>
                  <a:pt x="733201" y="101599"/>
                </a:lnTo>
                <a:lnTo>
                  <a:pt x="748381" y="76199"/>
                </a:lnTo>
                <a:lnTo>
                  <a:pt x="773920" y="50799"/>
                </a:lnTo>
                <a:lnTo>
                  <a:pt x="806316" y="38099"/>
                </a:lnTo>
                <a:lnTo>
                  <a:pt x="852710" y="38099"/>
                </a:lnTo>
                <a:lnTo>
                  <a:pt x="862644" y="50799"/>
                </a:lnTo>
                <a:lnTo>
                  <a:pt x="871817" y="50799"/>
                </a:lnTo>
                <a:lnTo>
                  <a:pt x="880178" y="63499"/>
                </a:lnTo>
                <a:lnTo>
                  <a:pt x="1202076" y="63499"/>
                </a:lnTo>
                <a:lnTo>
                  <a:pt x="1221690" y="76199"/>
                </a:lnTo>
                <a:lnTo>
                  <a:pt x="1238608" y="88899"/>
                </a:lnTo>
                <a:lnTo>
                  <a:pt x="1252529" y="114299"/>
                </a:lnTo>
                <a:close/>
              </a:path>
              <a:path w="2066290" h="2019300">
                <a:moveTo>
                  <a:pt x="1180065" y="63499"/>
                </a:moveTo>
                <a:lnTo>
                  <a:pt x="1118629" y="63499"/>
                </a:lnTo>
                <a:lnTo>
                  <a:pt x="1138536" y="50799"/>
                </a:lnTo>
                <a:lnTo>
                  <a:pt x="1159138" y="50799"/>
                </a:lnTo>
                <a:lnTo>
                  <a:pt x="1180065" y="63499"/>
                </a:lnTo>
                <a:close/>
              </a:path>
              <a:path w="2066290" h="2019300">
                <a:moveTo>
                  <a:pt x="1906856" y="546099"/>
                </a:moveTo>
                <a:lnTo>
                  <a:pt x="201582" y="546099"/>
                </a:lnTo>
                <a:lnTo>
                  <a:pt x="193389" y="533399"/>
                </a:lnTo>
                <a:lnTo>
                  <a:pt x="188470" y="507999"/>
                </a:lnTo>
                <a:lnTo>
                  <a:pt x="187119" y="495299"/>
                </a:lnTo>
                <a:lnTo>
                  <a:pt x="189633" y="469899"/>
                </a:lnTo>
                <a:lnTo>
                  <a:pt x="200636" y="444499"/>
                </a:lnTo>
                <a:lnTo>
                  <a:pt x="218546" y="431799"/>
                </a:lnTo>
                <a:lnTo>
                  <a:pt x="241640" y="419099"/>
                </a:lnTo>
                <a:lnTo>
                  <a:pt x="268200" y="406399"/>
                </a:lnTo>
                <a:lnTo>
                  <a:pt x="265637" y="393699"/>
                </a:lnTo>
                <a:lnTo>
                  <a:pt x="264727" y="380999"/>
                </a:lnTo>
                <a:lnTo>
                  <a:pt x="265553" y="368299"/>
                </a:lnTo>
                <a:lnTo>
                  <a:pt x="268200" y="355599"/>
                </a:lnTo>
                <a:lnTo>
                  <a:pt x="288376" y="304799"/>
                </a:lnTo>
                <a:lnTo>
                  <a:pt x="322260" y="279399"/>
                </a:lnTo>
                <a:lnTo>
                  <a:pt x="365314" y="253999"/>
                </a:lnTo>
                <a:lnTo>
                  <a:pt x="413000" y="253999"/>
                </a:lnTo>
                <a:lnTo>
                  <a:pt x="433124" y="228599"/>
                </a:lnTo>
                <a:lnTo>
                  <a:pt x="461198" y="203199"/>
                </a:lnTo>
                <a:lnTo>
                  <a:pt x="494961" y="190499"/>
                </a:lnTo>
                <a:lnTo>
                  <a:pt x="532153" y="190499"/>
                </a:lnTo>
                <a:lnTo>
                  <a:pt x="532921" y="177799"/>
                </a:lnTo>
                <a:lnTo>
                  <a:pt x="533348" y="177799"/>
                </a:lnTo>
                <a:lnTo>
                  <a:pt x="553968" y="139699"/>
                </a:lnTo>
                <a:lnTo>
                  <a:pt x="588651" y="101599"/>
                </a:lnTo>
                <a:lnTo>
                  <a:pt x="632640" y="88899"/>
                </a:lnTo>
                <a:lnTo>
                  <a:pt x="681179" y="88899"/>
                </a:lnTo>
                <a:lnTo>
                  <a:pt x="695042" y="101599"/>
                </a:lnTo>
                <a:lnTo>
                  <a:pt x="708033" y="101599"/>
                </a:lnTo>
                <a:lnTo>
                  <a:pt x="720079" y="114299"/>
                </a:lnTo>
                <a:lnTo>
                  <a:pt x="1320867" y="114299"/>
                </a:lnTo>
                <a:lnTo>
                  <a:pt x="1334425" y="139699"/>
                </a:lnTo>
                <a:lnTo>
                  <a:pt x="1510794" y="139699"/>
                </a:lnTo>
                <a:lnTo>
                  <a:pt x="1531393" y="165099"/>
                </a:lnTo>
                <a:lnTo>
                  <a:pt x="1549800" y="203199"/>
                </a:lnTo>
                <a:lnTo>
                  <a:pt x="1555233" y="228599"/>
                </a:lnTo>
                <a:lnTo>
                  <a:pt x="1621424" y="228599"/>
                </a:lnTo>
                <a:lnTo>
                  <a:pt x="1658213" y="241299"/>
                </a:lnTo>
                <a:lnTo>
                  <a:pt x="1685257" y="266699"/>
                </a:lnTo>
                <a:lnTo>
                  <a:pt x="1700378" y="304799"/>
                </a:lnTo>
                <a:lnTo>
                  <a:pt x="1701399" y="342899"/>
                </a:lnTo>
                <a:lnTo>
                  <a:pt x="1780478" y="342899"/>
                </a:lnTo>
                <a:lnTo>
                  <a:pt x="1824494" y="355599"/>
                </a:lnTo>
                <a:lnTo>
                  <a:pt x="1856090" y="393699"/>
                </a:lnTo>
                <a:lnTo>
                  <a:pt x="1872371" y="444499"/>
                </a:lnTo>
                <a:lnTo>
                  <a:pt x="1870440" y="482599"/>
                </a:lnTo>
                <a:lnTo>
                  <a:pt x="1868189" y="495299"/>
                </a:lnTo>
                <a:lnTo>
                  <a:pt x="1865426" y="507999"/>
                </a:lnTo>
                <a:lnTo>
                  <a:pt x="1862182" y="507999"/>
                </a:lnTo>
                <a:lnTo>
                  <a:pt x="1858491" y="520699"/>
                </a:lnTo>
                <a:lnTo>
                  <a:pt x="1862801" y="520699"/>
                </a:lnTo>
                <a:lnTo>
                  <a:pt x="1895224" y="533399"/>
                </a:lnTo>
                <a:lnTo>
                  <a:pt x="1906856" y="546099"/>
                </a:lnTo>
                <a:close/>
              </a:path>
              <a:path w="2066290" h="2019300">
                <a:moveTo>
                  <a:pt x="1320867" y="114299"/>
                </a:moveTo>
                <a:lnTo>
                  <a:pt x="1252529" y="114299"/>
                </a:lnTo>
                <a:lnTo>
                  <a:pt x="1275474" y="101599"/>
                </a:lnTo>
                <a:lnTo>
                  <a:pt x="1299735" y="101599"/>
                </a:lnTo>
                <a:lnTo>
                  <a:pt x="1320867" y="114299"/>
                </a:lnTo>
                <a:close/>
              </a:path>
              <a:path w="2066290" h="2019300">
                <a:moveTo>
                  <a:pt x="1510794" y="139699"/>
                </a:moveTo>
                <a:lnTo>
                  <a:pt x="1334425" y="139699"/>
                </a:lnTo>
                <a:lnTo>
                  <a:pt x="1355422" y="114299"/>
                </a:lnTo>
                <a:lnTo>
                  <a:pt x="1384773" y="101599"/>
                </a:lnTo>
                <a:lnTo>
                  <a:pt x="1457589" y="101599"/>
                </a:lnTo>
                <a:lnTo>
                  <a:pt x="1500494" y="126999"/>
                </a:lnTo>
                <a:lnTo>
                  <a:pt x="1510794" y="139699"/>
                </a:lnTo>
                <a:close/>
              </a:path>
              <a:path w="2066290" h="2019300">
                <a:moveTo>
                  <a:pt x="331044" y="1777999"/>
                </a:moveTo>
                <a:lnTo>
                  <a:pt x="306650" y="1777999"/>
                </a:lnTo>
                <a:lnTo>
                  <a:pt x="294190" y="1765299"/>
                </a:lnTo>
                <a:lnTo>
                  <a:pt x="261786" y="1752599"/>
                </a:lnTo>
                <a:lnTo>
                  <a:pt x="238524" y="1727199"/>
                </a:lnTo>
                <a:lnTo>
                  <a:pt x="226536" y="1701799"/>
                </a:lnTo>
                <a:lnTo>
                  <a:pt x="227956" y="1663699"/>
                </a:lnTo>
                <a:lnTo>
                  <a:pt x="229706" y="1650999"/>
                </a:lnTo>
                <a:lnTo>
                  <a:pt x="232351" y="1650999"/>
                </a:lnTo>
                <a:lnTo>
                  <a:pt x="235638" y="1638299"/>
                </a:lnTo>
                <a:lnTo>
                  <a:pt x="205721" y="1638299"/>
                </a:lnTo>
                <a:lnTo>
                  <a:pt x="161712" y="1612899"/>
                </a:lnTo>
                <a:lnTo>
                  <a:pt x="130126" y="1587499"/>
                </a:lnTo>
                <a:lnTo>
                  <a:pt x="113847" y="1536699"/>
                </a:lnTo>
                <a:lnTo>
                  <a:pt x="115760" y="1485899"/>
                </a:lnTo>
                <a:lnTo>
                  <a:pt x="117723" y="1485899"/>
                </a:lnTo>
                <a:lnTo>
                  <a:pt x="120411" y="1473199"/>
                </a:lnTo>
                <a:lnTo>
                  <a:pt x="121393" y="1473199"/>
                </a:lnTo>
                <a:lnTo>
                  <a:pt x="88989" y="1447799"/>
                </a:lnTo>
                <a:lnTo>
                  <a:pt x="65727" y="1422399"/>
                </a:lnTo>
                <a:lnTo>
                  <a:pt x="53740" y="1396999"/>
                </a:lnTo>
                <a:lnTo>
                  <a:pt x="55159" y="1358899"/>
                </a:lnTo>
                <a:lnTo>
                  <a:pt x="60715" y="1346199"/>
                </a:lnTo>
                <a:lnTo>
                  <a:pt x="68938" y="1333499"/>
                </a:lnTo>
                <a:lnTo>
                  <a:pt x="79459" y="1320799"/>
                </a:lnTo>
                <a:lnTo>
                  <a:pt x="91904" y="1308099"/>
                </a:lnTo>
                <a:lnTo>
                  <a:pt x="91776" y="1308099"/>
                </a:lnTo>
                <a:lnTo>
                  <a:pt x="60910" y="1282699"/>
                </a:lnTo>
                <a:lnTo>
                  <a:pt x="39646" y="1244599"/>
                </a:lnTo>
                <a:lnTo>
                  <a:pt x="29650" y="1206499"/>
                </a:lnTo>
                <a:lnTo>
                  <a:pt x="32584" y="1168399"/>
                </a:lnTo>
                <a:lnTo>
                  <a:pt x="35888" y="1155699"/>
                </a:lnTo>
                <a:lnTo>
                  <a:pt x="40132" y="1142999"/>
                </a:lnTo>
                <a:lnTo>
                  <a:pt x="45264" y="1142999"/>
                </a:lnTo>
                <a:lnTo>
                  <a:pt x="51233" y="1130299"/>
                </a:lnTo>
                <a:lnTo>
                  <a:pt x="25289" y="1104899"/>
                </a:lnTo>
                <a:lnTo>
                  <a:pt x="7783" y="1079499"/>
                </a:lnTo>
                <a:lnTo>
                  <a:pt x="0" y="1041399"/>
                </a:lnTo>
                <a:lnTo>
                  <a:pt x="3222" y="1003299"/>
                </a:lnTo>
                <a:lnTo>
                  <a:pt x="10110" y="977899"/>
                </a:lnTo>
                <a:lnTo>
                  <a:pt x="20143" y="965199"/>
                </a:lnTo>
                <a:lnTo>
                  <a:pt x="32929" y="952499"/>
                </a:lnTo>
                <a:lnTo>
                  <a:pt x="48075" y="927099"/>
                </a:lnTo>
                <a:lnTo>
                  <a:pt x="30048" y="914399"/>
                </a:lnTo>
                <a:lnTo>
                  <a:pt x="17962" y="888999"/>
                </a:lnTo>
                <a:lnTo>
                  <a:pt x="12685" y="863599"/>
                </a:lnTo>
                <a:lnTo>
                  <a:pt x="15086" y="838199"/>
                </a:lnTo>
                <a:lnTo>
                  <a:pt x="28112" y="812799"/>
                </a:lnTo>
                <a:lnTo>
                  <a:pt x="49707" y="787399"/>
                </a:lnTo>
                <a:lnTo>
                  <a:pt x="77368" y="774699"/>
                </a:lnTo>
                <a:lnTo>
                  <a:pt x="108590" y="774699"/>
                </a:lnTo>
                <a:lnTo>
                  <a:pt x="110383" y="761999"/>
                </a:lnTo>
                <a:lnTo>
                  <a:pt x="74992" y="749299"/>
                </a:lnTo>
                <a:lnTo>
                  <a:pt x="50161" y="711199"/>
                </a:lnTo>
                <a:lnTo>
                  <a:pt x="37964" y="673099"/>
                </a:lnTo>
                <a:lnTo>
                  <a:pt x="40479" y="622299"/>
                </a:lnTo>
                <a:lnTo>
                  <a:pt x="60599" y="584199"/>
                </a:lnTo>
                <a:lnTo>
                  <a:pt x="94443" y="558799"/>
                </a:lnTo>
                <a:lnTo>
                  <a:pt x="137377" y="533399"/>
                </a:lnTo>
                <a:lnTo>
                  <a:pt x="184767" y="546099"/>
                </a:lnTo>
                <a:lnTo>
                  <a:pt x="1906856" y="546099"/>
                </a:lnTo>
                <a:lnTo>
                  <a:pt x="1918488" y="558799"/>
                </a:lnTo>
                <a:lnTo>
                  <a:pt x="1930478" y="596899"/>
                </a:lnTo>
                <a:lnTo>
                  <a:pt x="1929077" y="622299"/>
                </a:lnTo>
                <a:lnTo>
                  <a:pt x="1924531" y="634999"/>
                </a:lnTo>
                <a:lnTo>
                  <a:pt x="1918024" y="647699"/>
                </a:lnTo>
                <a:lnTo>
                  <a:pt x="1909789" y="660399"/>
                </a:lnTo>
                <a:lnTo>
                  <a:pt x="1900058" y="673099"/>
                </a:lnTo>
                <a:lnTo>
                  <a:pt x="1928093" y="685799"/>
                </a:lnTo>
                <a:lnTo>
                  <a:pt x="1947882" y="711199"/>
                </a:lnTo>
                <a:lnTo>
                  <a:pt x="1957725" y="749299"/>
                </a:lnTo>
                <a:lnTo>
                  <a:pt x="1955921" y="774699"/>
                </a:lnTo>
                <a:lnTo>
                  <a:pt x="1955067" y="787399"/>
                </a:lnTo>
                <a:lnTo>
                  <a:pt x="1974229" y="787399"/>
                </a:lnTo>
                <a:lnTo>
                  <a:pt x="2018220" y="812799"/>
                </a:lnTo>
                <a:lnTo>
                  <a:pt x="2049804" y="850899"/>
                </a:lnTo>
                <a:lnTo>
                  <a:pt x="2066080" y="888999"/>
                </a:lnTo>
                <a:lnTo>
                  <a:pt x="2064148" y="939799"/>
                </a:lnTo>
                <a:lnTo>
                  <a:pt x="2058265" y="965199"/>
                </a:lnTo>
                <a:lnTo>
                  <a:pt x="2049889" y="977899"/>
                </a:lnTo>
                <a:lnTo>
                  <a:pt x="2039297" y="990599"/>
                </a:lnTo>
                <a:lnTo>
                  <a:pt x="2026764" y="1003299"/>
                </a:lnTo>
                <a:lnTo>
                  <a:pt x="2040839" y="1015999"/>
                </a:lnTo>
                <a:lnTo>
                  <a:pt x="2050001" y="1041399"/>
                </a:lnTo>
                <a:lnTo>
                  <a:pt x="2053626" y="1066799"/>
                </a:lnTo>
                <a:lnTo>
                  <a:pt x="2051089" y="1092199"/>
                </a:lnTo>
                <a:lnTo>
                  <a:pt x="2042913" y="1104899"/>
                </a:lnTo>
                <a:lnTo>
                  <a:pt x="2030108" y="1130299"/>
                </a:lnTo>
                <a:lnTo>
                  <a:pt x="2013551" y="1142999"/>
                </a:lnTo>
                <a:lnTo>
                  <a:pt x="1994116" y="1155699"/>
                </a:lnTo>
                <a:lnTo>
                  <a:pt x="1999558" y="1168399"/>
                </a:lnTo>
                <a:lnTo>
                  <a:pt x="2002571" y="1181099"/>
                </a:lnTo>
                <a:lnTo>
                  <a:pt x="2002968" y="1193799"/>
                </a:lnTo>
                <a:lnTo>
                  <a:pt x="2000560" y="1206499"/>
                </a:lnTo>
                <a:lnTo>
                  <a:pt x="1998652" y="1219199"/>
                </a:lnTo>
                <a:lnTo>
                  <a:pt x="1996271" y="1231899"/>
                </a:lnTo>
                <a:lnTo>
                  <a:pt x="1990190" y="1231899"/>
                </a:lnTo>
                <a:lnTo>
                  <a:pt x="2004120" y="1257299"/>
                </a:lnTo>
                <a:lnTo>
                  <a:pt x="2012776" y="1282699"/>
                </a:lnTo>
                <a:lnTo>
                  <a:pt x="2015624" y="1308099"/>
                </a:lnTo>
                <a:lnTo>
                  <a:pt x="2012126" y="1346199"/>
                </a:lnTo>
                <a:lnTo>
                  <a:pt x="1998460" y="1371599"/>
                </a:lnTo>
                <a:lnTo>
                  <a:pt x="1976416" y="1396999"/>
                </a:lnTo>
                <a:lnTo>
                  <a:pt x="1947923" y="1422399"/>
                </a:lnTo>
                <a:lnTo>
                  <a:pt x="1914909" y="1435099"/>
                </a:lnTo>
                <a:lnTo>
                  <a:pt x="1924180" y="1447799"/>
                </a:lnTo>
                <a:lnTo>
                  <a:pt x="1929867" y="1460499"/>
                </a:lnTo>
                <a:lnTo>
                  <a:pt x="1931617" y="1485899"/>
                </a:lnTo>
                <a:lnTo>
                  <a:pt x="1929077" y="1511299"/>
                </a:lnTo>
                <a:lnTo>
                  <a:pt x="1921249" y="1523999"/>
                </a:lnTo>
                <a:lnTo>
                  <a:pt x="1909052" y="1549399"/>
                </a:lnTo>
                <a:lnTo>
                  <a:pt x="1893285" y="1562099"/>
                </a:lnTo>
                <a:lnTo>
                  <a:pt x="1874751" y="1562099"/>
                </a:lnTo>
                <a:lnTo>
                  <a:pt x="1876237" y="1574799"/>
                </a:lnTo>
                <a:lnTo>
                  <a:pt x="1873086" y="1612899"/>
                </a:lnTo>
                <a:lnTo>
                  <a:pt x="1857097" y="1650999"/>
                </a:lnTo>
                <a:lnTo>
                  <a:pt x="1830853" y="1689099"/>
                </a:lnTo>
                <a:lnTo>
                  <a:pt x="1758500" y="1714499"/>
                </a:lnTo>
                <a:lnTo>
                  <a:pt x="1759358" y="1714499"/>
                </a:lnTo>
                <a:lnTo>
                  <a:pt x="1759412" y="1727199"/>
                </a:lnTo>
                <a:lnTo>
                  <a:pt x="1758626" y="1739899"/>
                </a:lnTo>
                <a:lnTo>
                  <a:pt x="1756964" y="1739899"/>
                </a:lnTo>
                <a:lnTo>
                  <a:pt x="1746844" y="1765299"/>
                </a:lnTo>
                <a:lnTo>
                  <a:pt x="342713" y="1765299"/>
                </a:lnTo>
                <a:lnTo>
                  <a:pt x="331044" y="1777999"/>
                </a:lnTo>
                <a:close/>
              </a:path>
              <a:path w="2066290" h="2019300">
                <a:moveTo>
                  <a:pt x="489951" y="1892299"/>
                </a:moveTo>
                <a:lnTo>
                  <a:pt x="436131" y="1892299"/>
                </a:lnTo>
                <a:lnTo>
                  <a:pt x="398189" y="1866899"/>
                </a:lnTo>
                <a:lnTo>
                  <a:pt x="368809" y="1841499"/>
                </a:lnTo>
                <a:lnTo>
                  <a:pt x="349735" y="1803399"/>
                </a:lnTo>
                <a:lnTo>
                  <a:pt x="342713" y="1765299"/>
                </a:lnTo>
                <a:lnTo>
                  <a:pt x="1746844" y="1765299"/>
                </a:lnTo>
                <a:lnTo>
                  <a:pt x="1741784" y="1777999"/>
                </a:lnTo>
                <a:lnTo>
                  <a:pt x="1716245" y="1803399"/>
                </a:lnTo>
                <a:lnTo>
                  <a:pt x="1620869" y="1803399"/>
                </a:lnTo>
                <a:lnTo>
                  <a:pt x="1622024" y="1816099"/>
                </a:lnTo>
                <a:lnTo>
                  <a:pt x="1622075" y="1828799"/>
                </a:lnTo>
                <a:lnTo>
                  <a:pt x="1620989" y="1841499"/>
                </a:lnTo>
                <a:lnTo>
                  <a:pt x="1618735" y="1854199"/>
                </a:lnTo>
                <a:lnTo>
                  <a:pt x="1604988" y="1879599"/>
                </a:lnTo>
                <a:lnTo>
                  <a:pt x="506803" y="1879599"/>
                </a:lnTo>
                <a:lnTo>
                  <a:pt x="489951" y="1892299"/>
                </a:lnTo>
                <a:close/>
              </a:path>
              <a:path w="2066290" h="2019300">
                <a:moveTo>
                  <a:pt x="1683849" y="1816099"/>
                </a:moveTo>
                <a:lnTo>
                  <a:pt x="1648096" y="1816099"/>
                </a:lnTo>
                <a:lnTo>
                  <a:pt x="1641472" y="1803399"/>
                </a:lnTo>
                <a:lnTo>
                  <a:pt x="1716245" y="1803399"/>
                </a:lnTo>
                <a:lnTo>
                  <a:pt x="1683849" y="1816099"/>
                </a:lnTo>
                <a:close/>
              </a:path>
              <a:path w="2066290" h="2019300">
                <a:moveTo>
                  <a:pt x="674928" y="1981199"/>
                </a:moveTo>
                <a:lnTo>
                  <a:pt x="598813" y="1981199"/>
                </a:lnTo>
                <a:lnTo>
                  <a:pt x="564524" y="1968499"/>
                </a:lnTo>
                <a:lnTo>
                  <a:pt x="536933" y="1943099"/>
                </a:lnTo>
                <a:lnTo>
                  <a:pt x="517279" y="1917699"/>
                </a:lnTo>
                <a:lnTo>
                  <a:pt x="506803" y="1879599"/>
                </a:lnTo>
                <a:lnTo>
                  <a:pt x="1604988" y="1879599"/>
                </a:lnTo>
                <a:lnTo>
                  <a:pt x="1598115" y="1892299"/>
                </a:lnTo>
                <a:lnTo>
                  <a:pt x="1574993" y="1917699"/>
                </a:lnTo>
                <a:lnTo>
                  <a:pt x="1433392" y="1917699"/>
                </a:lnTo>
                <a:lnTo>
                  <a:pt x="1427076" y="1930399"/>
                </a:lnTo>
                <a:lnTo>
                  <a:pt x="1423918" y="1930399"/>
                </a:lnTo>
                <a:lnTo>
                  <a:pt x="1402876" y="1968499"/>
                </a:lnTo>
                <a:lnTo>
                  <a:pt x="697011" y="1968499"/>
                </a:lnTo>
                <a:lnTo>
                  <a:pt x="674928" y="1981199"/>
                </a:lnTo>
                <a:close/>
              </a:path>
              <a:path w="2066290" h="2019300">
                <a:moveTo>
                  <a:pt x="1519443" y="1943099"/>
                </a:moveTo>
                <a:lnTo>
                  <a:pt x="1470904" y="1943099"/>
                </a:lnTo>
                <a:lnTo>
                  <a:pt x="1460818" y="1930399"/>
                </a:lnTo>
                <a:lnTo>
                  <a:pt x="1442038" y="1930399"/>
                </a:lnTo>
                <a:lnTo>
                  <a:pt x="1433392" y="1917699"/>
                </a:lnTo>
                <a:lnTo>
                  <a:pt x="1574993" y="1917699"/>
                </a:lnTo>
                <a:lnTo>
                  <a:pt x="1563432" y="1930399"/>
                </a:lnTo>
                <a:lnTo>
                  <a:pt x="1519443" y="1943099"/>
                </a:lnTo>
                <a:close/>
              </a:path>
              <a:path w="2066290" h="2019300">
                <a:moveTo>
                  <a:pt x="1125914" y="2019299"/>
                </a:moveTo>
                <a:lnTo>
                  <a:pt x="905411" y="2019299"/>
                </a:lnTo>
                <a:lnTo>
                  <a:pt x="697011" y="1968499"/>
                </a:lnTo>
                <a:lnTo>
                  <a:pt x="1402876" y="1968499"/>
                </a:lnTo>
                <a:lnTo>
                  <a:pt x="1379815" y="1993899"/>
                </a:lnTo>
                <a:lnTo>
                  <a:pt x="1232642" y="1993899"/>
                </a:lnTo>
                <a:lnTo>
                  <a:pt x="1125914" y="2019299"/>
                </a:lnTo>
                <a:close/>
              </a:path>
              <a:path w="2066290" h="2019300">
                <a:moveTo>
                  <a:pt x="1324721" y="2019299"/>
                </a:moveTo>
                <a:lnTo>
                  <a:pt x="1276770" y="2019299"/>
                </a:lnTo>
                <a:lnTo>
                  <a:pt x="1264720" y="2006599"/>
                </a:lnTo>
                <a:lnTo>
                  <a:pt x="1242604" y="2006599"/>
                </a:lnTo>
                <a:lnTo>
                  <a:pt x="1232642" y="1993899"/>
                </a:lnTo>
                <a:lnTo>
                  <a:pt x="1379815" y="1993899"/>
                </a:lnTo>
                <a:lnTo>
                  <a:pt x="1368284" y="2006599"/>
                </a:lnTo>
                <a:lnTo>
                  <a:pt x="1324721" y="2019299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17231" y="5275454"/>
            <a:ext cx="626275" cy="593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51878" y="4258591"/>
            <a:ext cx="1400175" cy="1259205"/>
          </a:xfrm>
          <a:custGeom>
            <a:avLst/>
            <a:gdLst/>
            <a:ahLst/>
            <a:cxnLst/>
            <a:rect l="l" t="t" r="r" b="b"/>
            <a:pathLst>
              <a:path w="1400175" h="1259204">
                <a:moveTo>
                  <a:pt x="1297446" y="539313"/>
                </a:moveTo>
                <a:lnTo>
                  <a:pt x="107245" y="539313"/>
                </a:lnTo>
                <a:lnTo>
                  <a:pt x="108549" y="494617"/>
                </a:lnTo>
                <a:lnTo>
                  <a:pt x="112501" y="451000"/>
                </a:lnTo>
                <a:lnTo>
                  <a:pt x="119160" y="408595"/>
                </a:lnTo>
                <a:lnTo>
                  <a:pt x="128587" y="367531"/>
                </a:lnTo>
                <a:lnTo>
                  <a:pt x="140841" y="327941"/>
                </a:lnTo>
                <a:lnTo>
                  <a:pt x="155981" y="289955"/>
                </a:lnTo>
                <a:lnTo>
                  <a:pt x="174068" y="253704"/>
                </a:lnTo>
                <a:lnTo>
                  <a:pt x="195161" y="219320"/>
                </a:lnTo>
                <a:lnTo>
                  <a:pt x="219320" y="186933"/>
                </a:lnTo>
                <a:lnTo>
                  <a:pt x="246605" y="156675"/>
                </a:lnTo>
                <a:lnTo>
                  <a:pt x="277075" y="128676"/>
                </a:lnTo>
                <a:lnTo>
                  <a:pt x="310790" y="103068"/>
                </a:lnTo>
                <a:lnTo>
                  <a:pt x="347810" y="79982"/>
                </a:lnTo>
                <a:lnTo>
                  <a:pt x="388194" y="59548"/>
                </a:lnTo>
                <a:lnTo>
                  <a:pt x="432003" y="41899"/>
                </a:lnTo>
                <a:lnTo>
                  <a:pt x="479295" y="27165"/>
                </a:lnTo>
                <a:lnTo>
                  <a:pt x="530132" y="15477"/>
                </a:lnTo>
                <a:lnTo>
                  <a:pt x="584572" y="6966"/>
                </a:lnTo>
                <a:lnTo>
                  <a:pt x="642675" y="1763"/>
                </a:lnTo>
                <a:lnTo>
                  <a:pt x="704500" y="0"/>
                </a:lnTo>
                <a:lnTo>
                  <a:pt x="766289" y="1763"/>
                </a:lnTo>
                <a:lnTo>
                  <a:pt x="824298" y="6966"/>
                </a:lnTo>
                <a:lnTo>
                  <a:pt x="878593" y="15477"/>
                </a:lnTo>
                <a:lnTo>
                  <a:pt x="929241" y="27165"/>
                </a:lnTo>
                <a:lnTo>
                  <a:pt x="976307" y="41899"/>
                </a:lnTo>
                <a:lnTo>
                  <a:pt x="1019857" y="59548"/>
                </a:lnTo>
                <a:lnTo>
                  <a:pt x="1059958" y="79982"/>
                </a:lnTo>
                <a:lnTo>
                  <a:pt x="1096676" y="103068"/>
                </a:lnTo>
                <a:lnTo>
                  <a:pt x="1130076" y="128676"/>
                </a:lnTo>
                <a:lnTo>
                  <a:pt x="1160225" y="156675"/>
                </a:lnTo>
                <a:lnTo>
                  <a:pt x="1187189" y="186933"/>
                </a:lnTo>
                <a:lnTo>
                  <a:pt x="1211035" y="219320"/>
                </a:lnTo>
                <a:lnTo>
                  <a:pt x="1231827" y="253704"/>
                </a:lnTo>
                <a:lnTo>
                  <a:pt x="1249633" y="289955"/>
                </a:lnTo>
                <a:lnTo>
                  <a:pt x="1264517" y="327941"/>
                </a:lnTo>
                <a:lnTo>
                  <a:pt x="1276548" y="367531"/>
                </a:lnTo>
                <a:lnTo>
                  <a:pt x="1285790" y="408595"/>
                </a:lnTo>
                <a:lnTo>
                  <a:pt x="1292309" y="451000"/>
                </a:lnTo>
                <a:lnTo>
                  <a:pt x="1296173" y="494617"/>
                </a:lnTo>
                <a:lnTo>
                  <a:pt x="1297446" y="539313"/>
                </a:lnTo>
                <a:close/>
              </a:path>
              <a:path w="1400175" h="1259204">
                <a:moveTo>
                  <a:pt x="1350675" y="539313"/>
                </a:moveTo>
                <a:lnTo>
                  <a:pt x="1297446" y="539313"/>
                </a:lnTo>
                <a:lnTo>
                  <a:pt x="1310685" y="534076"/>
                </a:lnTo>
                <a:lnTo>
                  <a:pt x="1322961" y="531694"/>
                </a:lnTo>
                <a:lnTo>
                  <a:pt x="1334492" y="532227"/>
                </a:lnTo>
                <a:lnTo>
                  <a:pt x="1345499" y="535735"/>
                </a:lnTo>
                <a:lnTo>
                  <a:pt x="1350675" y="539313"/>
                </a:lnTo>
                <a:close/>
              </a:path>
              <a:path w="1400175" h="1259204">
                <a:moveTo>
                  <a:pt x="703050" y="1258980"/>
                </a:moveTo>
                <a:lnTo>
                  <a:pt x="660148" y="1255037"/>
                </a:lnTo>
                <a:lnTo>
                  <a:pt x="615313" y="1244412"/>
                </a:lnTo>
                <a:lnTo>
                  <a:pt x="569521" y="1228918"/>
                </a:lnTo>
                <a:lnTo>
                  <a:pt x="523746" y="1210364"/>
                </a:lnTo>
                <a:lnTo>
                  <a:pt x="436152" y="1171317"/>
                </a:lnTo>
                <a:lnTo>
                  <a:pt x="365832" y="1141062"/>
                </a:lnTo>
                <a:lnTo>
                  <a:pt x="327004" y="1118959"/>
                </a:lnTo>
                <a:lnTo>
                  <a:pt x="287553" y="1092332"/>
                </a:lnTo>
                <a:lnTo>
                  <a:pt x="248853" y="1061277"/>
                </a:lnTo>
                <a:lnTo>
                  <a:pt x="212282" y="1025889"/>
                </a:lnTo>
                <a:lnTo>
                  <a:pt x="179216" y="986261"/>
                </a:lnTo>
                <a:lnTo>
                  <a:pt x="151031" y="942489"/>
                </a:lnTo>
                <a:lnTo>
                  <a:pt x="139815" y="922273"/>
                </a:lnTo>
                <a:lnTo>
                  <a:pt x="124646" y="895808"/>
                </a:lnTo>
                <a:lnTo>
                  <a:pt x="108757" y="869990"/>
                </a:lnTo>
                <a:lnTo>
                  <a:pt x="95381" y="851716"/>
                </a:lnTo>
                <a:lnTo>
                  <a:pt x="57242" y="843752"/>
                </a:lnTo>
                <a:lnTo>
                  <a:pt x="30060" y="821575"/>
                </a:lnTo>
                <a:lnTo>
                  <a:pt x="12409" y="787761"/>
                </a:lnTo>
                <a:lnTo>
                  <a:pt x="2864" y="744882"/>
                </a:lnTo>
                <a:lnTo>
                  <a:pt x="0" y="695515"/>
                </a:lnTo>
                <a:lnTo>
                  <a:pt x="2091" y="640555"/>
                </a:lnTo>
                <a:lnTo>
                  <a:pt x="10845" y="589945"/>
                </a:lnTo>
                <a:lnTo>
                  <a:pt x="29976" y="551769"/>
                </a:lnTo>
                <a:lnTo>
                  <a:pt x="63203" y="534117"/>
                </a:lnTo>
                <a:lnTo>
                  <a:pt x="73319" y="531820"/>
                </a:lnTo>
                <a:lnTo>
                  <a:pt x="83928" y="531939"/>
                </a:lnTo>
                <a:lnTo>
                  <a:pt x="95184" y="534446"/>
                </a:lnTo>
                <a:lnTo>
                  <a:pt x="107245" y="539313"/>
                </a:lnTo>
                <a:lnTo>
                  <a:pt x="1350675" y="539313"/>
                </a:lnTo>
                <a:lnTo>
                  <a:pt x="1375729" y="556633"/>
                </a:lnTo>
                <a:lnTo>
                  <a:pt x="1392096" y="594811"/>
                </a:lnTo>
                <a:lnTo>
                  <a:pt x="1398821" y="643396"/>
                </a:lnTo>
                <a:lnTo>
                  <a:pt x="1400125" y="695515"/>
                </a:lnTo>
                <a:lnTo>
                  <a:pt x="1397260" y="744882"/>
                </a:lnTo>
                <a:lnTo>
                  <a:pt x="1387715" y="787761"/>
                </a:lnTo>
                <a:lnTo>
                  <a:pt x="1370065" y="821575"/>
                </a:lnTo>
                <a:lnTo>
                  <a:pt x="1342883" y="843752"/>
                </a:lnTo>
                <a:lnTo>
                  <a:pt x="1304743" y="851716"/>
                </a:lnTo>
                <a:lnTo>
                  <a:pt x="1292638" y="869631"/>
                </a:lnTo>
                <a:lnTo>
                  <a:pt x="1277964" y="896000"/>
                </a:lnTo>
                <a:lnTo>
                  <a:pt x="1263898" y="922920"/>
                </a:lnTo>
                <a:lnTo>
                  <a:pt x="1253617" y="942489"/>
                </a:lnTo>
                <a:lnTo>
                  <a:pt x="1225287" y="986091"/>
                </a:lnTo>
                <a:lnTo>
                  <a:pt x="1191868" y="1025308"/>
                </a:lnTo>
                <a:lnTo>
                  <a:pt x="1154861" y="1060188"/>
                </a:lnTo>
                <a:lnTo>
                  <a:pt x="1115767" y="1090783"/>
                </a:lnTo>
                <a:lnTo>
                  <a:pt x="1076087" y="1117143"/>
                </a:lnTo>
                <a:lnTo>
                  <a:pt x="1037322" y="1139318"/>
                </a:lnTo>
                <a:lnTo>
                  <a:pt x="1000972" y="1157360"/>
                </a:lnTo>
                <a:lnTo>
                  <a:pt x="966704" y="1172041"/>
                </a:lnTo>
                <a:lnTo>
                  <a:pt x="965381" y="1173234"/>
                </a:lnTo>
                <a:lnTo>
                  <a:pt x="921641" y="1193750"/>
                </a:lnTo>
                <a:lnTo>
                  <a:pt x="877539" y="1213178"/>
                </a:lnTo>
                <a:lnTo>
                  <a:pt x="832647" y="1230936"/>
                </a:lnTo>
                <a:lnTo>
                  <a:pt x="787947" y="1245503"/>
                </a:lnTo>
                <a:lnTo>
                  <a:pt x="744421" y="1255358"/>
                </a:lnTo>
                <a:lnTo>
                  <a:pt x="703050" y="1258980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45933" y="5262334"/>
            <a:ext cx="223520" cy="30480"/>
          </a:xfrm>
          <a:custGeom>
            <a:avLst/>
            <a:gdLst/>
            <a:ahLst/>
            <a:cxnLst/>
            <a:rect l="l" t="t" r="r" b="b"/>
            <a:pathLst>
              <a:path w="223519" h="30479">
                <a:moveTo>
                  <a:pt x="111598" y="30371"/>
                </a:moveTo>
                <a:lnTo>
                  <a:pt x="68708" y="27219"/>
                </a:lnTo>
                <a:lnTo>
                  <a:pt x="31879" y="18870"/>
                </a:lnTo>
                <a:lnTo>
                  <a:pt x="26544" y="17421"/>
                </a:lnTo>
                <a:lnTo>
                  <a:pt x="21764" y="15121"/>
                </a:lnTo>
                <a:lnTo>
                  <a:pt x="17625" y="13247"/>
                </a:lnTo>
                <a:lnTo>
                  <a:pt x="13528" y="11714"/>
                </a:lnTo>
                <a:lnTo>
                  <a:pt x="9772" y="8817"/>
                </a:lnTo>
                <a:lnTo>
                  <a:pt x="7084" y="7113"/>
                </a:lnTo>
                <a:lnTo>
                  <a:pt x="4096" y="5537"/>
                </a:lnTo>
                <a:lnTo>
                  <a:pt x="3029" y="3109"/>
                </a:lnTo>
                <a:lnTo>
                  <a:pt x="1749" y="1959"/>
                </a:lnTo>
                <a:lnTo>
                  <a:pt x="0" y="0"/>
                </a:lnTo>
                <a:lnTo>
                  <a:pt x="2475" y="1022"/>
                </a:lnTo>
                <a:lnTo>
                  <a:pt x="4096" y="1490"/>
                </a:lnTo>
                <a:lnTo>
                  <a:pt x="6358" y="3109"/>
                </a:lnTo>
                <a:lnTo>
                  <a:pt x="9474" y="3450"/>
                </a:lnTo>
                <a:lnTo>
                  <a:pt x="12632" y="3961"/>
                </a:lnTo>
                <a:lnTo>
                  <a:pt x="15619" y="4855"/>
                </a:lnTo>
                <a:lnTo>
                  <a:pt x="20100" y="5239"/>
                </a:lnTo>
                <a:lnTo>
                  <a:pt x="24368" y="5665"/>
                </a:lnTo>
                <a:lnTo>
                  <a:pt x="70325" y="7906"/>
                </a:lnTo>
                <a:lnTo>
                  <a:pt x="214350" y="8312"/>
                </a:lnTo>
                <a:lnTo>
                  <a:pt x="213210" y="8987"/>
                </a:lnTo>
                <a:lnTo>
                  <a:pt x="209839" y="11884"/>
                </a:lnTo>
                <a:lnTo>
                  <a:pt x="205657" y="13503"/>
                </a:lnTo>
                <a:lnTo>
                  <a:pt x="201517" y="15334"/>
                </a:lnTo>
                <a:lnTo>
                  <a:pt x="196737" y="17762"/>
                </a:lnTo>
                <a:lnTo>
                  <a:pt x="191403" y="19211"/>
                </a:lnTo>
                <a:lnTo>
                  <a:pt x="183090" y="21790"/>
                </a:lnTo>
                <a:lnTo>
                  <a:pt x="144083" y="28765"/>
                </a:lnTo>
                <a:lnTo>
                  <a:pt x="122555" y="30086"/>
                </a:lnTo>
                <a:lnTo>
                  <a:pt x="111598" y="30371"/>
                </a:lnTo>
                <a:close/>
              </a:path>
              <a:path w="223519" h="30479">
                <a:moveTo>
                  <a:pt x="214350" y="8312"/>
                </a:moveTo>
                <a:lnTo>
                  <a:pt x="132646" y="8312"/>
                </a:lnTo>
                <a:lnTo>
                  <a:pt x="152967" y="8098"/>
                </a:lnTo>
                <a:lnTo>
                  <a:pt x="171936" y="7605"/>
                </a:lnTo>
                <a:lnTo>
                  <a:pt x="194219" y="6559"/>
                </a:lnTo>
                <a:lnTo>
                  <a:pt x="198828" y="5835"/>
                </a:lnTo>
                <a:lnTo>
                  <a:pt x="203139" y="5452"/>
                </a:lnTo>
                <a:lnTo>
                  <a:pt x="207492" y="5111"/>
                </a:lnTo>
                <a:lnTo>
                  <a:pt x="210778" y="3961"/>
                </a:lnTo>
                <a:lnTo>
                  <a:pt x="213936" y="3450"/>
                </a:lnTo>
                <a:lnTo>
                  <a:pt x="217051" y="2896"/>
                </a:lnTo>
                <a:lnTo>
                  <a:pt x="218929" y="1618"/>
                </a:lnTo>
                <a:lnTo>
                  <a:pt x="220737" y="1022"/>
                </a:lnTo>
                <a:lnTo>
                  <a:pt x="223154" y="0"/>
                </a:lnTo>
                <a:lnTo>
                  <a:pt x="221447" y="1959"/>
                </a:lnTo>
                <a:lnTo>
                  <a:pt x="220209" y="3066"/>
                </a:lnTo>
                <a:lnTo>
                  <a:pt x="218758" y="5750"/>
                </a:lnTo>
                <a:lnTo>
                  <a:pt x="215942" y="7369"/>
                </a:lnTo>
                <a:lnTo>
                  <a:pt x="214350" y="8312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43628" y="5058042"/>
            <a:ext cx="225458" cy="955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03947" y="4772517"/>
            <a:ext cx="182880" cy="60325"/>
          </a:xfrm>
          <a:custGeom>
            <a:avLst/>
            <a:gdLst/>
            <a:ahLst/>
            <a:cxnLst/>
            <a:rect l="l" t="t" r="r" b="b"/>
            <a:pathLst>
              <a:path w="182880" h="60325">
                <a:moveTo>
                  <a:pt x="182568" y="60316"/>
                </a:moveTo>
                <a:lnTo>
                  <a:pt x="165547" y="52545"/>
                </a:lnTo>
                <a:lnTo>
                  <a:pt x="123989" y="36579"/>
                </a:lnTo>
                <a:lnTo>
                  <a:pt x="69940" y="22099"/>
                </a:lnTo>
                <a:lnTo>
                  <a:pt x="15447" y="18785"/>
                </a:lnTo>
                <a:lnTo>
                  <a:pt x="5518" y="16622"/>
                </a:lnTo>
                <a:lnTo>
                  <a:pt x="94" y="10654"/>
                </a:lnTo>
                <a:lnTo>
                  <a:pt x="0" y="4055"/>
                </a:lnTo>
                <a:lnTo>
                  <a:pt x="6058" y="0"/>
                </a:lnTo>
                <a:lnTo>
                  <a:pt x="71878" y="3494"/>
                </a:lnTo>
                <a:lnTo>
                  <a:pt x="128305" y="24886"/>
                </a:lnTo>
                <a:lnTo>
                  <a:pt x="167735" y="48915"/>
                </a:lnTo>
                <a:lnTo>
                  <a:pt x="182568" y="60316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90160" y="4928974"/>
            <a:ext cx="245745" cy="34290"/>
          </a:xfrm>
          <a:custGeom>
            <a:avLst/>
            <a:gdLst/>
            <a:ahLst/>
            <a:cxnLst/>
            <a:rect l="l" t="t" r="r" b="b"/>
            <a:pathLst>
              <a:path w="245744" h="34289">
                <a:moveTo>
                  <a:pt x="0" y="34077"/>
                </a:moveTo>
                <a:lnTo>
                  <a:pt x="21145" y="20007"/>
                </a:lnTo>
                <a:lnTo>
                  <a:pt x="45967" y="8636"/>
                </a:lnTo>
                <a:lnTo>
                  <a:pt x="73582" y="1466"/>
                </a:lnTo>
                <a:lnTo>
                  <a:pt x="103106" y="0"/>
                </a:lnTo>
                <a:lnTo>
                  <a:pt x="119886" y="2057"/>
                </a:lnTo>
                <a:lnTo>
                  <a:pt x="135982" y="5500"/>
                </a:lnTo>
                <a:lnTo>
                  <a:pt x="149286" y="9398"/>
                </a:lnTo>
                <a:lnTo>
                  <a:pt x="157689" y="12821"/>
                </a:lnTo>
                <a:lnTo>
                  <a:pt x="168200" y="16314"/>
                </a:lnTo>
                <a:lnTo>
                  <a:pt x="107459" y="16314"/>
                </a:lnTo>
                <a:lnTo>
                  <a:pt x="79277" y="16981"/>
                </a:lnTo>
                <a:lnTo>
                  <a:pt x="52353" y="21521"/>
                </a:lnTo>
                <a:lnTo>
                  <a:pt x="0" y="34077"/>
                </a:lnTo>
                <a:close/>
              </a:path>
              <a:path w="245744" h="34289">
                <a:moveTo>
                  <a:pt x="243424" y="18044"/>
                </a:moveTo>
                <a:lnTo>
                  <a:pt x="185807" y="18044"/>
                </a:lnTo>
                <a:lnTo>
                  <a:pt x="199944" y="15618"/>
                </a:lnTo>
                <a:lnTo>
                  <a:pt x="210565" y="10137"/>
                </a:lnTo>
                <a:lnTo>
                  <a:pt x="243424" y="18044"/>
                </a:lnTo>
                <a:close/>
              </a:path>
              <a:path w="245744" h="34289">
                <a:moveTo>
                  <a:pt x="197079" y="33608"/>
                </a:moveTo>
                <a:lnTo>
                  <a:pt x="172279" y="30277"/>
                </a:lnTo>
                <a:lnTo>
                  <a:pt x="147484" y="24721"/>
                </a:lnTo>
                <a:lnTo>
                  <a:pt x="125080" y="19286"/>
                </a:lnTo>
                <a:lnTo>
                  <a:pt x="107459" y="16314"/>
                </a:lnTo>
                <a:lnTo>
                  <a:pt x="168200" y="16314"/>
                </a:lnTo>
                <a:lnTo>
                  <a:pt x="170830" y="17188"/>
                </a:lnTo>
                <a:lnTo>
                  <a:pt x="185807" y="18044"/>
                </a:lnTo>
                <a:lnTo>
                  <a:pt x="243424" y="18044"/>
                </a:lnTo>
                <a:lnTo>
                  <a:pt x="245260" y="18486"/>
                </a:lnTo>
                <a:lnTo>
                  <a:pt x="236742" y="25180"/>
                </a:lnTo>
                <a:lnTo>
                  <a:pt x="225539" y="30216"/>
                </a:lnTo>
                <a:lnTo>
                  <a:pt x="212151" y="33168"/>
                </a:lnTo>
                <a:lnTo>
                  <a:pt x="197079" y="33608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35632" y="4772517"/>
            <a:ext cx="182880" cy="60325"/>
          </a:xfrm>
          <a:custGeom>
            <a:avLst/>
            <a:gdLst/>
            <a:ahLst/>
            <a:cxnLst/>
            <a:rect l="l" t="t" r="r" b="b"/>
            <a:pathLst>
              <a:path w="182880" h="60325">
                <a:moveTo>
                  <a:pt x="0" y="60316"/>
                </a:moveTo>
                <a:lnTo>
                  <a:pt x="14832" y="48915"/>
                </a:lnTo>
                <a:lnTo>
                  <a:pt x="54262" y="24886"/>
                </a:lnTo>
                <a:lnTo>
                  <a:pt x="110689" y="3494"/>
                </a:lnTo>
                <a:lnTo>
                  <a:pt x="176509" y="0"/>
                </a:lnTo>
                <a:lnTo>
                  <a:pt x="182592" y="4055"/>
                </a:lnTo>
                <a:lnTo>
                  <a:pt x="182505" y="10654"/>
                </a:lnTo>
                <a:lnTo>
                  <a:pt x="177073" y="16622"/>
                </a:lnTo>
                <a:lnTo>
                  <a:pt x="167120" y="18785"/>
                </a:lnTo>
                <a:lnTo>
                  <a:pt x="112627" y="22099"/>
                </a:lnTo>
                <a:lnTo>
                  <a:pt x="58578" y="36579"/>
                </a:lnTo>
                <a:lnTo>
                  <a:pt x="17020" y="52545"/>
                </a:lnTo>
                <a:lnTo>
                  <a:pt x="0" y="60316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705419" y="4928974"/>
            <a:ext cx="245745" cy="34290"/>
          </a:xfrm>
          <a:custGeom>
            <a:avLst/>
            <a:gdLst/>
            <a:ahLst/>
            <a:cxnLst/>
            <a:rect l="l" t="t" r="r" b="b"/>
            <a:pathLst>
              <a:path w="245744" h="34289">
                <a:moveTo>
                  <a:pt x="127540" y="18044"/>
                </a:moveTo>
                <a:lnTo>
                  <a:pt x="59426" y="18044"/>
                </a:lnTo>
                <a:lnTo>
                  <a:pt x="74406" y="17188"/>
                </a:lnTo>
                <a:lnTo>
                  <a:pt x="87529" y="12821"/>
                </a:lnTo>
                <a:lnTo>
                  <a:pt x="95938" y="9398"/>
                </a:lnTo>
                <a:lnTo>
                  <a:pt x="109256" y="5500"/>
                </a:lnTo>
                <a:lnTo>
                  <a:pt x="125367" y="2057"/>
                </a:lnTo>
                <a:lnTo>
                  <a:pt x="142154" y="0"/>
                </a:lnTo>
                <a:lnTo>
                  <a:pt x="171654" y="1466"/>
                </a:lnTo>
                <a:lnTo>
                  <a:pt x="199261" y="8636"/>
                </a:lnTo>
                <a:lnTo>
                  <a:pt x="216027" y="16314"/>
                </a:lnTo>
                <a:lnTo>
                  <a:pt x="137801" y="16314"/>
                </a:lnTo>
                <a:lnTo>
                  <a:pt x="127540" y="18044"/>
                </a:lnTo>
                <a:close/>
              </a:path>
              <a:path w="245744" h="34289">
                <a:moveTo>
                  <a:pt x="48181" y="33608"/>
                </a:moveTo>
                <a:lnTo>
                  <a:pt x="33109" y="33168"/>
                </a:lnTo>
                <a:lnTo>
                  <a:pt x="19721" y="30216"/>
                </a:lnTo>
                <a:lnTo>
                  <a:pt x="8518" y="25180"/>
                </a:lnTo>
                <a:lnTo>
                  <a:pt x="0" y="18486"/>
                </a:lnTo>
                <a:lnTo>
                  <a:pt x="34653" y="10137"/>
                </a:lnTo>
                <a:lnTo>
                  <a:pt x="45279" y="15618"/>
                </a:lnTo>
                <a:lnTo>
                  <a:pt x="59426" y="18044"/>
                </a:lnTo>
                <a:lnTo>
                  <a:pt x="127540" y="18044"/>
                </a:lnTo>
                <a:lnTo>
                  <a:pt x="120179" y="19286"/>
                </a:lnTo>
                <a:lnTo>
                  <a:pt x="97776" y="24721"/>
                </a:lnTo>
                <a:lnTo>
                  <a:pt x="72981" y="30277"/>
                </a:lnTo>
                <a:lnTo>
                  <a:pt x="48181" y="33608"/>
                </a:lnTo>
                <a:close/>
              </a:path>
              <a:path w="245744" h="34289">
                <a:moveTo>
                  <a:pt x="245260" y="34077"/>
                </a:moveTo>
                <a:lnTo>
                  <a:pt x="192891" y="21521"/>
                </a:lnTo>
                <a:lnTo>
                  <a:pt x="165976" y="16981"/>
                </a:lnTo>
                <a:lnTo>
                  <a:pt x="137801" y="16314"/>
                </a:lnTo>
                <a:lnTo>
                  <a:pt x="216027" y="16314"/>
                </a:lnTo>
                <a:lnTo>
                  <a:pt x="224091" y="20007"/>
                </a:lnTo>
                <a:lnTo>
                  <a:pt x="245260" y="34077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369512" y="5626875"/>
            <a:ext cx="1586230" cy="1576070"/>
          </a:xfrm>
          <a:custGeom>
            <a:avLst/>
            <a:gdLst/>
            <a:ahLst/>
            <a:cxnLst/>
            <a:rect l="l" t="t" r="r" b="b"/>
            <a:pathLst>
              <a:path w="1586230" h="1576070">
                <a:moveTo>
                  <a:pt x="1442845" y="196199"/>
                </a:moveTo>
                <a:lnTo>
                  <a:pt x="776325" y="196199"/>
                </a:lnTo>
                <a:lnTo>
                  <a:pt x="911798" y="165543"/>
                </a:lnTo>
                <a:lnTo>
                  <a:pt x="980611" y="98099"/>
                </a:lnTo>
                <a:lnTo>
                  <a:pt x="1005343" y="30656"/>
                </a:lnTo>
                <a:lnTo>
                  <a:pt x="1008570" y="0"/>
                </a:lnTo>
                <a:lnTo>
                  <a:pt x="1023716" y="4955"/>
                </a:lnTo>
                <a:lnTo>
                  <a:pt x="1041852" y="8588"/>
                </a:lnTo>
                <a:lnTo>
                  <a:pt x="1057067" y="10824"/>
                </a:lnTo>
                <a:lnTo>
                  <a:pt x="1063451" y="11586"/>
                </a:lnTo>
                <a:lnTo>
                  <a:pt x="1093193" y="21777"/>
                </a:lnTo>
                <a:lnTo>
                  <a:pt x="1121891" y="32863"/>
                </a:lnTo>
                <a:lnTo>
                  <a:pt x="1149397" y="44939"/>
                </a:lnTo>
                <a:lnTo>
                  <a:pt x="1175562" y="58101"/>
                </a:lnTo>
                <a:lnTo>
                  <a:pt x="1189276" y="58101"/>
                </a:lnTo>
                <a:lnTo>
                  <a:pt x="1206280" y="60381"/>
                </a:lnTo>
                <a:lnTo>
                  <a:pt x="1232466" y="69213"/>
                </a:lnTo>
                <a:lnTo>
                  <a:pt x="1261395" y="80945"/>
                </a:lnTo>
                <a:lnTo>
                  <a:pt x="1293306" y="92817"/>
                </a:lnTo>
                <a:lnTo>
                  <a:pt x="1336303" y="111657"/>
                </a:lnTo>
                <a:lnTo>
                  <a:pt x="1378471" y="138686"/>
                </a:lnTo>
                <a:lnTo>
                  <a:pt x="1418979" y="172184"/>
                </a:lnTo>
                <a:lnTo>
                  <a:pt x="1442845" y="196199"/>
                </a:lnTo>
                <a:close/>
              </a:path>
              <a:path w="1586230" h="1576070">
                <a:moveTo>
                  <a:pt x="769966" y="1576026"/>
                </a:moveTo>
                <a:lnTo>
                  <a:pt x="707352" y="1574862"/>
                </a:lnTo>
                <a:lnTo>
                  <a:pt x="647351" y="1571372"/>
                </a:lnTo>
                <a:lnTo>
                  <a:pt x="590159" y="1565559"/>
                </a:lnTo>
                <a:lnTo>
                  <a:pt x="535973" y="1557424"/>
                </a:lnTo>
                <a:lnTo>
                  <a:pt x="484991" y="1546969"/>
                </a:lnTo>
                <a:lnTo>
                  <a:pt x="437408" y="1534198"/>
                </a:lnTo>
                <a:lnTo>
                  <a:pt x="393423" y="1519111"/>
                </a:lnTo>
                <a:lnTo>
                  <a:pt x="353232" y="1501711"/>
                </a:lnTo>
                <a:lnTo>
                  <a:pt x="317031" y="1482001"/>
                </a:lnTo>
                <a:lnTo>
                  <a:pt x="285019" y="1459982"/>
                </a:lnTo>
                <a:lnTo>
                  <a:pt x="234345" y="1409027"/>
                </a:lnTo>
                <a:lnTo>
                  <a:pt x="202785" y="1348865"/>
                </a:lnTo>
                <a:lnTo>
                  <a:pt x="191915" y="1279512"/>
                </a:lnTo>
                <a:lnTo>
                  <a:pt x="193290" y="1215947"/>
                </a:lnTo>
                <a:lnTo>
                  <a:pt x="197229" y="1161822"/>
                </a:lnTo>
                <a:lnTo>
                  <a:pt x="203449" y="1115680"/>
                </a:lnTo>
                <a:lnTo>
                  <a:pt x="211671" y="1076069"/>
                </a:lnTo>
                <a:lnTo>
                  <a:pt x="232993" y="1010618"/>
                </a:lnTo>
                <a:lnTo>
                  <a:pt x="258949" y="953833"/>
                </a:lnTo>
                <a:lnTo>
                  <a:pt x="272962" y="925053"/>
                </a:lnTo>
                <a:lnTo>
                  <a:pt x="287290" y="894077"/>
                </a:lnTo>
                <a:lnTo>
                  <a:pt x="315768" y="819716"/>
                </a:lnTo>
                <a:lnTo>
                  <a:pt x="329356" y="773422"/>
                </a:lnTo>
                <a:lnTo>
                  <a:pt x="342136" y="719113"/>
                </a:lnTo>
                <a:lnTo>
                  <a:pt x="347540" y="656470"/>
                </a:lnTo>
                <a:lnTo>
                  <a:pt x="345443" y="624008"/>
                </a:lnTo>
                <a:lnTo>
                  <a:pt x="294803" y="556629"/>
                </a:lnTo>
                <a:lnTo>
                  <a:pt x="241380" y="529554"/>
                </a:lnTo>
                <a:lnTo>
                  <a:pt x="184658" y="508550"/>
                </a:lnTo>
                <a:lnTo>
                  <a:pt x="128877" y="492154"/>
                </a:lnTo>
                <a:lnTo>
                  <a:pt x="78279" y="478902"/>
                </a:lnTo>
                <a:lnTo>
                  <a:pt x="37106" y="467333"/>
                </a:lnTo>
                <a:lnTo>
                  <a:pt x="9599" y="455982"/>
                </a:lnTo>
                <a:lnTo>
                  <a:pt x="0" y="443386"/>
                </a:lnTo>
                <a:lnTo>
                  <a:pt x="5548" y="412746"/>
                </a:lnTo>
                <a:lnTo>
                  <a:pt x="18590" y="376540"/>
                </a:lnTo>
                <a:lnTo>
                  <a:pt x="38292" y="336485"/>
                </a:lnTo>
                <a:lnTo>
                  <a:pt x="63822" y="294303"/>
                </a:lnTo>
                <a:lnTo>
                  <a:pt x="94346" y="251713"/>
                </a:lnTo>
                <a:lnTo>
                  <a:pt x="129031" y="210433"/>
                </a:lnTo>
                <a:lnTo>
                  <a:pt x="167044" y="172184"/>
                </a:lnTo>
                <a:lnTo>
                  <a:pt x="207551" y="138686"/>
                </a:lnTo>
                <a:lnTo>
                  <a:pt x="249720" y="111657"/>
                </a:lnTo>
                <a:lnTo>
                  <a:pt x="292717" y="92817"/>
                </a:lnTo>
                <a:lnTo>
                  <a:pt x="299929" y="90347"/>
                </a:lnTo>
                <a:lnTo>
                  <a:pt x="303471" y="89069"/>
                </a:lnTo>
                <a:lnTo>
                  <a:pt x="338060" y="66389"/>
                </a:lnTo>
                <a:lnTo>
                  <a:pt x="378379" y="46158"/>
                </a:lnTo>
                <a:lnTo>
                  <a:pt x="424506" y="28011"/>
                </a:lnTo>
                <a:lnTo>
                  <a:pt x="476524" y="11586"/>
                </a:lnTo>
                <a:lnTo>
                  <a:pt x="481045" y="11245"/>
                </a:lnTo>
                <a:lnTo>
                  <a:pt x="491828" y="10233"/>
                </a:lnTo>
                <a:lnTo>
                  <a:pt x="504700" y="8567"/>
                </a:lnTo>
                <a:lnTo>
                  <a:pt x="515487" y="6261"/>
                </a:lnTo>
                <a:lnTo>
                  <a:pt x="523182" y="35939"/>
                </a:lnTo>
                <a:lnTo>
                  <a:pt x="557742" y="101230"/>
                </a:lnTo>
                <a:lnTo>
                  <a:pt x="636385" y="166521"/>
                </a:lnTo>
                <a:lnTo>
                  <a:pt x="776325" y="196199"/>
                </a:lnTo>
                <a:lnTo>
                  <a:pt x="1442845" y="196199"/>
                </a:lnTo>
                <a:lnTo>
                  <a:pt x="1456991" y="210433"/>
                </a:lnTo>
                <a:lnTo>
                  <a:pt x="1491676" y="251713"/>
                </a:lnTo>
                <a:lnTo>
                  <a:pt x="1522200" y="294303"/>
                </a:lnTo>
                <a:lnTo>
                  <a:pt x="1547730" y="336485"/>
                </a:lnTo>
                <a:lnTo>
                  <a:pt x="1567433" y="376540"/>
                </a:lnTo>
                <a:lnTo>
                  <a:pt x="1580475" y="412746"/>
                </a:lnTo>
                <a:lnTo>
                  <a:pt x="1586023" y="443386"/>
                </a:lnTo>
                <a:lnTo>
                  <a:pt x="1577257" y="455466"/>
                </a:lnTo>
                <a:lnTo>
                  <a:pt x="1551974" y="466346"/>
                </a:lnTo>
                <a:lnTo>
                  <a:pt x="1513873" y="477304"/>
                </a:lnTo>
                <a:lnTo>
                  <a:pt x="1466653" y="489616"/>
                </a:lnTo>
                <a:lnTo>
                  <a:pt x="1414013" y="504560"/>
                </a:lnTo>
                <a:lnTo>
                  <a:pt x="1359652" y="523414"/>
                </a:lnTo>
                <a:lnTo>
                  <a:pt x="1307269" y="547453"/>
                </a:lnTo>
                <a:lnTo>
                  <a:pt x="1260562" y="577956"/>
                </a:lnTo>
                <a:lnTo>
                  <a:pt x="1223232" y="616200"/>
                </a:lnTo>
                <a:lnTo>
                  <a:pt x="1224691" y="638825"/>
                </a:lnTo>
                <a:lnTo>
                  <a:pt x="1230793" y="686009"/>
                </a:lnTo>
                <a:lnTo>
                  <a:pt x="1249344" y="768149"/>
                </a:lnTo>
                <a:lnTo>
                  <a:pt x="1263533" y="817020"/>
                </a:lnTo>
                <a:lnTo>
                  <a:pt x="1277903" y="858695"/>
                </a:lnTo>
                <a:lnTo>
                  <a:pt x="1292225" y="894701"/>
                </a:lnTo>
                <a:lnTo>
                  <a:pt x="1319808" y="955830"/>
                </a:lnTo>
                <a:lnTo>
                  <a:pt x="1332611" y="984010"/>
                </a:lnTo>
                <a:lnTo>
                  <a:pt x="1355096" y="1043249"/>
                </a:lnTo>
                <a:lnTo>
                  <a:pt x="1371893" y="1116523"/>
                </a:lnTo>
                <a:lnTo>
                  <a:pt x="1377585" y="1162246"/>
                </a:lnTo>
                <a:lnTo>
                  <a:pt x="1381169" y="1216066"/>
                </a:lnTo>
                <a:lnTo>
                  <a:pt x="1382414" y="1279512"/>
                </a:lnTo>
                <a:lnTo>
                  <a:pt x="1379278" y="1309608"/>
                </a:lnTo>
                <a:lnTo>
                  <a:pt x="1355078" y="1367189"/>
                </a:lnTo>
                <a:lnTo>
                  <a:pt x="1308961" y="1420254"/>
                </a:lnTo>
                <a:lnTo>
                  <a:pt x="1278427" y="1444707"/>
                </a:lnTo>
                <a:lnTo>
                  <a:pt x="1243307" y="1467566"/>
                </a:lnTo>
                <a:lnTo>
                  <a:pt x="1203899" y="1488677"/>
                </a:lnTo>
                <a:lnTo>
                  <a:pt x="1160500" y="1507884"/>
                </a:lnTo>
                <a:lnTo>
                  <a:pt x="1113407" y="1525033"/>
                </a:lnTo>
                <a:lnTo>
                  <a:pt x="1062919" y="1539968"/>
                </a:lnTo>
                <a:lnTo>
                  <a:pt x="1009334" y="1552536"/>
                </a:lnTo>
                <a:lnTo>
                  <a:pt x="952948" y="1562580"/>
                </a:lnTo>
                <a:lnTo>
                  <a:pt x="894059" y="1569947"/>
                </a:lnTo>
                <a:lnTo>
                  <a:pt x="832966" y="1574480"/>
                </a:lnTo>
                <a:lnTo>
                  <a:pt x="769966" y="1576026"/>
                </a:lnTo>
                <a:close/>
              </a:path>
              <a:path w="1586230" h="1576070">
                <a:moveTo>
                  <a:pt x="1189276" y="58101"/>
                </a:moveTo>
                <a:lnTo>
                  <a:pt x="1175562" y="58101"/>
                </a:lnTo>
                <a:lnTo>
                  <a:pt x="1180214" y="57249"/>
                </a:lnTo>
                <a:lnTo>
                  <a:pt x="1182604" y="57207"/>
                </a:lnTo>
                <a:lnTo>
                  <a:pt x="1189276" y="58101"/>
                </a:lnTo>
                <a:close/>
              </a:path>
            </a:pathLst>
          </a:custGeom>
          <a:solidFill>
            <a:srgbClr val="F4D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31307" y="7087544"/>
            <a:ext cx="479425" cy="415290"/>
          </a:xfrm>
          <a:custGeom>
            <a:avLst/>
            <a:gdLst/>
            <a:ahLst/>
            <a:cxnLst/>
            <a:rect l="l" t="t" r="r" b="b"/>
            <a:pathLst>
              <a:path w="479425" h="415290">
                <a:moveTo>
                  <a:pt x="330727" y="415202"/>
                </a:moveTo>
                <a:lnTo>
                  <a:pt x="285772" y="413463"/>
                </a:lnTo>
                <a:lnTo>
                  <a:pt x="240138" y="405936"/>
                </a:lnTo>
                <a:lnTo>
                  <a:pt x="195432" y="394254"/>
                </a:lnTo>
                <a:lnTo>
                  <a:pt x="153261" y="380048"/>
                </a:lnTo>
                <a:lnTo>
                  <a:pt x="115231" y="364950"/>
                </a:lnTo>
                <a:lnTo>
                  <a:pt x="58018" y="338604"/>
                </a:lnTo>
                <a:lnTo>
                  <a:pt x="26603" y="312390"/>
                </a:lnTo>
                <a:lnTo>
                  <a:pt x="7616" y="273880"/>
                </a:lnTo>
                <a:lnTo>
                  <a:pt x="0" y="226783"/>
                </a:lnTo>
                <a:lnTo>
                  <a:pt x="2697" y="174813"/>
                </a:lnTo>
                <a:lnTo>
                  <a:pt x="14650" y="121681"/>
                </a:lnTo>
                <a:lnTo>
                  <a:pt x="34802" y="71098"/>
                </a:lnTo>
                <a:lnTo>
                  <a:pt x="62094" y="32014"/>
                </a:lnTo>
                <a:lnTo>
                  <a:pt x="95061" y="9163"/>
                </a:lnTo>
                <a:lnTo>
                  <a:pt x="132040" y="0"/>
                </a:lnTo>
                <a:lnTo>
                  <a:pt x="171366" y="1978"/>
                </a:lnTo>
                <a:lnTo>
                  <a:pt x="211375" y="12555"/>
                </a:lnTo>
                <a:lnTo>
                  <a:pt x="250403" y="29183"/>
                </a:lnTo>
                <a:lnTo>
                  <a:pt x="314466" y="71464"/>
                </a:lnTo>
                <a:lnTo>
                  <a:pt x="352143" y="102975"/>
                </a:lnTo>
                <a:lnTo>
                  <a:pt x="389656" y="139164"/>
                </a:lnTo>
                <a:lnTo>
                  <a:pt x="424059" y="178358"/>
                </a:lnTo>
                <a:lnTo>
                  <a:pt x="452404" y="218880"/>
                </a:lnTo>
                <a:lnTo>
                  <a:pt x="471747" y="259054"/>
                </a:lnTo>
                <a:lnTo>
                  <a:pt x="479140" y="297207"/>
                </a:lnTo>
                <a:lnTo>
                  <a:pt x="471637" y="331661"/>
                </a:lnTo>
                <a:lnTo>
                  <a:pt x="445459" y="369385"/>
                </a:lnTo>
                <a:lnTo>
                  <a:pt x="412177" y="394795"/>
                </a:lnTo>
                <a:lnTo>
                  <a:pt x="373397" y="409524"/>
                </a:lnTo>
                <a:lnTo>
                  <a:pt x="330727" y="415202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83606" y="6690527"/>
            <a:ext cx="1772285" cy="748665"/>
          </a:xfrm>
          <a:custGeom>
            <a:avLst/>
            <a:gdLst/>
            <a:ahLst/>
            <a:cxnLst/>
            <a:rect l="l" t="t" r="r" b="b"/>
            <a:pathLst>
              <a:path w="1772284" h="748665">
                <a:moveTo>
                  <a:pt x="876614" y="748529"/>
                </a:moveTo>
                <a:lnTo>
                  <a:pt x="832846" y="747369"/>
                </a:lnTo>
                <a:lnTo>
                  <a:pt x="787763" y="744055"/>
                </a:lnTo>
                <a:lnTo>
                  <a:pt x="741520" y="738834"/>
                </a:lnTo>
                <a:lnTo>
                  <a:pt x="694269" y="731952"/>
                </a:lnTo>
                <a:lnTo>
                  <a:pt x="646162" y="723657"/>
                </a:lnTo>
                <a:lnTo>
                  <a:pt x="597353" y="714195"/>
                </a:lnTo>
                <a:lnTo>
                  <a:pt x="547995" y="703814"/>
                </a:lnTo>
                <a:lnTo>
                  <a:pt x="348130" y="658030"/>
                </a:lnTo>
                <a:lnTo>
                  <a:pt x="248879" y="636042"/>
                </a:lnTo>
                <a:lnTo>
                  <a:pt x="199959" y="626137"/>
                </a:lnTo>
                <a:lnTo>
                  <a:pt x="151714" y="617289"/>
                </a:lnTo>
                <a:lnTo>
                  <a:pt x="115522" y="606747"/>
                </a:lnTo>
                <a:lnTo>
                  <a:pt x="61321" y="565161"/>
                </a:lnTo>
                <a:lnTo>
                  <a:pt x="27409" y="500499"/>
                </a:lnTo>
                <a:lnTo>
                  <a:pt x="16579" y="461114"/>
                </a:lnTo>
                <a:lnTo>
                  <a:pt x="9042" y="417878"/>
                </a:lnTo>
                <a:lnTo>
                  <a:pt x="4205" y="371432"/>
                </a:lnTo>
                <a:lnTo>
                  <a:pt x="1476" y="322413"/>
                </a:lnTo>
                <a:lnTo>
                  <a:pt x="260" y="271462"/>
                </a:lnTo>
                <a:lnTo>
                  <a:pt x="14" y="227844"/>
                </a:lnTo>
                <a:lnTo>
                  <a:pt x="0" y="166320"/>
                </a:lnTo>
                <a:lnTo>
                  <a:pt x="3019" y="130620"/>
                </a:lnTo>
                <a:lnTo>
                  <a:pt x="26164" y="71550"/>
                </a:lnTo>
                <a:lnTo>
                  <a:pt x="69877" y="29568"/>
                </a:lnTo>
                <a:lnTo>
                  <a:pt x="131468" y="5458"/>
                </a:lnTo>
                <a:lnTo>
                  <a:pt x="208250" y="0"/>
                </a:lnTo>
                <a:lnTo>
                  <a:pt x="251496" y="4509"/>
                </a:lnTo>
                <a:lnTo>
                  <a:pt x="297532" y="13974"/>
                </a:lnTo>
                <a:lnTo>
                  <a:pt x="346020" y="28493"/>
                </a:lnTo>
                <a:lnTo>
                  <a:pt x="396625" y="48164"/>
                </a:lnTo>
                <a:lnTo>
                  <a:pt x="449011" y="73083"/>
                </a:lnTo>
                <a:lnTo>
                  <a:pt x="502841" y="103348"/>
                </a:lnTo>
                <a:lnTo>
                  <a:pt x="557779" y="139058"/>
                </a:lnTo>
                <a:lnTo>
                  <a:pt x="599516" y="168330"/>
                </a:lnTo>
                <a:lnTo>
                  <a:pt x="640984" y="197929"/>
                </a:lnTo>
                <a:lnTo>
                  <a:pt x="682215" y="227844"/>
                </a:lnTo>
                <a:lnTo>
                  <a:pt x="723241" y="258062"/>
                </a:lnTo>
                <a:lnTo>
                  <a:pt x="804801" y="319361"/>
                </a:lnTo>
                <a:lnTo>
                  <a:pt x="885918" y="381730"/>
                </a:lnTo>
                <a:lnTo>
                  <a:pt x="1766570" y="381730"/>
                </a:lnTo>
                <a:lnTo>
                  <a:pt x="1755277" y="461114"/>
                </a:lnTo>
                <a:lnTo>
                  <a:pt x="1744453" y="500499"/>
                </a:lnTo>
                <a:lnTo>
                  <a:pt x="1710550" y="565161"/>
                </a:lnTo>
                <a:lnTo>
                  <a:pt x="1656355" y="606747"/>
                </a:lnTo>
                <a:lnTo>
                  <a:pt x="1571919" y="626137"/>
                </a:lnTo>
                <a:lnTo>
                  <a:pt x="1522999" y="636042"/>
                </a:lnTo>
                <a:lnTo>
                  <a:pt x="1423748" y="658030"/>
                </a:lnTo>
                <a:lnTo>
                  <a:pt x="1223883" y="703814"/>
                </a:lnTo>
                <a:lnTo>
                  <a:pt x="1174525" y="714195"/>
                </a:lnTo>
                <a:lnTo>
                  <a:pt x="1137826" y="721309"/>
                </a:lnTo>
                <a:lnTo>
                  <a:pt x="885918" y="721309"/>
                </a:lnTo>
                <a:lnTo>
                  <a:pt x="883564" y="728486"/>
                </a:lnTo>
                <a:lnTo>
                  <a:pt x="881234" y="735430"/>
                </a:lnTo>
                <a:lnTo>
                  <a:pt x="878920" y="742119"/>
                </a:lnTo>
                <a:lnTo>
                  <a:pt x="876614" y="748529"/>
                </a:lnTo>
                <a:close/>
              </a:path>
              <a:path w="1772284" h="748665">
                <a:moveTo>
                  <a:pt x="1766570" y="381730"/>
                </a:moveTo>
                <a:lnTo>
                  <a:pt x="885918" y="381730"/>
                </a:lnTo>
                <a:lnTo>
                  <a:pt x="967053" y="319361"/>
                </a:lnTo>
                <a:lnTo>
                  <a:pt x="1048616" y="258062"/>
                </a:lnTo>
                <a:lnTo>
                  <a:pt x="1089642" y="227844"/>
                </a:lnTo>
                <a:lnTo>
                  <a:pt x="1130875" y="197929"/>
                </a:lnTo>
                <a:lnTo>
                  <a:pt x="1172350" y="168330"/>
                </a:lnTo>
                <a:lnTo>
                  <a:pt x="1214099" y="139058"/>
                </a:lnTo>
                <a:lnTo>
                  <a:pt x="1269037" y="103348"/>
                </a:lnTo>
                <a:lnTo>
                  <a:pt x="1322866" y="73083"/>
                </a:lnTo>
                <a:lnTo>
                  <a:pt x="1375249" y="48164"/>
                </a:lnTo>
                <a:lnTo>
                  <a:pt x="1425851" y="28493"/>
                </a:lnTo>
                <a:lnTo>
                  <a:pt x="1474337" y="13974"/>
                </a:lnTo>
                <a:lnTo>
                  <a:pt x="1520368" y="4509"/>
                </a:lnTo>
                <a:lnTo>
                  <a:pt x="1563611" y="0"/>
                </a:lnTo>
                <a:lnTo>
                  <a:pt x="1603728" y="348"/>
                </a:lnTo>
                <a:lnTo>
                  <a:pt x="1673243" y="15230"/>
                </a:lnTo>
                <a:lnTo>
                  <a:pt x="1726225" y="48374"/>
                </a:lnTo>
                <a:lnTo>
                  <a:pt x="1759985" y="98998"/>
                </a:lnTo>
                <a:lnTo>
                  <a:pt x="1771836" y="166320"/>
                </a:lnTo>
                <a:lnTo>
                  <a:pt x="1771822" y="227844"/>
                </a:lnTo>
                <a:lnTo>
                  <a:pt x="1771578" y="271462"/>
                </a:lnTo>
                <a:lnTo>
                  <a:pt x="1770366" y="322413"/>
                </a:lnTo>
                <a:lnTo>
                  <a:pt x="1767641" y="371432"/>
                </a:lnTo>
                <a:lnTo>
                  <a:pt x="1766570" y="381730"/>
                </a:lnTo>
                <a:close/>
              </a:path>
              <a:path w="1772284" h="748665">
                <a:moveTo>
                  <a:pt x="895264" y="748529"/>
                </a:moveTo>
                <a:lnTo>
                  <a:pt x="892957" y="742119"/>
                </a:lnTo>
                <a:lnTo>
                  <a:pt x="890639" y="735430"/>
                </a:lnTo>
                <a:lnTo>
                  <a:pt x="888296" y="728486"/>
                </a:lnTo>
                <a:lnTo>
                  <a:pt x="885918" y="721309"/>
                </a:lnTo>
                <a:lnTo>
                  <a:pt x="1137826" y="721309"/>
                </a:lnTo>
                <a:lnTo>
                  <a:pt x="1077609" y="731952"/>
                </a:lnTo>
                <a:lnTo>
                  <a:pt x="1030358" y="738834"/>
                </a:lnTo>
                <a:lnTo>
                  <a:pt x="984115" y="744055"/>
                </a:lnTo>
                <a:lnTo>
                  <a:pt x="939032" y="747369"/>
                </a:lnTo>
                <a:lnTo>
                  <a:pt x="895264" y="748529"/>
                </a:lnTo>
                <a:close/>
              </a:path>
            </a:pathLst>
          </a:custGeom>
          <a:solidFill>
            <a:srgbClr val="D94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41641" y="7152211"/>
            <a:ext cx="372745" cy="347980"/>
          </a:xfrm>
          <a:custGeom>
            <a:avLst/>
            <a:gdLst/>
            <a:ahLst/>
            <a:cxnLst/>
            <a:rect l="l" t="t" r="r" b="b"/>
            <a:pathLst>
              <a:path w="372744" h="347979">
                <a:moveTo>
                  <a:pt x="152992" y="347647"/>
                </a:moveTo>
                <a:lnTo>
                  <a:pt x="112649" y="334803"/>
                </a:lnTo>
                <a:lnTo>
                  <a:pt x="68163" y="308778"/>
                </a:lnTo>
                <a:lnTo>
                  <a:pt x="14296" y="269848"/>
                </a:lnTo>
                <a:lnTo>
                  <a:pt x="0" y="250429"/>
                </a:lnTo>
                <a:lnTo>
                  <a:pt x="511" y="226088"/>
                </a:lnTo>
                <a:lnTo>
                  <a:pt x="38670" y="165056"/>
                </a:lnTo>
                <a:lnTo>
                  <a:pt x="72671" y="129574"/>
                </a:lnTo>
                <a:lnTo>
                  <a:pt x="114189" y="91588"/>
                </a:lnTo>
                <a:lnTo>
                  <a:pt x="161402" y="51702"/>
                </a:lnTo>
                <a:lnTo>
                  <a:pt x="212485" y="10521"/>
                </a:lnTo>
                <a:lnTo>
                  <a:pt x="240170" y="0"/>
                </a:lnTo>
                <a:lnTo>
                  <a:pt x="268263" y="8972"/>
                </a:lnTo>
                <a:lnTo>
                  <a:pt x="320855" y="70740"/>
                </a:lnTo>
                <a:lnTo>
                  <a:pt x="342942" y="116207"/>
                </a:lnTo>
                <a:lnTo>
                  <a:pt x="360615" y="166509"/>
                </a:lnTo>
                <a:lnTo>
                  <a:pt x="372524" y="218227"/>
                </a:lnTo>
                <a:lnTo>
                  <a:pt x="369911" y="254149"/>
                </a:lnTo>
                <a:lnTo>
                  <a:pt x="308019" y="304822"/>
                </a:lnTo>
                <a:lnTo>
                  <a:pt x="242188" y="332678"/>
                </a:lnTo>
                <a:lnTo>
                  <a:pt x="194426" y="347032"/>
                </a:lnTo>
                <a:lnTo>
                  <a:pt x="152992" y="347647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92744" y="6083083"/>
            <a:ext cx="833119" cy="864235"/>
          </a:xfrm>
          <a:custGeom>
            <a:avLst/>
            <a:gdLst/>
            <a:ahLst/>
            <a:cxnLst/>
            <a:rect l="l" t="t" r="r" b="b"/>
            <a:pathLst>
              <a:path w="833119" h="864234">
                <a:moveTo>
                  <a:pt x="707787" y="863718"/>
                </a:moveTo>
                <a:lnTo>
                  <a:pt x="652239" y="857603"/>
                </a:lnTo>
                <a:lnTo>
                  <a:pt x="587781" y="831951"/>
                </a:lnTo>
                <a:lnTo>
                  <a:pt x="510705" y="785169"/>
                </a:lnTo>
                <a:lnTo>
                  <a:pt x="458549" y="751576"/>
                </a:lnTo>
                <a:lnTo>
                  <a:pt x="408088" y="717794"/>
                </a:lnTo>
                <a:lnTo>
                  <a:pt x="367400" y="688784"/>
                </a:lnTo>
                <a:lnTo>
                  <a:pt x="308922" y="642907"/>
                </a:lnTo>
                <a:lnTo>
                  <a:pt x="260890" y="601638"/>
                </a:lnTo>
                <a:lnTo>
                  <a:pt x="221925" y="564333"/>
                </a:lnTo>
                <a:lnTo>
                  <a:pt x="190647" y="530346"/>
                </a:lnTo>
                <a:lnTo>
                  <a:pt x="165676" y="499033"/>
                </a:lnTo>
                <a:lnTo>
                  <a:pt x="129138" y="441853"/>
                </a:lnTo>
                <a:lnTo>
                  <a:pt x="105228" y="402340"/>
                </a:lnTo>
                <a:lnTo>
                  <a:pt x="75361" y="356186"/>
                </a:lnTo>
                <a:lnTo>
                  <a:pt x="42892" y="304625"/>
                </a:lnTo>
                <a:lnTo>
                  <a:pt x="11181" y="248891"/>
                </a:lnTo>
                <a:lnTo>
                  <a:pt x="3638" y="203296"/>
                </a:lnTo>
                <a:lnTo>
                  <a:pt x="0" y="160034"/>
                </a:lnTo>
                <a:lnTo>
                  <a:pt x="36973" y="122057"/>
                </a:lnTo>
                <a:lnTo>
                  <a:pt x="83200" y="91702"/>
                </a:lnTo>
                <a:lnTo>
                  <a:pt x="135074" y="67726"/>
                </a:lnTo>
                <a:lnTo>
                  <a:pt x="188986" y="48884"/>
                </a:lnTo>
                <a:lnTo>
                  <a:pt x="241328" y="33934"/>
                </a:lnTo>
                <a:lnTo>
                  <a:pt x="288491" y="21633"/>
                </a:lnTo>
                <a:lnTo>
                  <a:pt x="326867" y="10735"/>
                </a:lnTo>
                <a:lnTo>
                  <a:pt x="352847" y="0"/>
                </a:lnTo>
                <a:lnTo>
                  <a:pt x="362006" y="52519"/>
                </a:lnTo>
                <a:lnTo>
                  <a:pt x="372752" y="108482"/>
                </a:lnTo>
                <a:lnTo>
                  <a:pt x="384681" y="165281"/>
                </a:lnTo>
                <a:lnTo>
                  <a:pt x="397389" y="220309"/>
                </a:lnTo>
                <a:lnTo>
                  <a:pt x="410473" y="270959"/>
                </a:lnTo>
                <a:lnTo>
                  <a:pt x="423528" y="314623"/>
                </a:lnTo>
                <a:lnTo>
                  <a:pt x="452532" y="379744"/>
                </a:lnTo>
                <a:lnTo>
                  <a:pt x="479647" y="423772"/>
                </a:lnTo>
                <a:lnTo>
                  <a:pt x="513424" y="474126"/>
                </a:lnTo>
                <a:lnTo>
                  <a:pt x="549793" y="524157"/>
                </a:lnTo>
                <a:lnTo>
                  <a:pt x="584683" y="567214"/>
                </a:lnTo>
                <a:lnTo>
                  <a:pt x="614023" y="596647"/>
                </a:lnTo>
                <a:lnTo>
                  <a:pt x="669196" y="607518"/>
                </a:lnTo>
                <a:lnTo>
                  <a:pt x="713543" y="621637"/>
                </a:lnTo>
                <a:lnTo>
                  <a:pt x="754119" y="643005"/>
                </a:lnTo>
                <a:lnTo>
                  <a:pt x="778258" y="666468"/>
                </a:lnTo>
                <a:lnTo>
                  <a:pt x="776124" y="675239"/>
                </a:lnTo>
                <a:lnTo>
                  <a:pt x="719693" y="675239"/>
                </a:lnTo>
                <a:lnTo>
                  <a:pt x="701129" y="675889"/>
                </a:lnTo>
                <a:lnTo>
                  <a:pt x="684901" y="683481"/>
                </a:lnTo>
                <a:lnTo>
                  <a:pt x="673267" y="694970"/>
                </a:lnTo>
                <a:lnTo>
                  <a:pt x="668482" y="707314"/>
                </a:lnTo>
                <a:lnTo>
                  <a:pt x="675474" y="739181"/>
                </a:lnTo>
                <a:lnTo>
                  <a:pt x="696061" y="746188"/>
                </a:lnTo>
                <a:lnTo>
                  <a:pt x="780013" y="746188"/>
                </a:lnTo>
                <a:lnTo>
                  <a:pt x="779115" y="748027"/>
                </a:lnTo>
                <a:lnTo>
                  <a:pt x="769539" y="758642"/>
                </a:lnTo>
                <a:lnTo>
                  <a:pt x="767070" y="762557"/>
                </a:lnTo>
                <a:lnTo>
                  <a:pt x="832661" y="762557"/>
                </a:lnTo>
                <a:lnTo>
                  <a:pt x="830816" y="791538"/>
                </a:lnTo>
                <a:lnTo>
                  <a:pt x="818404" y="817085"/>
                </a:lnTo>
                <a:lnTo>
                  <a:pt x="791125" y="838235"/>
                </a:lnTo>
                <a:lnTo>
                  <a:pt x="754167" y="855520"/>
                </a:lnTo>
                <a:lnTo>
                  <a:pt x="707787" y="863718"/>
                </a:lnTo>
                <a:close/>
              </a:path>
              <a:path w="833119" h="864234">
                <a:moveTo>
                  <a:pt x="756566" y="691771"/>
                </a:moveTo>
                <a:lnTo>
                  <a:pt x="746441" y="687432"/>
                </a:lnTo>
                <a:lnTo>
                  <a:pt x="734955" y="680712"/>
                </a:lnTo>
                <a:lnTo>
                  <a:pt x="719693" y="675239"/>
                </a:lnTo>
                <a:lnTo>
                  <a:pt x="776124" y="675239"/>
                </a:lnTo>
                <a:lnTo>
                  <a:pt x="773295" y="686867"/>
                </a:lnTo>
                <a:lnTo>
                  <a:pt x="771332" y="688230"/>
                </a:lnTo>
                <a:lnTo>
                  <a:pt x="769539" y="689381"/>
                </a:lnTo>
                <a:lnTo>
                  <a:pt x="767747" y="690105"/>
                </a:lnTo>
                <a:lnTo>
                  <a:pt x="756566" y="691771"/>
                </a:lnTo>
                <a:close/>
              </a:path>
              <a:path w="833119" h="864234">
                <a:moveTo>
                  <a:pt x="780013" y="746188"/>
                </a:moveTo>
                <a:lnTo>
                  <a:pt x="696061" y="746188"/>
                </a:lnTo>
                <a:lnTo>
                  <a:pt x="722362" y="733940"/>
                </a:lnTo>
                <a:lnTo>
                  <a:pt x="746494" y="708038"/>
                </a:lnTo>
                <a:lnTo>
                  <a:pt x="775250" y="688030"/>
                </a:lnTo>
                <a:lnTo>
                  <a:pt x="782481" y="688459"/>
                </a:lnTo>
                <a:lnTo>
                  <a:pt x="788992" y="691980"/>
                </a:lnTo>
                <a:lnTo>
                  <a:pt x="794334" y="699178"/>
                </a:lnTo>
                <a:lnTo>
                  <a:pt x="793881" y="711111"/>
                </a:lnTo>
                <a:lnTo>
                  <a:pt x="788018" y="729789"/>
                </a:lnTo>
                <a:lnTo>
                  <a:pt x="780013" y="746188"/>
                </a:lnTo>
                <a:close/>
              </a:path>
              <a:path w="833119" h="864234">
                <a:moveTo>
                  <a:pt x="832661" y="762557"/>
                </a:moveTo>
                <a:lnTo>
                  <a:pt x="767070" y="762557"/>
                </a:lnTo>
                <a:lnTo>
                  <a:pt x="778304" y="762008"/>
                </a:lnTo>
                <a:lnTo>
                  <a:pt x="795867" y="755611"/>
                </a:lnTo>
                <a:lnTo>
                  <a:pt x="812386" y="741987"/>
                </a:lnTo>
                <a:lnTo>
                  <a:pt x="826115" y="738255"/>
                </a:lnTo>
                <a:lnTo>
                  <a:pt x="832823" y="760016"/>
                </a:lnTo>
                <a:lnTo>
                  <a:pt x="832661" y="762557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899481" y="6083083"/>
            <a:ext cx="817880" cy="864235"/>
          </a:xfrm>
          <a:custGeom>
            <a:avLst/>
            <a:gdLst/>
            <a:ahLst/>
            <a:cxnLst/>
            <a:rect l="l" t="t" r="r" b="b"/>
            <a:pathLst>
              <a:path w="817880" h="864234">
                <a:moveTo>
                  <a:pt x="83825" y="687890"/>
                </a:moveTo>
                <a:lnTo>
                  <a:pt x="58205" y="687890"/>
                </a:lnTo>
                <a:lnTo>
                  <a:pt x="56754" y="687336"/>
                </a:lnTo>
                <a:lnTo>
                  <a:pt x="55516" y="686612"/>
                </a:lnTo>
                <a:lnTo>
                  <a:pt x="54876" y="685632"/>
                </a:lnTo>
                <a:lnTo>
                  <a:pt x="55444" y="660568"/>
                </a:lnTo>
                <a:lnTo>
                  <a:pt x="81367" y="636813"/>
                </a:lnTo>
                <a:lnTo>
                  <a:pt x="121427" y="617607"/>
                </a:lnTo>
                <a:lnTo>
                  <a:pt x="164405" y="606191"/>
                </a:lnTo>
                <a:lnTo>
                  <a:pt x="199079" y="605806"/>
                </a:lnTo>
                <a:lnTo>
                  <a:pt x="218799" y="596647"/>
                </a:lnTo>
                <a:lnTo>
                  <a:pt x="248140" y="567214"/>
                </a:lnTo>
                <a:lnTo>
                  <a:pt x="283030" y="524157"/>
                </a:lnTo>
                <a:lnTo>
                  <a:pt x="319399" y="474126"/>
                </a:lnTo>
                <a:lnTo>
                  <a:pt x="353176" y="423772"/>
                </a:lnTo>
                <a:lnTo>
                  <a:pt x="380290" y="379744"/>
                </a:lnTo>
                <a:lnTo>
                  <a:pt x="409294" y="314623"/>
                </a:lnTo>
                <a:lnTo>
                  <a:pt x="422349" y="270959"/>
                </a:lnTo>
                <a:lnTo>
                  <a:pt x="435433" y="220309"/>
                </a:lnTo>
                <a:lnTo>
                  <a:pt x="448142" y="165281"/>
                </a:lnTo>
                <a:lnTo>
                  <a:pt x="460071" y="108482"/>
                </a:lnTo>
                <a:lnTo>
                  <a:pt x="470816" y="52519"/>
                </a:lnTo>
                <a:lnTo>
                  <a:pt x="479975" y="0"/>
                </a:lnTo>
                <a:lnTo>
                  <a:pt x="507664" y="11320"/>
                </a:lnTo>
                <a:lnTo>
                  <a:pt x="548892" y="22880"/>
                </a:lnTo>
                <a:lnTo>
                  <a:pt x="599446" y="36130"/>
                </a:lnTo>
                <a:lnTo>
                  <a:pt x="655114" y="52520"/>
                </a:lnTo>
                <a:lnTo>
                  <a:pt x="711683" y="73500"/>
                </a:lnTo>
                <a:lnTo>
                  <a:pt x="764941" y="100520"/>
                </a:lnTo>
                <a:lnTo>
                  <a:pt x="810674" y="135030"/>
                </a:lnTo>
                <a:lnTo>
                  <a:pt x="817582" y="200261"/>
                </a:lnTo>
                <a:lnTo>
                  <a:pt x="816609" y="232076"/>
                </a:lnTo>
                <a:lnTo>
                  <a:pt x="812168" y="262905"/>
                </a:lnTo>
                <a:lnTo>
                  <a:pt x="811741" y="264779"/>
                </a:lnTo>
                <a:lnTo>
                  <a:pt x="811357" y="266696"/>
                </a:lnTo>
                <a:lnTo>
                  <a:pt x="810930" y="268570"/>
                </a:lnTo>
                <a:lnTo>
                  <a:pt x="781396" y="318468"/>
                </a:lnTo>
                <a:lnTo>
                  <a:pt x="751978" y="364604"/>
                </a:lnTo>
                <a:lnTo>
                  <a:pt x="725225" y="406044"/>
                </a:lnTo>
                <a:lnTo>
                  <a:pt x="703684" y="441853"/>
                </a:lnTo>
                <a:lnTo>
                  <a:pt x="667146" y="499033"/>
                </a:lnTo>
                <a:lnTo>
                  <a:pt x="642176" y="530346"/>
                </a:lnTo>
                <a:lnTo>
                  <a:pt x="610897" y="564333"/>
                </a:lnTo>
                <a:lnTo>
                  <a:pt x="571932" y="601638"/>
                </a:lnTo>
                <a:lnTo>
                  <a:pt x="523900" y="642907"/>
                </a:lnTo>
                <a:lnTo>
                  <a:pt x="482689" y="675239"/>
                </a:lnTo>
                <a:lnTo>
                  <a:pt x="113129" y="675239"/>
                </a:lnTo>
                <a:lnTo>
                  <a:pt x="98749" y="680205"/>
                </a:lnTo>
                <a:lnTo>
                  <a:pt x="86969" y="686505"/>
                </a:lnTo>
                <a:lnTo>
                  <a:pt x="83825" y="687890"/>
                </a:lnTo>
                <a:close/>
              </a:path>
              <a:path w="817880" h="864234">
                <a:moveTo>
                  <a:pt x="382320" y="746188"/>
                </a:moveTo>
                <a:lnTo>
                  <a:pt x="136761" y="746188"/>
                </a:lnTo>
                <a:lnTo>
                  <a:pt x="157349" y="739181"/>
                </a:lnTo>
                <a:lnTo>
                  <a:pt x="164341" y="707314"/>
                </a:lnTo>
                <a:lnTo>
                  <a:pt x="159556" y="694970"/>
                </a:lnTo>
                <a:lnTo>
                  <a:pt x="147921" y="683481"/>
                </a:lnTo>
                <a:lnTo>
                  <a:pt x="131693" y="675889"/>
                </a:lnTo>
                <a:lnTo>
                  <a:pt x="113129" y="675239"/>
                </a:lnTo>
                <a:lnTo>
                  <a:pt x="482689" y="675239"/>
                </a:lnTo>
                <a:lnTo>
                  <a:pt x="465422" y="688784"/>
                </a:lnTo>
                <a:lnTo>
                  <a:pt x="424734" y="717794"/>
                </a:lnTo>
                <a:lnTo>
                  <a:pt x="382320" y="746188"/>
                </a:lnTo>
                <a:close/>
              </a:path>
              <a:path w="817880" h="864234">
                <a:moveTo>
                  <a:pt x="357224" y="762557"/>
                </a:moveTo>
                <a:lnTo>
                  <a:pt x="65752" y="762557"/>
                </a:lnTo>
                <a:lnTo>
                  <a:pt x="63283" y="758642"/>
                </a:lnTo>
                <a:lnTo>
                  <a:pt x="53660" y="748003"/>
                </a:lnTo>
                <a:lnTo>
                  <a:pt x="44676" y="729725"/>
                </a:lnTo>
                <a:lnTo>
                  <a:pt x="38798" y="711039"/>
                </a:lnTo>
                <a:lnTo>
                  <a:pt x="38488" y="699178"/>
                </a:lnTo>
                <a:lnTo>
                  <a:pt x="43737" y="689764"/>
                </a:lnTo>
                <a:lnTo>
                  <a:pt x="50864" y="686910"/>
                </a:lnTo>
                <a:lnTo>
                  <a:pt x="58205" y="687890"/>
                </a:lnTo>
                <a:lnTo>
                  <a:pt x="83825" y="687890"/>
                </a:lnTo>
                <a:lnTo>
                  <a:pt x="77635" y="690616"/>
                </a:lnTo>
                <a:lnTo>
                  <a:pt x="66953" y="690616"/>
                </a:lnTo>
                <a:lnTo>
                  <a:pt x="72639" y="694015"/>
                </a:lnTo>
                <a:lnTo>
                  <a:pt x="77905" y="698257"/>
                </a:lnTo>
                <a:lnTo>
                  <a:pt x="82539" y="703033"/>
                </a:lnTo>
                <a:lnTo>
                  <a:pt x="86328" y="708038"/>
                </a:lnTo>
                <a:lnTo>
                  <a:pt x="110461" y="733940"/>
                </a:lnTo>
                <a:lnTo>
                  <a:pt x="136761" y="746188"/>
                </a:lnTo>
                <a:lnTo>
                  <a:pt x="382320" y="746188"/>
                </a:lnTo>
                <a:lnTo>
                  <a:pt x="374273" y="751576"/>
                </a:lnTo>
                <a:lnTo>
                  <a:pt x="357224" y="762557"/>
                </a:lnTo>
                <a:close/>
              </a:path>
              <a:path w="817880" h="864234">
                <a:moveTo>
                  <a:pt x="76725" y="691017"/>
                </a:moveTo>
                <a:lnTo>
                  <a:pt x="66953" y="690616"/>
                </a:lnTo>
                <a:lnTo>
                  <a:pt x="77635" y="690616"/>
                </a:lnTo>
                <a:lnTo>
                  <a:pt x="76725" y="691017"/>
                </a:lnTo>
                <a:close/>
              </a:path>
              <a:path w="817880" h="864234">
                <a:moveTo>
                  <a:pt x="125036" y="863718"/>
                </a:moveTo>
                <a:lnTo>
                  <a:pt x="78655" y="855520"/>
                </a:lnTo>
                <a:lnTo>
                  <a:pt x="41697" y="838235"/>
                </a:lnTo>
                <a:lnTo>
                  <a:pt x="2006" y="791538"/>
                </a:lnTo>
                <a:lnTo>
                  <a:pt x="0" y="760016"/>
                </a:lnTo>
                <a:lnTo>
                  <a:pt x="6707" y="738255"/>
                </a:lnTo>
                <a:lnTo>
                  <a:pt x="20436" y="741987"/>
                </a:lnTo>
                <a:lnTo>
                  <a:pt x="36955" y="755611"/>
                </a:lnTo>
                <a:lnTo>
                  <a:pt x="54519" y="762008"/>
                </a:lnTo>
                <a:lnTo>
                  <a:pt x="65752" y="762557"/>
                </a:lnTo>
                <a:lnTo>
                  <a:pt x="357224" y="762557"/>
                </a:lnTo>
                <a:lnTo>
                  <a:pt x="322118" y="785169"/>
                </a:lnTo>
                <a:lnTo>
                  <a:pt x="276348" y="813614"/>
                </a:lnTo>
                <a:lnTo>
                  <a:pt x="245042" y="831951"/>
                </a:lnTo>
                <a:lnTo>
                  <a:pt x="180583" y="857603"/>
                </a:lnTo>
                <a:lnTo>
                  <a:pt x="125036" y="863718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863294" y="1490591"/>
            <a:ext cx="1200388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¡</a:t>
            </a:r>
            <a:r>
              <a:rPr lang="en-US" spc="1075" dirty="0" err="1"/>
              <a:t>Elige</a:t>
            </a:r>
            <a:r>
              <a:rPr lang="en-US" spc="1075" dirty="0"/>
              <a:t> </a:t>
            </a:r>
            <a:r>
              <a:rPr lang="en-US" spc="1075" dirty="0" err="1"/>
              <a:t>una</a:t>
            </a:r>
            <a:r>
              <a:rPr lang="en-US" spc="1075" dirty="0"/>
              <a:t> pose!</a:t>
            </a:r>
            <a:endParaRPr spc="107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5818" y="684829"/>
            <a:ext cx="4430395" cy="2136775"/>
          </a:xfrm>
          <a:custGeom>
            <a:avLst/>
            <a:gdLst/>
            <a:ahLst/>
            <a:cxnLst/>
            <a:rect l="l" t="t" r="r" b="b"/>
            <a:pathLst>
              <a:path w="4430395" h="2136775">
                <a:moveTo>
                  <a:pt x="2178452" y="2136704"/>
                </a:moveTo>
                <a:lnTo>
                  <a:pt x="2131352" y="2136562"/>
                </a:lnTo>
                <a:lnTo>
                  <a:pt x="2084104" y="2135859"/>
                </a:lnTo>
                <a:lnTo>
                  <a:pt x="2036680" y="2134582"/>
                </a:lnTo>
                <a:lnTo>
                  <a:pt x="1989050" y="2132717"/>
                </a:lnTo>
                <a:lnTo>
                  <a:pt x="1941188" y="2130250"/>
                </a:lnTo>
                <a:lnTo>
                  <a:pt x="1893063" y="2127166"/>
                </a:lnTo>
                <a:lnTo>
                  <a:pt x="1844649" y="2123452"/>
                </a:lnTo>
                <a:lnTo>
                  <a:pt x="1795917" y="2119093"/>
                </a:lnTo>
                <a:lnTo>
                  <a:pt x="1746838" y="2114075"/>
                </a:lnTo>
                <a:lnTo>
                  <a:pt x="1697385" y="2108385"/>
                </a:lnTo>
                <a:lnTo>
                  <a:pt x="1647528" y="2102008"/>
                </a:lnTo>
                <a:lnTo>
                  <a:pt x="1597239" y="2094930"/>
                </a:lnTo>
                <a:lnTo>
                  <a:pt x="1546491" y="2087138"/>
                </a:lnTo>
                <a:lnTo>
                  <a:pt x="1495255" y="2078616"/>
                </a:lnTo>
                <a:lnTo>
                  <a:pt x="1443501" y="2069352"/>
                </a:lnTo>
                <a:lnTo>
                  <a:pt x="1391203" y="2059330"/>
                </a:lnTo>
                <a:lnTo>
                  <a:pt x="1338332" y="2048537"/>
                </a:lnTo>
                <a:lnTo>
                  <a:pt x="1284859" y="2036959"/>
                </a:lnTo>
                <a:lnTo>
                  <a:pt x="1230757" y="2024582"/>
                </a:lnTo>
                <a:lnTo>
                  <a:pt x="1175996" y="2011391"/>
                </a:lnTo>
                <a:lnTo>
                  <a:pt x="1120548" y="1997373"/>
                </a:lnTo>
                <a:lnTo>
                  <a:pt x="1064385" y="1982513"/>
                </a:lnTo>
                <a:lnTo>
                  <a:pt x="1007480" y="1966797"/>
                </a:lnTo>
                <a:lnTo>
                  <a:pt x="949802" y="1950213"/>
                </a:lnTo>
                <a:lnTo>
                  <a:pt x="891325" y="1932744"/>
                </a:lnTo>
                <a:lnTo>
                  <a:pt x="832019" y="1914377"/>
                </a:lnTo>
                <a:lnTo>
                  <a:pt x="778078" y="1895862"/>
                </a:lnTo>
                <a:lnTo>
                  <a:pt x="726920" y="1875319"/>
                </a:lnTo>
                <a:lnTo>
                  <a:pt x="678445" y="1852820"/>
                </a:lnTo>
                <a:lnTo>
                  <a:pt x="632553" y="1828435"/>
                </a:lnTo>
                <a:lnTo>
                  <a:pt x="589142" y="1802236"/>
                </a:lnTo>
                <a:lnTo>
                  <a:pt x="548111" y="1774293"/>
                </a:lnTo>
                <a:lnTo>
                  <a:pt x="509361" y="1744677"/>
                </a:lnTo>
                <a:lnTo>
                  <a:pt x="472790" y="1713459"/>
                </a:lnTo>
                <a:lnTo>
                  <a:pt x="438297" y="1680710"/>
                </a:lnTo>
                <a:lnTo>
                  <a:pt x="405783" y="1646501"/>
                </a:lnTo>
                <a:lnTo>
                  <a:pt x="375146" y="1610902"/>
                </a:lnTo>
                <a:lnTo>
                  <a:pt x="346285" y="1573985"/>
                </a:lnTo>
                <a:lnTo>
                  <a:pt x="319100" y="1535820"/>
                </a:lnTo>
                <a:lnTo>
                  <a:pt x="293490" y="1496478"/>
                </a:lnTo>
                <a:lnTo>
                  <a:pt x="269355" y="1456031"/>
                </a:lnTo>
                <a:lnTo>
                  <a:pt x="246593" y="1414548"/>
                </a:lnTo>
                <a:lnTo>
                  <a:pt x="225104" y="1372102"/>
                </a:lnTo>
                <a:lnTo>
                  <a:pt x="204787" y="1328762"/>
                </a:lnTo>
                <a:lnTo>
                  <a:pt x="185542" y="1284599"/>
                </a:lnTo>
                <a:lnTo>
                  <a:pt x="167268" y="1239686"/>
                </a:lnTo>
                <a:lnTo>
                  <a:pt x="149864" y="1194091"/>
                </a:lnTo>
                <a:lnTo>
                  <a:pt x="133230" y="1147886"/>
                </a:lnTo>
                <a:lnTo>
                  <a:pt x="117264" y="1101143"/>
                </a:lnTo>
                <a:lnTo>
                  <a:pt x="31073" y="740506"/>
                </a:lnTo>
                <a:lnTo>
                  <a:pt x="265" y="423792"/>
                </a:lnTo>
                <a:lnTo>
                  <a:pt x="0" y="198749"/>
                </a:lnTo>
                <a:lnTo>
                  <a:pt x="5432" y="113124"/>
                </a:lnTo>
                <a:lnTo>
                  <a:pt x="5432" y="0"/>
                </a:lnTo>
                <a:lnTo>
                  <a:pt x="1669790" y="0"/>
                </a:lnTo>
                <a:lnTo>
                  <a:pt x="1670762" y="125383"/>
                </a:lnTo>
                <a:lnTo>
                  <a:pt x="1671841" y="256441"/>
                </a:lnTo>
                <a:lnTo>
                  <a:pt x="1673193" y="410258"/>
                </a:lnTo>
                <a:lnTo>
                  <a:pt x="1675453" y="460490"/>
                </a:lnTo>
                <a:lnTo>
                  <a:pt x="1681064" y="510699"/>
                </a:lnTo>
                <a:lnTo>
                  <a:pt x="1689364" y="560361"/>
                </a:lnTo>
                <a:lnTo>
                  <a:pt x="1699693" y="608954"/>
                </a:lnTo>
                <a:lnTo>
                  <a:pt x="1711389" y="655954"/>
                </a:lnTo>
                <a:lnTo>
                  <a:pt x="1723791" y="700838"/>
                </a:lnTo>
                <a:lnTo>
                  <a:pt x="1736240" y="743081"/>
                </a:lnTo>
                <a:lnTo>
                  <a:pt x="1748072" y="782161"/>
                </a:lnTo>
                <a:lnTo>
                  <a:pt x="1778598" y="846087"/>
                </a:lnTo>
                <a:lnTo>
                  <a:pt x="1827221" y="902960"/>
                </a:lnTo>
                <a:lnTo>
                  <a:pt x="1857328" y="928447"/>
                </a:lnTo>
                <a:lnTo>
                  <a:pt x="1890771" y="951807"/>
                </a:lnTo>
                <a:lnTo>
                  <a:pt x="1927154" y="972917"/>
                </a:lnTo>
                <a:lnTo>
                  <a:pt x="1966080" y="991656"/>
                </a:lnTo>
                <a:lnTo>
                  <a:pt x="2007153" y="1007902"/>
                </a:lnTo>
                <a:lnTo>
                  <a:pt x="2049978" y="1021534"/>
                </a:lnTo>
                <a:lnTo>
                  <a:pt x="2094159" y="1032429"/>
                </a:lnTo>
                <a:lnTo>
                  <a:pt x="2139298" y="1040467"/>
                </a:lnTo>
                <a:lnTo>
                  <a:pt x="2185000" y="1045525"/>
                </a:lnTo>
                <a:lnTo>
                  <a:pt x="2230869" y="1047482"/>
                </a:lnTo>
                <a:lnTo>
                  <a:pt x="4315248" y="1047482"/>
                </a:lnTo>
                <a:lnTo>
                  <a:pt x="4299675" y="1096540"/>
                </a:lnTo>
                <a:lnTo>
                  <a:pt x="4280813" y="1150076"/>
                </a:lnTo>
                <a:lnTo>
                  <a:pt x="4261079" y="1200337"/>
                </a:lnTo>
                <a:lnTo>
                  <a:pt x="4240347" y="1247571"/>
                </a:lnTo>
                <a:lnTo>
                  <a:pt x="4218496" y="1292022"/>
                </a:lnTo>
                <a:lnTo>
                  <a:pt x="4195403" y="1333937"/>
                </a:lnTo>
                <a:lnTo>
                  <a:pt x="4170943" y="1373562"/>
                </a:lnTo>
                <a:lnTo>
                  <a:pt x="4144994" y="1411143"/>
                </a:lnTo>
                <a:lnTo>
                  <a:pt x="4117432" y="1446926"/>
                </a:lnTo>
                <a:lnTo>
                  <a:pt x="4088134" y="1481158"/>
                </a:lnTo>
                <a:lnTo>
                  <a:pt x="4056978" y="1514083"/>
                </a:lnTo>
                <a:lnTo>
                  <a:pt x="4023839" y="1545949"/>
                </a:lnTo>
                <a:lnTo>
                  <a:pt x="3988595" y="1577001"/>
                </a:lnTo>
                <a:lnTo>
                  <a:pt x="3951123" y="1607486"/>
                </a:lnTo>
                <a:lnTo>
                  <a:pt x="3911298" y="1637649"/>
                </a:lnTo>
                <a:lnTo>
                  <a:pt x="3868998" y="1667737"/>
                </a:lnTo>
                <a:lnTo>
                  <a:pt x="3828747" y="1694854"/>
                </a:lnTo>
                <a:lnTo>
                  <a:pt x="3787079" y="1721440"/>
                </a:lnTo>
                <a:lnTo>
                  <a:pt x="3744109" y="1747459"/>
                </a:lnTo>
                <a:lnTo>
                  <a:pt x="3699951" y="1772875"/>
                </a:lnTo>
                <a:lnTo>
                  <a:pt x="3654718" y="1797654"/>
                </a:lnTo>
                <a:lnTo>
                  <a:pt x="3608525" y="1821758"/>
                </a:lnTo>
                <a:lnTo>
                  <a:pt x="3561484" y="1845154"/>
                </a:lnTo>
                <a:lnTo>
                  <a:pt x="3513710" y="1867804"/>
                </a:lnTo>
                <a:lnTo>
                  <a:pt x="3465316" y="1889674"/>
                </a:lnTo>
                <a:lnTo>
                  <a:pt x="3416417" y="1910728"/>
                </a:lnTo>
                <a:lnTo>
                  <a:pt x="3367125" y="1930930"/>
                </a:lnTo>
                <a:lnTo>
                  <a:pt x="3317555" y="1950245"/>
                </a:lnTo>
                <a:lnTo>
                  <a:pt x="3267821" y="1968637"/>
                </a:lnTo>
                <a:lnTo>
                  <a:pt x="3218035" y="1986070"/>
                </a:lnTo>
                <a:lnTo>
                  <a:pt x="3168313" y="2002509"/>
                </a:lnTo>
                <a:lnTo>
                  <a:pt x="3118767" y="2017918"/>
                </a:lnTo>
                <a:lnTo>
                  <a:pt x="3069511" y="2032261"/>
                </a:lnTo>
                <a:lnTo>
                  <a:pt x="3020660" y="2045504"/>
                </a:lnTo>
                <a:lnTo>
                  <a:pt x="2972326" y="2057610"/>
                </a:lnTo>
                <a:lnTo>
                  <a:pt x="2924625" y="2068544"/>
                </a:lnTo>
                <a:lnTo>
                  <a:pt x="2877668" y="2078269"/>
                </a:lnTo>
                <a:lnTo>
                  <a:pt x="2831571" y="2086752"/>
                </a:lnTo>
                <a:lnTo>
                  <a:pt x="2786446" y="2093955"/>
                </a:lnTo>
                <a:lnTo>
                  <a:pt x="2742408" y="2099843"/>
                </a:lnTo>
                <a:lnTo>
                  <a:pt x="2647536" y="2110416"/>
                </a:lnTo>
                <a:lnTo>
                  <a:pt x="2553318" y="2119367"/>
                </a:lnTo>
                <a:lnTo>
                  <a:pt x="2459527" y="2126584"/>
                </a:lnTo>
                <a:lnTo>
                  <a:pt x="2412721" y="2129507"/>
                </a:lnTo>
                <a:lnTo>
                  <a:pt x="2365937" y="2131954"/>
                </a:lnTo>
                <a:lnTo>
                  <a:pt x="2319146" y="2133911"/>
                </a:lnTo>
                <a:lnTo>
                  <a:pt x="2272321" y="2135365"/>
                </a:lnTo>
                <a:lnTo>
                  <a:pt x="2225432" y="2136300"/>
                </a:lnTo>
                <a:lnTo>
                  <a:pt x="2178452" y="2136704"/>
                </a:lnTo>
                <a:close/>
              </a:path>
              <a:path w="4430395" h="2136775">
                <a:moveTo>
                  <a:pt x="4315248" y="1047482"/>
                </a:moveTo>
                <a:lnTo>
                  <a:pt x="2230869" y="1047482"/>
                </a:lnTo>
                <a:lnTo>
                  <a:pt x="2276509" y="1046216"/>
                </a:lnTo>
                <a:lnTo>
                  <a:pt x="2321524" y="1041607"/>
                </a:lnTo>
                <a:lnTo>
                  <a:pt x="2365517" y="1033531"/>
                </a:lnTo>
                <a:lnTo>
                  <a:pt x="2408092" y="1021868"/>
                </a:lnTo>
                <a:lnTo>
                  <a:pt x="2448854" y="1006495"/>
                </a:lnTo>
                <a:lnTo>
                  <a:pt x="2487406" y="987292"/>
                </a:lnTo>
                <a:lnTo>
                  <a:pt x="2523353" y="964136"/>
                </a:lnTo>
                <a:lnTo>
                  <a:pt x="2556297" y="936907"/>
                </a:lnTo>
                <a:lnTo>
                  <a:pt x="2585843" y="905481"/>
                </a:lnTo>
                <a:lnTo>
                  <a:pt x="2681896" y="677358"/>
                </a:lnTo>
                <a:lnTo>
                  <a:pt x="2727761" y="375726"/>
                </a:lnTo>
                <a:lnTo>
                  <a:pt x="2741808" y="112601"/>
                </a:lnTo>
                <a:lnTo>
                  <a:pt x="2742408" y="0"/>
                </a:lnTo>
                <a:lnTo>
                  <a:pt x="4429619" y="0"/>
                </a:lnTo>
                <a:lnTo>
                  <a:pt x="4429619" y="226249"/>
                </a:lnTo>
                <a:lnTo>
                  <a:pt x="4430333" y="292961"/>
                </a:lnTo>
                <a:lnTo>
                  <a:pt x="4422204" y="471918"/>
                </a:lnTo>
                <a:lnTo>
                  <a:pt x="4389824" y="731349"/>
                </a:lnTo>
                <a:lnTo>
                  <a:pt x="4317787" y="1039483"/>
                </a:lnTo>
                <a:lnTo>
                  <a:pt x="4315248" y="1047482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6044" y="1557886"/>
            <a:ext cx="1964689" cy="576580"/>
          </a:xfrm>
          <a:custGeom>
            <a:avLst/>
            <a:gdLst/>
            <a:ahLst/>
            <a:cxnLst/>
            <a:rect l="l" t="t" r="r" b="b"/>
            <a:pathLst>
              <a:path w="1964689" h="576580">
                <a:moveTo>
                  <a:pt x="1675586" y="316229"/>
                </a:moveTo>
                <a:lnTo>
                  <a:pt x="1541294" y="316229"/>
                </a:lnTo>
                <a:lnTo>
                  <a:pt x="1587337" y="314959"/>
                </a:lnTo>
                <a:lnTo>
                  <a:pt x="1635558" y="300989"/>
                </a:lnTo>
                <a:lnTo>
                  <a:pt x="1684923" y="269239"/>
                </a:lnTo>
                <a:lnTo>
                  <a:pt x="1724371" y="226059"/>
                </a:lnTo>
                <a:lnTo>
                  <a:pt x="1755195" y="185419"/>
                </a:lnTo>
                <a:lnTo>
                  <a:pt x="1785737" y="143509"/>
                </a:lnTo>
                <a:lnTo>
                  <a:pt x="1816055" y="102869"/>
                </a:lnTo>
                <a:lnTo>
                  <a:pt x="1876263" y="19049"/>
                </a:lnTo>
                <a:lnTo>
                  <a:pt x="1887069" y="6349"/>
                </a:lnTo>
                <a:lnTo>
                  <a:pt x="1896635" y="0"/>
                </a:lnTo>
                <a:lnTo>
                  <a:pt x="1908077" y="0"/>
                </a:lnTo>
                <a:lnTo>
                  <a:pt x="1924512" y="3809"/>
                </a:lnTo>
                <a:lnTo>
                  <a:pt x="1951827" y="16509"/>
                </a:lnTo>
                <a:lnTo>
                  <a:pt x="1964249" y="30479"/>
                </a:lnTo>
                <a:lnTo>
                  <a:pt x="1963966" y="34289"/>
                </a:lnTo>
                <a:lnTo>
                  <a:pt x="1903135" y="34289"/>
                </a:lnTo>
                <a:lnTo>
                  <a:pt x="1892360" y="41909"/>
                </a:lnTo>
                <a:lnTo>
                  <a:pt x="1879659" y="58419"/>
                </a:lnTo>
                <a:lnTo>
                  <a:pt x="1872064" y="69849"/>
                </a:lnTo>
                <a:lnTo>
                  <a:pt x="1864603" y="82549"/>
                </a:lnTo>
                <a:lnTo>
                  <a:pt x="1856942" y="93979"/>
                </a:lnTo>
                <a:lnTo>
                  <a:pt x="1758899" y="219709"/>
                </a:lnTo>
                <a:lnTo>
                  <a:pt x="1728625" y="257809"/>
                </a:lnTo>
                <a:lnTo>
                  <a:pt x="1698102" y="295909"/>
                </a:lnTo>
                <a:lnTo>
                  <a:pt x="1680964" y="312419"/>
                </a:lnTo>
                <a:lnTo>
                  <a:pt x="1675586" y="316229"/>
                </a:lnTo>
                <a:close/>
              </a:path>
              <a:path w="1964689" h="576580">
                <a:moveTo>
                  <a:pt x="1655425" y="419099"/>
                </a:moveTo>
                <a:lnTo>
                  <a:pt x="1554988" y="419099"/>
                </a:lnTo>
                <a:lnTo>
                  <a:pt x="1591261" y="414019"/>
                </a:lnTo>
                <a:lnTo>
                  <a:pt x="1627517" y="398779"/>
                </a:lnTo>
                <a:lnTo>
                  <a:pt x="1670673" y="372109"/>
                </a:lnTo>
                <a:lnTo>
                  <a:pt x="1711625" y="344169"/>
                </a:lnTo>
                <a:lnTo>
                  <a:pt x="1749797" y="312419"/>
                </a:lnTo>
                <a:lnTo>
                  <a:pt x="1784616" y="276859"/>
                </a:lnTo>
                <a:lnTo>
                  <a:pt x="1815507" y="236219"/>
                </a:lnTo>
                <a:lnTo>
                  <a:pt x="1846575" y="189229"/>
                </a:lnTo>
                <a:lnTo>
                  <a:pt x="1876822" y="142239"/>
                </a:lnTo>
                <a:lnTo>
                  <a:pt x="1906701" y="95249"/>
                </a:lnTo>
                <a:lnTo>
                  <a:pt x="1936663" y="46989"/>
                </a:lnTo>
                <a:lnTo>
                  <a:pt x="1916423" y="36829"/>
                </a:lnTo>
                <a:lnTo>
                  <a:pt x="1903135" y="34289"/>
                </a:lnTo>
                <a:lnTo>
                  <a:pt x="1963966" y="34289"/>
                </a:lnTo>
                <a:lnTo>
                  <a:pt x="1962834" y="49529"/>
                </a:lnTo>
                <a:lnTo>
                  <a:pt x="1948636" y="74929"/>
                </a:lnTo>
                <a:lnTo>
                  <a:pt x="1918327" y="121919"/>
                </a:lnTo>
                <a:lnTo>
                  <a:pt x="1858245" y="215899"/>
                </a:lnTo>
                <a:lnTo>
                  <a:pt x="1827836" y="262889"/>
                </a:lnTo>
                <a:lnTo>
                  <a:pt x="1795328" y="306069"/>
                </a:lnTo>
                <a:lnTo>
                  <a:pt x="1758359" y="344169"/>
                </a:lnTo>
                <a:lnTo>
                  <a:pt x="1717702" y="377189"/>
                </a:lnTo>
                <a:lnTo>
                  <a:pt x="1674128" y="407669"/>
                </a:lnTo>
                <a:lnTo>
                  <a:pt x="1655425" y="419099"/>
                </a:lnTo>
                <a:close/>
              </a:path>
              <a:path w="1964689" h="576580">
                <a:moveTo>
                  <a:pt x="1029000" y="391159"/>
                </a:moveTo>
                <a:lnTo>
                  <a:pt x="929594" y="391159"/>
                </a:lnTo>
                <a:lnTo>
                  <a:pt x="961333" y="384809"/>
                </a:lnTo>
                <a:lnTo>
                  <a:pt x="999672" y="369569"/>
                </a:lnTo>
                <a:lnTo>
                  <a:pt x="1035246" y="349249"/>
                </a:lnTo>
                <a:lnTo>
                  <a:pt x="1068710" y="326389"/>
                </a:lnTo>
                <a:lnTo>
                  <a:pt x="1100717" y="300989"/>
                </a:lnTo>
                <a:lnTo>
                  <a:pt x="1135415" y="269239"/>
                </a:lnTo>
                <a:lnTo>
                  <a:pt x="1168073" y="236219"/>
                </a:lnTo>
                <a:lnTo>
                  <a:pt x="1198963" y="201929"/>
                </a:lnTo>
                <a:lnTo>
                  <a:pt x="1228361" y="166369"/>
                </a:lnTo>
                <a:lnTo>
                  <a:pt x="1256541" y="129539"/>
                </a:lnTo>
                <a:lnTo>
                  <a:pt x="1269664" y="111759"/>
                </a:lnTo>
                <a:lnTo>
                  <a:pt x="1282988" y="93979"/>
                </a:lnTo>
                <a:lnTo>
                  <a:pt x="1309971" y="59689"/>
                </a:lnTo>
                <a:lnTo>
                  <a:pt x="1345228" y="40639"/>
                </a:lnTo>
                <a:lnTo>
                  <a:pt x="1360543" y="44449"/>
                </a:lnTo>
                <a:lnTo>
                  <a:pt x="1371613" y="48259"/>
                </a:lnTo>
                <a:lnTo>
                  <a:pt x="1382768" y="50799"/>
                </a:lnTo>
                <a:lnTo>
                  <a:pt x="1404860" y="58419"/>
                </a:lnTo>
                <a:lnTo>
                  <a:pt x="1417765" y="64769"/>
                </a:lnTo>
                <a:lnTo>
                  <a:pt x="1425544" y="73659"/>
                </a:lnTo>
                <a:lnTo>
                  <a:pt x="1427079" y="77469"/>
                </a:lnTo>
                <a:lnTo>
                  <a:pt x="1335235" y="77469"/>
                </a:lnTo>
                <a:lnTo>
                  <a:pt x="1327302" y="82549"/>
                </a:lnTo>
                <a:lnTo>
                  <a:pt x="1320157" y="90169"/>
                </a:lnTo>
                <a:lnTo>
                  <a:pt x="1302047" y="113029"/>
                </a:lnTo>
                <a:lnTo>
                  <a:pt x="1283837" y="137159"/>
                </a:lnTo>
                <a:lnTo>
                  <a:pt x="1265827" y="160019"/>
                </a:lnTo>
                <a:lnTo>
                  <a:pt x="1215519" y="226059"/>
                </a:lnTo>
                <a:lnTo>
                  <a:pt x="1179930" y="266699"/>
                </a:lnTo>
                <a:lnTo>
                  <a:pt x="1141853" y="303529"/>
                </a:lnTo>
                <a:lnTo>
                  <a:pt x="1101589" y="337819"/>
                </a:lnTo>
                <a:lnTo>
                  <a:pt x="1059438" y="370839"/>
                </a:lnTo>
                <a:lnTo>
                  <a:pt x="1045510" y="379729"/>
                </a:lnTo>
                <a:lnTo>
                  <a:pt x="1031114" y="389889"/>
                </a:lnTo>
                <a:lnTo>
                  <a:pt x="1029000" y="391159"/>
                </a:lnTo>
                <a:close/>
              </a:path>
              <a:path w="1964689" h="576580">
                <a:moveTo>
                  <a:pt x="1566764" y="353059"/>
                </a:moveTo>
                <a:lnTo>
                  <a:pt x="1523263" y="347979"/>
                </a:lnTo>
                <a:lnTo>
                  <a:pt x="1486247" y="328929"/>
                </a:lnTo>
                <a:lnTo>
                  <a:pt x="1456385" y="298449"/>
                </a:lnTo>
                <a:lnTo>
                  <a:pt x="1434345" y="253999"/>
                </a:lnTo>
                <a:lnTo>
                  <a:pt x="1421814" y="203199"/>
                </a:lnTo>
                <a:lnTo>
                  <a:pt x="1413437" y="152399"/>
                </a:lnTo>
                <a:lnTo>
                  <a:pt x="1412527" y="121919"/>
                </a:lnTo>
                <a:lnTo>
                  <a:pt x="1411578" y="110489"/>
                </a:lnTo>
                <a:lnTo>
                  <a:pt x="1354467" y="80009"/>
                </a:lnTo>
                <a:lnTo>
                  <a:pt x="1344206" y="77469"/>
                </a:lnTo>
                <a:lnTo>
                  <a:pt x="1427079" y="77469"/>
                </a:lnTo>
                <a:lnTo>
                  <a:pt x="1429637" y="83819"/>
                </a:lnTo>
                <a:lnTo>
                  <a:pt x="1431485" y="97789"/>
                </a:lnTo>
                <a:lnTo>
                  <a:pt x="1433467" y="129539"/>
                </a:lnTo>
                <a:lnTo>
                  <a:pt x="1435506" y="158749"/>
                </a:lnTo>
                <a:lnTo>
                  <a:pt x="1444888" y="217169"/>
                </a:lnTo>
                <a:lnTo>
                  <a:pt x="1467205" y="267969"/>
                </a:lnTo>
                <a:lnTo>
                  <a:pt x="1500295" y="300989"/>
                </a:lnTo>
                <a:lnTo>
                  <a:pt x="1541294" y="316229"/>
                </a:lnTo>
                <a:lnTo>
                  <a:pt x="1675586" y="316229"/>
                </a:lnTo>
                <a:lnTo>
                  <a:pt x="1661246" y="326389"/>
                </a:lnTo>
                <a:lnTo>
                  <a:pt x="1639450" y="336549"/>
                </a:lnTo>
                <a:lnTo>
                  <a:pt x="1616080" y="345439"/>
                </a:lnTo>
                <a:lnTo>
                  <a:pt x="1566764" y="353059"/>
                </a:lnTo>
                <a:close/>
              </a:path>
              <a:path w="1964689" h="576580">
                <a:moveTo>
                  <a:pt x="348375" y="449579"/>
                </a:moveTo>
                <a:lnTo>
                  <a:pt x="232242" y="449579"/>
                </a:lnTo>
                <a:lnTo>
                  <a:pt x="266736" y="445769"/>
                </a:lnTo>
                <a:lnTo>
                  <a:pt x="288906" y="439419"/>
                </a:lnTo>
                <a:lnTo>
                  <a:pt x="331972" y="420369"/>
                </a:lnTo>
                <a:lnTo>
                  <a:pt x="395800" y="379729"/>
                </a:lnTo>
                <a:lnTo>
                  <a:pt x="434444" y="344169"/>
                </a:lnTo>
                <a:lnTo>
                  <a:pt x="468932" y="304799"/>
                </a:lnTo>
                <a:lnTo>
                  <a:pt x="499936" y="261619"/>
                </a:lnTo>
                <a:lnTo>
                  <a:pt x="519515" y="232409"/>
                </a:lnTo>
                <a:lnTo>
                  <a:pt x="539294" y="203199"/>
                </a:lnTo>
                <a:lnTo>
                  <a:pt x="559141" y="175259"/>
                </a:lnTo>
                <a:lnTo>
                  <a:pt x="578920" y="146049"/>
                </a:lnTo>
                <a:lnTo>
                  <a:pt x="584625" y="139699"/>
                </a:lnTo>
                <a:lnTo>
                  <a:pt x="591183" y="134619"/>
                </a:lnTo>
                <a:lnTo>
                  <a:pt x="598848" y="133349"/>
                </a:lnTo>
                <a:lnTo>
                  <a:pt x="607869" y="133349"/>
                </a:lnTo>
                <a:lnTo>
                  <a:pt x="632987" y="134619"/>
                </a:lnTo>
                <a:lnTo>
                  <a:pt x="683358" y="135889"/>
                </a:lnTo>
                <a:lnTo>
                  <a:pt x="725472" y="140969"/>
                </a:lnTo>
                <a:lnTo>
                  <a:pt x="744276" y="168909"/>
                </a:lnTo>
                <a:lnTo>
                  <a:pt x="602187" y="168909"/>
                </a:lnTo>
                <a:lnTo>
                  <a:pt x="593775" y="171449"/>
                </a:lnTo>
                <a:lnTo>
                  <a:pt x="586736" y="176529"/>
                </a:lnTo>
                <a:lnTo>
                  <a:pt x="580350" y="185419"/>
                </a:lnTo>
                <a:lnTo>
                  <a:pt x="525624" y="266699"/>
                </a:lnTo>
                <a:lnTo>
                  <a:pt x="497624" y="306069"/>
                </a:lnTo>
                <a:lnTo>
                  <a:pt x="468485" y="345439"/>
                </a:lnTo>
                <a:lnTo>
                  <a:pt x="435626" y="383539"/>
                </a:lnTo>
                <a:lnTo>
                  <a:pt x="399122" y="416559"/>
                </a:lnTo>
                <a:lnTo>
                  <a:pt x="358801" y="444499"/>
                </a:lnTo>
                <a:lnTo>
                  <a:pt x="348375" y="449579"/>
                </a:lnTo>
                <a:close/>
              </a:path>
              <a:path w="1964689" h="576580">
                <a:moveTo>
                  <a:pt x="913532" y="427989"/>
                </a:moveTo>
                <a:lnTo>
                  <a:pt x="873717" y="419099"/>
                </a:lnTo>
                <a:lnTo>
                  <a:pt x="836243" y="398779"/>
                </a:lnTo>
                <a:lnTo>
                  <a:pt x="800863" y="365759"/>
                </a:lnTo>
                <a:lnTo>
                  <a:pt x="772355" y="326389"/>
                </a:lnTo>
                <a:lnTo>
                  <a:pt x="751185" y="284479"/>
                </a:lnTo>
                <a:lnTo>
                  <a:pt x="736582" y="240029"/>
                </a:lnTo>
                <a:lnTo>
                  <a:pt x="727775" y="193039"/>
                </a:lnTo>
                <a:lnTo>
                  <a:pt x="725756" y="184149"/>
                </a:lnTo>
                <a:lnTo>
                  <a:pt x="722079" y="177799"/>
                </a:lnTo>
                <a:lnTo>
                  <a:pt x="716291" y="175259"/>
                </a:lnTo>
                <a:lnTo>
                  <a:pt x="707940" y="173989"/>
                </a:lnTo>
                <a:lnTo>
                  <a:pt x="684086" y="172719"/>
                </a:lnTo>
                <a:lnTo>
                  <a:pt x="660250" y="172719"/>
                </a:lnTo>
                <a:lnTo>
                  <a:pt x="636447" y="171449"/>
                </a:lnTo>
                <a:lnTo>
                  <a:pt x="612694" y="168909"/>
                </a:lnTo>
                <a:lnTo>
                  <a:pt x="744276" y="168909"/>
                </a:lnTo>
                <a:lnTo>
                  <a:pt x="746002" y="176529"/>
                </a:lnTo>
                <a:lnTo>
                  <a:pt x="751006" y="200659"/>
                </a:lnTo>
                <a:lnTo>
                  <a:pt x="756813" y="226059"/>
                </a:lnTo>
                <a:lnTo>
                  <a:pt x="771913" y="274319"/>
                </a:lnTo>
                <a:lnTo>
                  <a:pt x="800617" y="323849"/>
                </a:lnTo>
                <a:lnTo>
                  <a:pt x="842320" y="364489"/>
                </a:lnTo>
                <a:lnTo>
                  <a:pt x="899213" y="389889"/>
                </a:lnTo>
                <a:lnTo>
                  <a:pt x="929594" y="391159"/>
                </a:lnTo>
                <a:lnTo>
                  <a:pt x="1029000" y="391159"/>
                </a:lnTo>
                <a:lnTo>
                  <a:pt x="1016316" y="398779"/>
                </a:lnTo>
                <a:lnTo>
                  <a:pt x="1001182" y="406399"/>
                </a:lnTo>
                <a:lnTo>
                  <a:pt x="955938" y="422909"/>
                </a:lnTo>
                <a:lnTo>
                  <a:pt x="913532" y="427989"/>
                </a:lnTo>
                <a:close/>
              </a:path>
              <a:path w="1964689" h="576580">
                <a:moveTo>
                  <a:pt x="1048535" y="480059"/>
                </a:moveTo>
                <a:lnTo>
                  <a:pt x="906812" y="480059"/>
                </a:lnTo>
                <a:lnTo>
                  <a:pt x="948930" y="478789"/>
                </a:lnTo>
                <a:lnTo>
                  <a:pt x="990588" y="469899"/>
                </a:lnTo>
                <a:lnTo>
                  <a:pt x="1031240" y="453389"/>
                </a:lnTo>
                <a:lnTo>
                  <a:pt x="1070338" y="427989"/>
                </a:lnTo>
                <a:lnTo>
                  <a:pt x="1100895" y="402589"/>
                </a:lnTo>
                <a:lnTo>
                  <a:pt x="1129308" y="375919"/>
                </a:lnTo>
                <a:lnTo>
                  <a:pt x="1166176" y="335279"/>
                </a:lnTo>
                <a:lnTo>
                  <a:pt x="1275577" y="217169"/>
                </a:lnTo>
                <a:lnTo>
                  <a:pt x="1311759" y="176529"/>
                </a:lnTo>
                <a:lnTo>
                  <a:pt x="1318309" y="171449"/>
                </a:lnTo>
                <a:lnTo>
                  <a:pt x="1324223" y="170179"/>
                </a:lnTo>
                <a:lnTo>
                  <a:pt x="1329399" y="171449"/>
                </a:lnTo>
                <a:lnTo>
                  <a:pt x="1343495" y="210819"/>
                </a:lnTo>
                <a:lnTo>
                  <a:pt x="1321765" y="210819"/>
                </a:lnTo>
                <a:lnTo>
                  <a:pt x="1258727" y="279399"/>
                </a:lnTo>
                <a:lnTo>
                  <a:pt x="1227443" y="312419"/>
                </a:lnTo>
                <a:lnTo>
                  <a:pt x="1196237" y="346709"/>
                </a:lnTo>
                <a:lnTo>
                  <a:pt x="1165048" y="379729"/>
                </a:lnTo>
                <a:lnTo>
                  <a:pt x="1132960" y="412749"/>
                </a:lnTo>
                <a:lnTo>
                  <a:pt x="1099198" y="443229"/>
                </a:lnTo>
                <a:lnTo>
                  <a:pt x="1063023" y="471169"/>
                </a:lnTo>
                <a:lnTo>
                  <a:pt x="1048535" y="480059"/>
                </a:lnTo>
                <a:close/>
              </a:path>
              <a:path w="1964689" h="576580">
                <a:moveTo>
                  <a:pt x="1564838" y="455929"/>
                </a:moveTo>
                <a:lnTo>
                  <a:pt x="1499391" y="440689"/>
                </a:lnTo>
                <a:lnTo>
                  <a:pt x="1443235" y="408939"/>
                </a:lnTo>
                <a:lnTo>
                  <a:pt x="1393780" y="367029"/>
                </a:lnTo>
                <a:lnTo>
                  <a:pt x="1350625" y="308609"/>
                </a:lnTo>
                <a:lnTo>
                  <a:pt x="1329449" y="240029"/>
                </a:lnTo>
                <a:lnTo>
                  <a:pt x="1328556" y="232409"/>
                </a:lnTo>
                <a:lnTo>
                  <a:pt x="1326590" y="224789"/>
                </a:lnTo>
                <a:lnTo>
                  <a:pt x="1324803" y="217169"/>
                </a:lnTo>
                <a:lnTo>
                  <a:pt x="1324446" y="214629"/>
                </a:lnTo>
                <a:lnTo>
                  <a:pt x="1323016" y="213359"/>
                </a:lnTo>
                <a:lnTo>
                  <a:pt x="1321765" y="210819"/>
                </a:lnTo>
                <a:lnTo>
                  <a:pt x="1343495" y="210819"/>
                </a:lnTo>
                <a:lnTo>
                  <a:pt x="1344103" y="214629"/>
                </a:lnTo>
                <a:lnTo>
                  <a:pt x="1352437" y="255269"/>
                </a:lnTo>
                <a:lnTo>
                  <a:pt x="1368562" y="292099"/>
                </a:lnTo>
                <a:lnTo>
                  <a:pt x="1392024" y="323849"/>
                </a:lnTo>
                <a:lnTo>
                  <a:pt x="1422372" y="353059"/>
                </a:lnTo>
                <a:lnTo>
                  <a:pt x="1483129" y="394969"/>
                </a:lnTo>
                <a:lnTo>
                  <a:pt x="1518883" y="412749"/>
                </a:lnTo>
                <a:lnTo>
                  <a:pt x="1554988" y="419099"/>
                </a:lnTo>
                <a:lnTo>
                  <a:pt x="1655425" y="419099"/>
                </a:lnTo>
                <a:lnTo>
                  <a:pt x="1628410" y="435609"/>
                </a:lnTo>
                <a:lnTo>
                  <a:pt x="1596842" y="449579"/>
                </a:lnTo>
                <a:lnTo>
                  <a:pt x="1564838" y="455929"/>
                </a:lnTo>
                <a:close/>
              </a:path>
              <a:path w="1964689" h="576580">
                <a:moveTo>
                  <a:pt x="272517" y="576579"/>
                </a:moveTo>
                <a:lnTo>
                  <a:pt x="220990" y="575309"/>
                </a:lnTo>
                <a:lnTo>
                  <a:pt x="181467" y="566419"/>
                </a:lnTo>
                <a:lnTo>
                  <a:pt x="146048" y="549909"/>
                </a:lnTo>
                <a:lnTo>
                  <a:pt x="114416" y="527049"/>
                </a:lnTo>
                <a:lnTo>
                  <a:pt x="86252" y="499109"/>
                </a:lnTo>
                <a:lnTo>
                  <a:pt x="60265" y="463549"/>
                </a:lnTo>
                <a:lnTo>
                  <a:pt x="39857" y="425449"/>
                </a:lnTo>
                <a:lnTo>
                  <a:pt x="24509" y="384809"/>
                </a:lnTo>
                <a:lnTo>
                  <a:pt x="13701" y="342899"/>
                </a:lnTo>
                <a:lnTo>
                  <a:pt x="11914" y="335279"/>
                </a:lnTo>
                <a:lnTo>
                  <a:pt x="9591" y="328929"/>
                </a:lnTo>
                <a:lnTo>
                  <a:pt x="6865" y="322579"/>
                </a:lnTo>
                <a:lnTo>
                  <a:pt x="3872" y="316229"/>
                </a:lnTo>
                <a:lnTo>
                  <a:pt x="0" y="300989"/>
                </a:lnTo>
                <a:lnTo>
                  <a:pt x="1974" y="284479"/>
                </a:lnTo>
                <a:lnTo>
                  <a:pt x="9275" y="270509"/>
                </a:lnTo>
                <a:lnTo>
                  <a:pt x="21385" y="260349"/>
                </a:lnTo>
                <a:lnTo>
                  <a:pt x="31160" y="256539"/>
                </a:lnTo>
                <a:lnTo>
                  <a:pt x="41153" y="251459"/>
                </a:lnTo>
                <a:lnTo>
                  <a:pt x="51314" y="248919"/>
                </a:lnTo>
                <a:lnTo>
                  <a:pt x="61591" y="245109"/>
                </a:lnTo>
                <a:lnTo>
                  <a:pt x="76775" y="243839"/>
                </a:lnTo>
                <a:lnTo>
                  <a:pt x="87905" y="246379"/>
                </a:lnTo>
                <a:lnTo>
                  <a:pt x="96019" y="255269"/>
                </a:lnTo>
                <a:lnTo>
                  <a:pt x="102156" y="269239"/>
                </a:lnTo>
                <a:lnTo>
                  <a:pt x="105129" y="279399"/>
                </a:lnTo>
                <a:lnTo>
                  <a:pt x="69747" y="279399"/>
                </a:lnTo>
                <a:lnTo>
                  <a:pt x="62842" y="281939"/>
                </a:lnTo>
                <a:lnTo>
                  <a:pt x="40460" y="287019"/>
                </a:lnTo>
                <a:lnTo>
                  <a:pt x="30878" y="292099"/>
                </a:lnTo>
                <a:lnTo>
                  <a:pt x="25316" y="304799"/>
                </a:lnTo>
                <a:lnTo>
                  <a:pt x="25495" y="306069"/>
                </a:lnTo>
                <a:lnTo>
                  <a:pt x="25673" y="306069"/>
                </a:lnTo>
                <a:lnTo>
                  <a:pt x="34787" y="346709"/>
                </a:lnTo>
                <a:lnTo>
                  <a:pt x="47787" y="386079"/>
                </a:lnTo>
                <a:lnTo>
                  <a:pt x="65277" y="422909"/>
                </a:lnTo>
                <a:lnTo>
                  <a:pt x="87860" y="458469"/>
                </a:lnTo>
                <a:lnTo>
                  <a:pt x="118925" y="491489"/>
                </a:lnTo>
                <a:lnTo>
                  <a:pt x="153892" y="516889"/>
                </a:lnTo>
                <a:lnTo>
                  <a:pt x="192591" y="532129"/>
                </a:lnTo>
                <a:lnTo>
                  <a:pt x="234849" y="539749"/>
                </a:lnTo>
                <a:lnTo>
                  <a:pt x="396253" y="539749"/>
                </a:lnTo>
                <a:lnTo>
                  <a:pt x="367690" y="553719"/>
                </a:lnTo>
                <a:lnTo>
                  <a:pt x="321335" y="568959"/>
                </a:lnTo>
                <a:lnTo>
                  <a:pt x="272517" y="576579"/>
                </a:lnTo>
                <a:close/>
              </a:path>
              <a:path w="1964689" h="576580">
                <a:moveTo>
                  <a:pt x="396253" y="539749"/>
                </a:moveTo>
                <a:lnTo>
                  <a:pt x="280496" y="539749"/>
                </a:lnTo>
                <a:lnTo>
                  <a:pt x="328521" y="530859"/>
                </a:lnTo>
                <a:lnTo>
                  <a:pt x="373195" y="514349"/>
                </a:lnTo>
                <a:lnTo>
                  <a:pt x="414988" y="491489"/>
                </a:lnTo>
                <a:lnTo>
                  <a:pt x="454368" y="463549"/>
                </a:lnTo>
                <a:lnTo>
                  <a:pt x="492937" y="430529"/>
                </a:lnTo>
                <a:lnTo>
                  <a:pt x="528538" y="393699"/>
                </a:lnTo>
                <a:lnTo>
                  <a:pt x="561634" y="355599"/>
                </a:lnTo>
                <a:lnTo>
                  <a:pt x="592689" y="316229"/>
                </a:lnTo>
                <a:lnTo>
                  <a:pt x="622165" y="274319"/>
                </a:lnTo>
                <a:lnTo>
                  <a:pt x="631318" y="262889"/>
                </a:lnTo>
                <a:lnTo>
                  <a:pt x="639097" y="260349"/>
                </a:lnTo>
                <a:lnTo>
                  <a:pt x="646540" y="264159"/>
                </a:lnTo>
                <a:lnTo>
                  <a:pt x="654688" y="275589"/>
                </a:lnTo>
                <a:lnTo>
                  <a:pt x="662193" y="290829"/>
                </a:lnTo>
                <a:lnTo>
                  <a:pt x="666751" y="298449"/>
                </a:lnTo>
                <a:lnTo>
                  <a:pt x="636997" y="298449"/>
                </a:lnTo>
                <a:lnTo>
                  <a:pt x="633244" y="303529"/>
                </a:lnTo>
                <a:lnTo>
                  <a:pt x="628956" y="308609"/>
                </a:lnTo>
                <a:lnTo>
                  <a:pt x="594836" y="356869"/>
                </a:lnTo>
                <a:lnTo>
                  <a:pt x="563258" y="396239"/>
                </a:lnTo>
                <a:lnTo>
                  <a:pt x="529673" y="434339"/>
                </a:lnTo>
                <a:lnTo>
                  <a:pt x="493463" y="471169"/>
                </a:lnTo>
                <a:lnTo>
                  <a:pt x="454011" y="502919"/>
                </a:lnTo>
                <a:lnTo>
                  <a:pt x="411833" y="532129"/>
                </a:lnTo>
                <a:lnTo>
                  <a:pt x="396253" y="539749"/>
                </a:lnTo>
                <a:close/>
              </a:path>
              <a:path w="1964689" h="576580">
                <a:moveTo>
                  <a:pt x="227495" y="485139"/>
                </a:moveTo>
                <a:lnTo>
                  <a:pt x="194230" y="478789"/>
                </a:lnTo>
                <a:lnTo>
                  <a:pt x="165454" y="461009"/>
                </a:lnTo>
                <a:lnTo>
                  <a:pt x="140397" y="431799"/>
                </a:lnTo>
                <a:lnTo>
                  <a:pt x="135002" y="422909"/>
                </a:lnTo>
                <a:lnTo>
                  <a:pt x="129943" y="415289"/>
                </a:lnTo>
                <a:lnTo>
                  <a:pt x="112367" y="370839"/>
                </a:lnTo>
                <a:lnTo>
                  <a:pt x="94770" y="317499"/>
                </a:lnTo>
                <a:lnTo>
                  <a:pt x="86609" y="290829"/>
                </a:lnTo>
                <a:lnTo>
                  <a:pt x="82217" y="283209"/>
                </a:lnTo>
                <a:lnTo>
                  <a:pt x="76401" y="279399"/>
                </a:lnTo>
                <a:lnTo>
                  <a:pt x="105129" y="279399"/>
                </a:lnTo>
                <a:lnTo>
                  <a:pt x="105501" y="280669"/>
                </a:lnTo>
                <a:lnTo>
                  <a:pt x="108410" y="293369"/>
                </a:lnTo>
                <a:lnTo>
                  <a:pt x="111454" y="306069"/>
                </a:lnTo>
                <a:lnTo>
                  <a:pt x="129787" y="355599"/>
                </a:lnTo>
                <a:lnTo>
                  <a:pt x="146651" y="393699"/>
                </a:lnTo>
                <a:lnTo>
                  <a:pt x="170491" y="426719"/>
                </a:lnTo>
                <a:lnTo>
                  <a:pt x="232242" y="449579"/>
                </a:lnTo>
                <a:lnTo>
                  <a:pt x="348375" y="449579"/>
                </a:lnTo>
                <a:lnTo>
                  <a:pt x="314491" y="466089"/>
                </a:lnTo>
                <a:lnTo>
                  <a:pt x="266021" y="481329"/>
                </a:lnTo>
                <a:lnTo>
                  <a:pt x="227495" y="485139"/>
                </a:lnTo>
                <a:close/>
              </a:path>
              <a:path w="1964689" h="576580">
                <a:moveTo>
                  <a:pt x="932981" y="518159"/>
                </a:moveTo>
                <a:lnTo>
                  <a:pt x="854945" y="505459"/>
                </a:lnTo>
                <a:lnTo>
                  <a:pt x="811989" y="488949"/>
                </a:lnTo>
                <a:lnTo>
                  <a:pt x="772781" y="467359"/>
                </a:lnTo>
                <a:lnTo>
                  <a:pt x="737502" y="438149"/>
                </a:lnTo>
                <a:lnTo>
                  <a:pt x="706332" y="401319"/>
                </a:lnTo>
                <a:lnTo>
                  <a:pt x="671530" y="351789"/>
                </a:lnTo>
                <a:lnTo>
                  <a:pt x="654465" y="325119"/>
                </a:lnTo>
                <a:lnTo>
                  <a:pt x="636997" y="298449"/>
                </a:lnTo>
                <a:lnTo>
                  <a:pt x="666751" y="298449"/>
                </a:lnTo>
                <a:lnTo>
                  <a:pt x="686499" y="331469"/>
                </a:lnTo>
                <a:lnTo>
                  <a:pt x="714306" y="369569"/>
                </a:lnTo>
                <a:lnTo>
                  <a:pt x="746301" y="403859"/>
                </a:lnTo>
                <a:lnTo>
                  <a:pt x="783171" y="433069"/>
                </a:lnTo>
                <a:lnTo>
                  <a:pt x="823386" y="457199"/>
                </a:lnTo>
                <a:lnTo>
                  <a:pt x="864781" y="472439"/>
                </a:lnTo>
                <a:lnTo>
                  <a:pt x="906812" y="480059"/>
                </a:lnTo>
                <a:lnTo>
                  <a:pt x="1048535" y="480059"/>
                </a:lnTo>
                <a:lnTo>
                  <a:pt x="1023698" y="495299"/>
                </a:lnTo>
                <a:lnTo>
                  <a:pt x="994196" y="507999"/>
                </a:lnTo>
                <a:lnTo>
                  <a:pt x="963924" y="515619"/>
                </a:lnTo>
                <a:lnTo>
                  <a:pt x="932981" y="518159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79933" y="8191962"/>
            <a:ext cx="2172970" cy="2082800"/>
          </a:xfrm>
          <a:custGeom>
            <a:avLst/>
            <a:gdLst/>
            <a:ahLst/>
            <a:cxnLst/>
            <a:rect l="l" t="t" r="r" b="b"/>
            <a:pathLst>
              <a:path w="2172969" h="2082800">
                <a:moveTo>
                  <a:pt x="1043717" y="2082800"/>
                </a:moveTo>
                <a:lnTo>
                  <a:pt x="569654" y="2082800"/>
                </a:lnTo>
                <a:lnTo>
                  <a:pt x="607333" y="2044700"/>
                </a:lnTo>
                <a:lnTo>
                  <a:pt x="566163" y="2019300"/>
                </a:lnTo>
                <a:lnTo>
                  <a:pt x="525888" y="1993900"/>
                </a:lnTo>
                <a:lnTo>
                  <a:pt x="486563" y="1955800"/>
                </a:lnTo>
                <a:lnTo>
                  <a:pt x="448245" y="1930400"/>
                </a:lnTo>
                <a:lnTo>
                  <a:pt x="410990" y="1905000"/>
                </a:lnTo>
                <a:lnTo>
                  <a:pt x="371417" y="1866900"/>
                </a:lnTo>
                <a:lnTo>
                  <a:pt x="333932" y="1828800"/>
                </a:lnTo>
                <a:lnTo>
                  <a:pt x="298523" y="1803400"/>
                </a:lnTo>
                <a:lnTo>
                  <a:pt x="265175" y="1765300"/>
                </a:lnTo>
                <a:lnTo>
                  <a:pt x="233875" y="1727200"/>
                </a:lnTo>
                <a:lnTo>
                  <a:pt x="204607" y="1689100"/>
                </a:lnTo>
                <a:lnTo>
                  <a:pt x="177358" y="1651000"/>
                </a:lnTo>
                <a:lnTo>
                  <a:pt x="152114" y="1612900"/>
                </a:lnTo>
                <a:lnTo>
                  <a:pt x="128861" y="1562100"/>
                </a:lnTo>
                <a:lnTo>
                  <a:pt x="107584" y="1524000"/>
                </a:lnTo>
                <a:lnTo>
                  <a:pt x="88271" y="1485900"/>
                </a:lnTo>
                <a:lnTo>
                  <a:pt x="70906" y="1435100"/>
                </a:lnTo>
                <a:lnTo>
                  <a:pt x="55476" y="1397000"/>
                </a:lnTo>
                <a:lnTo>
                  <a:pt x="41967" y="1346200"/>
                </a:lnTo>
                <a:lnTo>
                  <a:pt x="30364" y="1308100"/>
                </a:lnTo>
                <a:lnTo>
                  <a:pt x="20654" y="1257300"/>
                </a:lnTo>
                <a:lnTo>
                  <a:pt x="12822" y="1219200"/>
                </a:lnTo>
                <a:lnTo>
                  <a:pt x="6855" y="1168400"/>
                </a:lnTo>
                <a:lnTo>
                  <a:pt x="2738" y="1117600"/>
                </a:lnTo>
                <a:lnTo>
                  <a:pt x="458" y="1066800"/>
                </a:lnTo>
                <a:lnTo>
                  <a:pt x="0" y="1028700"/>
                </a:lnTo>
                <a:lnTo>
                  <a:pt x="1350" y="977900"/>
                </a:lnTo>
                <a:lnTo>
                  <a:pt x="4494" y="927100"/>
                </a:lnTo>
                <a:lnTo>
                  <a:pt x="9419" y="876300"/>
                </a:lnTo>
                <a:lnTo>
                  <a:pt x="16109" y="825500"/>
                </a:lnTo>
                <a:lnTo>
                  <a:pt x="24552" y="774700"/>
                </a:lnTo>
                <a:lnTo>
                  <a:pt x="34733" y="736600"/>
                </a:lnTo>
                <a:lnTo>
                  <a:pt x="46638" y="685800"/>
                </a:lnTo>
                <a:lnTo>
                  <a:pt x="60252" y="635000"/>
                </a:lnTo>
                <a:lnTo>
                  <a:pt x="75085" y="584200"/>
                </a:lnTo>
                <a:lnTo>
                  <a:pt x="91668" y="533400"/>
                </a:lnTo>
                <a:lnTo>
                  <a:pt x="110072" y="495300"/>
                </a:lnTo>
                <a:lnTo>
                  <a:pt x="130374" y="444500"/>
                </a:lnTo>
                <a:lnTo>
                  <a:pt x="152644" y="406400"/>
                </a:lnTo>
                <a:lnTo>
                  <a:pt x="176959" y="355600"/>
                </a:lnTo>
                <a:lnTo>
                  <a:pt x="203390" y="317500"/>
                </a:lnTo>
                <a:lnTo>
                  <a:pt x="232011" y="279400"/>
                </a:lnTo>
                <a:lnTo>
                  <a:pt x="262897" y="241300"/>
                </a:lnTo>
                <a:lnTo>
                  <a:pt x="296120" y="203200"/>
                </a:lnTo>
                <a:lnTo>
                  <a:pt x="331754" y="165100"/>
                </a:lnTo>
                <a:lnTo>
                  <a:pt x="368875" y="139700"/>
                </a:lnTo>
                <a:lnTo>
                  <a:pt x="407014" y="101600"/>
                </a:lnTo>
                <a:lnTo>
                  <a:pt x="446033" y="76200"/>
                </a:lnTo>
                <a:lnTo>
                  <a:pt x="485793" y="63500"/>
                </a:lnTo>
                <a:lnTo>
                  <a:pt x="526153" y="38100"/>
                </a:lnTo>
                <a:lnTo>
                  <a:pt x="649450" y="0"/>
                </a:lnTo>
                <a:lnTo>
                  <a:pt x="853980" y="0"/>
                </a:lnTo>
                <a:lnTo>
                  <a:pt x="932207" y="25400"/>
                </a:lnTo>
                <a:lnTo>
                  <a:pt x="969996" y="50800"/>
                </a:lnTo>
                <a:lnTo>
                  <a:pt x="1006716" y="63500"/>
                </a:lnTo>
                <a:lnTo>
                  <a:pt x="1042228" y="88900"/>
                </a:lnTo>
                <a:lnTo>
                  <a:pt x="1076394" y="114300"/>
                </a:lnTo>
                <a:lnTo>
                  <a:pt x="1092733" y="127000"/>
                </a:lnTo>
                <a:lnTo>
                  <a:pt x="660834" y="127000"/>
                </a:lnTo>
                <a:lnTo>
                  <a:pt x="567770" y="152400"/>
                </a:lnTo>
                <a:lnTo>
                  <a:pt x="523637" y="165100"/>
                </a:lnTo>
                <a:lnTo>
                  <a:pt x="481109" y="190500"/>
                </a:lnTo>
                <a:lnTo>
                  <a:pt x="440191" y="215900"/>
                </a:lnTo>
                <a:lnTo>
                  <a:pt x="400888" y="241300"/>
                </a:lnTo>
                <a:lnTo>
                  <a:pt x="363206" y="279400"/>
                </a:lnTo>
                <a:lnTo>
                  <a:pt x="327147" y="304800"/>
                </a:lnTo>
                <a:lnTo>
                  <a:pt x="292718" y="355600"/>
                </a:lnTo>
                <a:lnTo>
                  <a:pt x="261749" y="393700"/>
                </a:lnTo>
                <a:lnTo>
                  <a:pt x="233209" y="431800"/>
                </a:lnTo>
                <a:lnTo>
                  <a:pt x="207059" y="469900"/>
                </a:lnTo>
                <a:lnTo>
                  <a:pt x="183259" y="520700"/>
                </a:lnTo>
                <a:lnTo>
                  <a:pt x="161769" y="558800"/>
                </a:lnTo>
                <a:lnTo>
                  <a:pt x="142549" y="596900"/>
                </a:lnTo>
                <a:lnTo>
                  <a:pt x="125561" y="647700"/>
                </a:lnTo>
                <a:lnTo>
                  <a:pt x="110763" y="685800"/>
                </a:lnTo>
                <a:lnTo>
                  <a:pt x="98117" y="736600"/>
                </a:lnTo>
                <a:lnTo>
                  <a:pt x="87582" y="774700"/>
                </a:lnTo>
                <a:lnTo>
                  <a:pt x="79119" y="825500"/>
                </a:lnTo>
                <a:lnTo>
                  <a:pt x="72688" y="876300"/>
                </a:lnTo>
                <a:lnTo>
                  <a:pt x="68249" y="914400"/>
                </a:lnTo>
                <a:lnTo>
                  <a:pt x="65763" y="965200"/>
                </a:lnTo>
                <a:lnTo>
                  <a:pt x="65189" y="1016000"/>
                </a:lnTo>
                <a:lnTo>
                  <a:pt x="66488" y="1066800"/>
                </a:lnTo>
                <a:lnTo>
                  <a:pt x="69621" y="1117600"/>
                </a:lnTo>
                <a:lnTo>
                  <a:pt x="74547" y="1168400"/>
                </a:lnTo>
                <a:lnTo>
                  <a:pt x="81227" y="1206500"/>
                </a:lnTo>
                <a:lnTo>
                  <a:pt x="91016" y="1270000"/>
                </a:lnTo>
                <a:lnTo>
                  <a:pt x="103693" y="1320800"/>
                </a:lnTo>
                <a:lnTo>
                  <a:pt x="119133" y="1371600"/>
                </a:lnTo>
                <a:lnTo>
                  <a:pt x="137210" y="1409700"/>
                </a:lnTo>
                <a:lnTo>
                  <a:pt x="157796" y="1460500"/>
                </a:lnTo>
                <a:lnTo>
                  <a:pt x="180766" y="1498600"/>
                </a:lnTo>
                <a:lnTo>
                  <a:pt x="205993" y="1536700"/>
                </a:lnTo>
                <a:lnTo>
                  <a:pt x="233352" y="1587500"/>
                </a:lnTo>
                <a:lnTo>
                  <a:pt x="262715" y="1612900"/>
                </a:lnTo>
                <a:lnTo>
                  <a:pt x="293956" y="1651000"/>
                </a:lnTo>
                <a:lnTo>
                  <a:pt x="326950" y="1689100"/>
                </a:lnTo>
                <a:lnTo>
                  <a:pt x="361570" y="1727200"/>
                </a:lnTo>
                <a:lnTo>
                  <a:pt x="397690" y="1752600"/>
                </a:lnTo>
                <a:lnTo>
                  <a:pt x="435182" y="1790700"/>
                </a:lnTo>
                <a:lnTo>
                  <a:pt x="473922" y="1816100"/>
                </a:lnTo>
                <a:lnTo>
                  <a:pt x="513783" y="1841500"/>
                </a:lnTo>
                <a:lnTo>
                  <a:pt x="554639" y="1879600"/>
                </a:lnTo>
                <a:lnTo>
                  <a:pt x="596362" y="1905000"/>
                </a:lnTo>
                <a:lnTo>
                  <a:pt x="681909" y="1955800"/>
                </a:lnTo>
                <a:lnTo>
                  <a:pt x="788852" y="1955800"/>
                </a:lnTo>
                <a:lnTo>
                  <a:pt x="784086" y="1968500"/>
                </a:lnTo>
                <a:lnTo>
                  <a:pt x="762893" y="1993900"/>
                </a:lnTo>
                <a:lnTo>
                  <a:pt x="795520" y="2006600"/>
                </a:lnTo>
                <a:lnTo>
                  <a:pt x="826399" y="2019300"/>
                </a:lnTo>
                <a:lnTo>
                  <a:pt x="855967" y="2032000"/>
                </a:lnTo>
                <a:lnTo>
                  <a:pt x="884661" y="2044700"/>
                </a:lnTo>
                <a:lnTo>
                  <a:pt x="1055888" y="2044700"/>
                </a:lnTo>
                <a:lnTo>
                  <a:pt x="1043717" y="2082800"/>
                </a:lnTo>
                <a:close/>
              </a:path>
              <a:path w="2172969" h="2082800">
                <a:moveTo>
                  <a:pt x="1152302" y="1866900"/>
                </a:moveTo>
                <a:lnTo>
                  <a:pt x="1048960" y="1866900"/>
                </a:lnTo>
                <a:lnTo>
                  <a:pt x="1067422" y="1854200"/>
                </a:lnTo>
                <a:lnTo>
                  <a:pt x="1083917" y="1828800"/>
                </a:lnTo>
                <a:lnTo>
                  <a:pt x="1107521" y="1778000"/>
                </a:lnTo>
                <a:lnTo>
                  <a:pt x="1130033" y="1739900"/>
                </a:lnTo>
                <a:lnTo>
                  <a:pt x="1151416" y="1689100"/>
                </a:lnTo>
                <a:lnTo>
                  <a:pt x="1171633" y="1638300"/>
                </a:lnTo>
                <a:lnTo>
                  <a:pt x="1190646" y="1600200"/>
                </a:lnTo>
                <a:lnTo>
                  <a:pt x="1208418" y="1549400"/>
                </a:lnTo>
                <a:lnTo>
                  <a:pt x="1224912" y="1498600"/>
                </a:lnTo>
                <a:lnTo>
                  <a:pt x="1240089" y="1460500"/>
                </a:lnTo>
                <a:lnTo>
                  <a:pt x="1253914" y="1409700"/>
                </a:lnTo>
                <a:lnTo>
                  <a:pt x="1266347" y="1358900"/>
                </a:lnTo>
                <a:lnTo>
                  <a:pt x="1277353" y="1320800"/>
                </a:lnTo>
                <a:lnTo>
                  <a:pt x="1286894" y="1270000"/>
                </a:lnTo>
                <a:lnTo>
                  <a:pt x="1294931" y="1219200"/>
                </a:lnTo>
                <a:lnTo>
                  <a:pt x="1301429" y="1168400"/>
                </a:lnTo>
                <a:lnTo>
                  <a:pt x="1306349" y="1117600"/>
                </a:lnTo>
                <a:lnTo>
                  <a:pt x="1309655" y="1079500"/>
                </a:lnTo>
                <a:lnTo>
                  <a:pt x="1311308" y="1028700"/>
                </a:lnTo>
                <a:lnTo>
                  <a:pt x="1311272" y="977900"/>
                </a:lnTo>
                <a:lnTo>
                  <a:pt x="1309509" y="927100"/>
                </a:lnTo>
                <a:lnTo>
                  <a:pt x="1305981" y="876300"/>
                </a:lnTo>
                <a:lnTo>
                  <a:pt x="1300652" y="825500"/>
                </a:lnTo>
                <a:lnTo>
                  <a:pt x="1294542" y="774700"/>
                </a:lnTo>
                <a:lnTo>
                  <a:pt x="1287569" y="723900"/>
                </a:lnTo>
                <a:lnTo>
                  <a:pt x="1279463" y="673100"/>
                </a:lnTo>
                <a:lnTo>
                  <a:pt x="1269955" y="635000"/>
                </a:lnTo>
                <a:lnTo>
                  <a:pt x="1258777" y="584200"/>
                </a:lnTo>
                <a:lnTo>
                  <a:pt x="1245658" y="533400"/>
                </a:lnTo>
                <a:lnTo>
                  <a:pt x="1230329" y="495300"/>
                </a:lnTo>
                <a:lnTo>
                  <a:pt x="1212523" y="444500"/>
                </a:lnTo>
                <a:lnTo>
                  <a:pt x="1191968" y="406400"/>
                </a:lnTo>
                <a:lnTo>
                  <a:pt x="1168397" y="368300"/>
                </a:lnTo>
                <a:lnTo>
                  <a:pt x="1141090" y="317500"/>
                </a:lnTo>
                <a:lnTo>
                  <a:pt x="1111073" y="279400"/>
                </a:lnTo>
                <a:lnTo>
                  <a:pt x="1078202" y="241300"/>
                </a:lnTo>
                <a:lnTo>
                  <a:pt x="1042333" y="215900"/>
                </a:lnTo>
                <a:lnTo>
                  <a:pt x="1003323" y="190500"/>
                </a:lnTo>
                <a:lnTo>
                  <a:pt x="961030" y="165100"/>
                </a:lnTo>
                <a:lnTo>
                  <a:pt x="915309" y="152400"/>
                </a:lnTo>
                <a:lnTo>
                  <a:pt x="866017" y="139700"/>
                </a:lnTo>
                <a:lnTo>
                  <a:pt x="812351" y="127000"/>
                </a:lnTo>
                <a:lnTo>
                  <a:pt x="1092733" y="127000"/>
                </a:lnTo>
                <a:lnTo>
                  <a:pt x="1140126" y="177800"/>
                </a:lnTo>
                <a:lnTo>
                  <a:pt x="1169415" y="215900"/>
                </a:lnTo>
                <a:lnTo>
                  <a:pt x="1196800" y="254000"/>
                </a:lnTo>
                <a:lnTo>
                  <a:pt x="1222143" y="292100"/>
                </a:lnTo>
                <a:lnTo>
                  <a:pt x="1245303" y="330200"/>
                </a:lnTo>
                <a:lnTo>
                  <a:pt x="1265885" y="381000"/>
                </a:lnTo>
                <a:lnTo>
                  <a:pt x="1283766" y="419100"/>
                </a:lnTo>
                <a:lnTo>
                  <a:pt x="1299213" y="469900"/>
                </a:lnTo>
                <a:lnTo>
                  <a:pt x="1312496" y="520700"/>
                </a:lnTo>
                <a:lnTo>
                  <a:pt x="1323884" y="571500"/>
                </a:lnTo>
                <a:lnTo>
                  <a:pt x="1333647" y="609600"/>
                </a:lnTo>
                <a:lnTo>
                  <a:pt x="1342054" y="660400"/>
                </a:lnTo>
                <a:lnTo>
                  <a:pt x="1349373" y="711200"/>
                </a:lnTo>
                <a:lnTo>
                  <a:pt x="1355875" y="762000"/>
                </a:lnTo>
                <a:lnTo>
                  <a:pt x="1361827" y="812800"/>
                </a:lnTo>
                <a:lnTo>
                  <a:pt x="1366869" y="863600"/>
                </a:lnTo>
                <a:lnTo>
                  <a:pt x="1370406" y="914400"/>
                </a:lnTo>
                <a:lnTo>
                  <a:pt x="1372462" y="965200"/>
                </a:lnTo>
                <a:lnTo>
                  <a:pt x="1373055" y="1003300"/>
                </a:lnTo>
                <a:lnTo>
                  <a:pt x="1372207" y="1054100"/>
                </a:lnTo>
                <a:lnTo>
                  <a:pt x="1369939" y="1104900"/>
                </a:lnTo>
                <a:lnTo>
                  <a:pt x="1366271" y="1155700"/>
                </a:lnTo>
                <a:lnTo>
                  <a:pt x="1361223" y="1206500"/>
                </a:lnTo>
                <a:lnTo>
                  <a:pt x="1354817" y="1257300"/>
                </a:lnTo>
                <a:lnTo>
                  <a:pt x="1347074" y="1295400"/>
                </a:lnTo>
                <a:lnTo>
                  <a:pt x="1338013" y="1346200"/>
                </a:lnTo>
                <a:lnTo>
                  <a:pt x="1327655" y="1397000"/>
                </a:lnTo>
                <a:lnTo>
                  <a:pt x="1316022" y="1435100"/>
                </a:lnTo>
                <a:lnTo>
                  <a:pt x="1303134" y="1485900"/>
                </a:lnTo>
                <a:lnTo>
                  <a:pt x="1289011" y="1536700"/>
                </a:lnTo>
                <a:lnTo>
                  <a:pt x="1273675" y="1574800"/>
                </a:lnTo>
                <a:lnTo>
                  <a:pt x="1257146" y="1625600"/>
                </a:lnTo>
                <a:lnTo>
                  <a:pt x="1239444" y="1676400"/>
                </a:lnTo>
                <a:lnTo>
                  <a:pt x="1220591" y="1714500"/>
                </a:lnTo>
                <a:lnTo>
                  <a:pt x="1200606" y="1765300"/>
                </a:lnTo>
                <a:lnTo>
                  <a:pt x="1179512" y="1803400"/>
                </a:lnTo>
                <a:lnTo>
                  <a:pt x="1157327" y="1854200"/>
                </a:lnTo>
                <a:lnTo>
                  <a:pt x="1154842" y="1854200"/>
                </a:lnTo>
                <a:lnTo>
                  <a:pt x="1152302" y="1866900"/>
                </a:lnTo>
                <a:close/>
              </a:path>
              <a:path w="2172969" h="2082800">
                <a:moveTo>
                  <a:pt x="1055888" y="2044700"/>
                </a:moveTo>
                <a:lnTo>
                  <a:pt x="950788" y="2044700"/>
                </a:lnTo>
                <a:lnTo>
                  <a:pt x="970852" y="2019300"/>
                </a:lnTo>
                <a:lnTo>
                  <a:pt x="981959" y="1981200"/>
                </a:lnTo>
                <a:lnTo>
                  <a:pt x="803094" y="1930400"/>
                </a:lnTo>
                <a:lnTo>
                  <a:pt x="704631" y="1930400"/>
                </a:lnTo>
                <a:lnTo>
                  <a:pt x="709274" y="1917700"/>
                </a:lnTo>
                <a:lnTo>
                  <a:pt x="713807" y="1917700"/>
                </a:lnTo>
                <a:lnTo>
                  <a:pt x="718559" y="1905000"/>
                </a:lnTo>
                <a:lnTo>
                  <a:pt x="723858" y="1892300"/>
                </a:lnTo>
                <a:lnTo>
                  <a:pt x="676079" y="1866900"/>
                </a:lnTo>
                <a:lnTo>
                  <a:pt x="631506" y="1841500"/>
                </a:lnTo>
                <a:lnTo>
                  <a:pt x="590069" y="1816100"/>
                </a:lnTo>
                <a:lnTo>
                  <a:pt x="551696" y="1790700"/>
                </a:lnTo>
                <a:lnTo>
                  <a:pt x="516315" y="1752600"/>
                </a:lnTo>
                <a:lnTo>
                  <a:pt x="483855" y="1714500"/>
                </a:lnTo>
                <a:lnTo>
                  <a:pt x="454245" y="1676400"/>
                </a:lnTo>
                <a:lnTo>
                  <a:pt x="427412" y="1638300"/>
                </a:lnTo>
                <a:lnTo>
                  <a:pt x="403286" y="1600200"/>
                </a:lnTo>
                <a:lnTo>
                  <a:pt x="381794" y="1562100"/>
                </a:lnTo>
                <a:lnTo>
                  <a:pt x="362867" y="1511300"/>
                </a:lnTo>
                <a:lnTo>
                  <a:pt x="346431" y="1473200"/>
                </a:lnTo>
                <a:lnTo>
                  <a:pt x="332416" y="1422400"/>
                </a:lnTo>
                <a:lnTo>
                  <a:pt x="320750" y="1371600"/>
                </a:lnTo>
                <a:lnTo>
                  <a:pt x="311362" y="1320800"/>
                </a:lnTo>
                <a:lnTo>
                  <a:pt x="304124" y="1270000"/>
                </a:lnTo>
                <a:lnTo>
                  <a:pt x="298864" y="1219200"/>
                </a:lnTo>
                <a:lnTo>
                  <a:pt x="295545" y="1168400"/>
                </a:lnTo>
                <a:lnTo>
                  <a:pt x="294131" y="1117600"/>
                </a:lnTo>
                <a:lnTo>
                  <a:pt x="294585" y="1066800"/>
                </a:lnTo>
                <a:lnTo>
                  <a:pt x="296870" y="1016000"/>
                </a:lnTo>
                <a:lnTo>
                  <a:pt x="300948" y="965200"/>
                </a:lnTo>
                <a:lnTo>
                  <a:pt x="306783" y="914400"/>
                </a:lnTo>
                <a:lnTo>
                  <a:pt x="314337" y="863600"/>
                </a:lnTo>
                <a:lnTo>
                  <a:pt x="323575" y="812800"/>
                </a:lnTo>
                <a:lnTo>
                  <a:pt x="334459" y="762000"/>
                </a:lnTo>
                <a:lnTo>
                  <a:pt x="346951" y="711200"/>
                </a:lnTo>
                <a:lnTo>
                  <a:pt x="361016" y="660400"/>
                </a:lnTo>
                <a:lnTo>
                  <a:pt x="376616" y="609600"/>
                </a:lnTo>
                <a:lnTo>
                  <a:pt x="393410" y="558800"/>
                </a:lnTo>
                <a:lnTo>
                  <a:pt x="412589" y="520700"/>
                </a:lnTo>
                <a:lnTo>
                  <a:pt x="434540" y="469900"/>
                </a:lnTo>
                <a:lnTo>
                  <a:pt x="459650" y="431800"/>
                </a:lnTo>
                <a:lnTo>
                  <a:pt x="488307" y="393700"/>
                </a:lnTo>
                <a:lnTo>
                  <a:pt x="520898" y="355600"/>
                </a:lnTo>
                <a:lnTo>
                  <a:pt x="557811" y="317500"/>
                </a:lnTo>
                <a:lnTo>
                  <a:pt x="600475" y="279400"/>
                </a:lnTo>
                <a:lnTo>
                  <a:pt x="644575" y="254000"/>
                </a:lnTo>
                <a:lnTo>
                  <a:pt x="737129" y="228600"/>
                </a:lnTo>
                <a:lnTo>
                  <a:pt x="785602" y="228600"/>
                </a:lnTo>
                <a:lnTo>
                  <a:pt x="886991" y="254000"/>
                </a:lnTo>
                <a:lnTo>
                  <a:pt x="935655" y="279400"/>
                </a:lnTo>
                <a:lnTo>
                  <a:pt x="977449" y="304800"/>
                </a:lnTo>
                <a:lnTo>
                  <a:pt x="1012639" y="330200"/>
                </a:lnTo>
                <a:lnTo>
                  <a:pt x="1031873" y="355600"/>
                </a:lnTo>
                <a:lnTo>
                  <a:pt x="770961" y="355600"/>
                </a:lnTo>
                <a:lnTo>
                  <a:pt x="673752" y="381000"/>
                </a:lnTo>
                <a:lnTo>
                  <a:pt x="625611" y="406400"/>
                </a:lnTo>
                <a:lnTo>
                  <a:pt x="583136" y="431800"/>
                </a:lnTo>
                <a:lnTo>
                  <a:pt x="545878" y="469900"/>
                </a:lnTo>
                <a:lnTo>
                  <a:pt x="513386" y="508000"/>
                </a:lnTo>
                <a:lnTo>
                  <a:pt x="485208" y="546100"/>
                </a:lnTo>
                <a:lnTo>
                  <a:pt x="460895" y="584200"/>
                </a:lnTo>
                <a:lnTo>
                  <a:pt x="439996" y="635000"/>
                </a:lnTo>
                <a:lnTo>
                  <a:pt x="422060" y="685800"/>
                </a:lnTo>
                <a:lnTo>
                  <a:pt x="407872" y="736600"/>
                </a:lnTo>
                <a:lnTo>
                  <a:pt x="395949" y="774700"/>
                </a:lnTo>
                <a:lnTo>
                  <a:pt x="386110" y="825500"/>
                </a:lnTo>
                <a:lnTo>
                  <a:pt x="378172" y="876300"/>
                </a:lnTo>
                <a:lnTo>
                  <a:pt x="367275" y="965200"/>
                </a:lnTo>
                <a:lnTo>
                  <a:pt x="363952" y="1016000"/>
                </a:lnTo>
                <a:lnTo>
                  <a:pt x="361803" y="1066800"/>
                </a:lnTo>
                <a:lnTo>
                  <a:pt x="360647" y="1117600"/>
                </a:lnTo>
                <a:lnTo>
                  <a:pt x="360302" y="1168400"/>
                </a:lnTo>
                <a:lnTo>
                  <a:pt x="361839" y="1219200"/>
                </a:lnTo>
                <a:lnTo>
                  <a:pt x="366432" y="1270000"/>
                </a:lnTo>
                <a:lnTo>
                  <a:pt x="374051" y="1308100"/>
                </a:lnTo>
                <a:lnTo>
                  <a:pt x="384667" y="1358900"/>
                </a:lnTo>
                <a:lnTo>
                  <a:pt x="398250" y="1409700"/>
                </a:lnTo>
                <a:lnTo>
                  <a:pt x="414772" y="1447800"/>
                </a:lnTo>
                <a:lnTo>
                  <a:pt x="434204" y="1485900"/>
                </a:lnTo>
                <a:lnTo>
                  <a:pt x="456516" y="1524000"/>
                </a:lnTo>
                <a:lnTo>
                  <a:pt x="481678" y="1562100"/>
                </a:lnTo>
                <a:lnTo>
                  <a:pt x="509663" y="1600200"/>
                </a:lnTo>
                <a:lnTo>
                  <a:pt x="540441" y="1638300"/>
                </a:lnTo>
                <a:lnTo>
                  <a:pt x="573982" y="1663700"/>
                </a:lnTo>
                <a:lnTo>
                  <a:pt x="610257" y="1701800"/>
                </a:lnTo>
                <a:lnTo>
                  <a:pt x="649238" y="1727200"/>
                </a:lnTo>
                <a:lnTo>
                  <a:pt x="690895" y="1752600"/>
                </a:lnTo>
                <a:lnTo>
                  <a:pt x="735198" y="1778000"/>
                </a:lnTo>
                <a:lnTo>
                  <a:pt x="782120" y="1790700"/>
                </a:lnTo>
                <a:lnTo>
                  <a:pt x="885268" y="1790700"/>
                </a:lnTo>
                <a:lnTo>
                  <a:pt x="871261" y="1828800"/>
                </a:lnTo>
                <a:lnTo>
                  <a:pt x="903887" y="1828800"/>
                </a:lnTo>
                <a:lnTo>
                  <a:pt x="927647" y="1841500"/>
                </a:lnTo>
                <a:lnTo>
                  <a:pt x="951517" y="1841500"/>
                </a:lnTo>
                <a:lnTo>
                  <a:pt x="975167" y="1854200"/>
                </a:lnTo>
                <a:lnTo>
                  <a:pt x="998272" y="1854200"/>
                </a:lnTo>
                <a:lnTo>
                  <a:pt x="1026566" y="1866900"/>
                </a:lnTo>
                <a:lnTo>
                  <a:pt x="1152302" y="1866900"/>
                </a:lnTo>
                <a:lnTo>
                  <a:pt x="1149216" y="1879600"/>
                </a:lnTo>
                <a:lnTo>
                  <a:pt x="1145092" y="1879600"/>
                </a:lnTo>
                <a:lnTo>
                  <a:pt x="1174733" y="1892300"/>
                </a:lnTo>
                <a:lnTo>
                  <a:pt x="1259286" y="1892300"/>
                </a:lnTo>
                <a:lnTo>
                  <a:pt x="1310181" y="1905000"/>
                </a:lnTo>
                <a:lnTo>
                  <a:pt x="1780222" y="1905000"/>
                </a:lnTo>
                <a:lnTo>
                  <a:pt x="1734122" y="1917700"/>
                </a:lnTo>
                <a:lnTo>
                  <a:pt x="1638699" y="1968500"/>
                </a:lnTo>
                <a:lnTo>
                  <a:pt x="1491948" y="2006600"/>
                </a:lnTo>
                <a:lnTo>
                  <a:pt x="1100331" y="2006600"/>
                </a:lnTo>
                <a:lnTo>
                  <a:pt x="1074231" y="2019300"/>
                </a:lnTo>
                <a:lnTo>
                  <a:pt x="1055888" y="2044700"/>
                </a:lnTo>
                <a:close/>
              </a:path>
              <a:path w="2172969" h="2082800">
                <a:moveTo>
                  <a:pt x="885268" y="1790700"/>
                </a:moveTo>
                <a:lnTo>
                  <a:pt x="782120" y="1790700"/>
                </a:lnTo>
                <a:lnTo>
                  <a:pt x="802364" y="1765300"/>
                </a:lnTo>
                <a:lnTo>
                  <a:pt x="823092" y="1727200"/>
                </a:lnTo>
                <a:lnTo>
                  <a:pt x="844073" y="1689100"/>
                </a:lnTo>
                <a:lnTo>
                  <a:pt x="865076" y="1638300"/>
                </a:lnTo>
                <a:lnTo>
                  <a:pt x="885869" y="1587500"/>
                </a:lnTo>
                <a:lnTo>
                  <a:pt x="906223" y="1536700"/>
                </a:lnTo>
                <a:lnTo>
                  <a:pt x="925905" y="1485900"/>
                </a:lnTo>
                <a:lnTo>
                  <a:pt x="944684" y="1435100"/>
                </a:lnTo>
                <a:lnTo>
                  <a:pt x="962331" y="1384300"/>
                </a:lnTo>
                <a:lnTo>
                  <a:pt x="978614" y="1320800"/>
                </a:lnTo>
                <a:lnTo>
                  <a:pt x="993301" y="1270000"/>
                </a:lnTo>
                <a:lnTo>
                  <a:pt x="1006163" y="1219200"/>
                </a:lnTo>
                <a:lnTo>
                  <a:pt x="1016967" y="1168400"/>
                </a:lnTo>
                <a:lnTo>
                  <a:pt x="1025484" y="1130300"/>
                </a:lnTo>
                <a:lnTo>
                  <a:pt x="1031481" y="1079500"/>
                </a:lnTo>
                <a:lnTo>
                  <a:pt x="1036865" y="1041400"/>
                </a:lnTo>
                <a:lnTo>
                  <a:pt x="1042017" y="990600"/>
                </a:lnTo>
                <a:lnTo>
                  <a:pt x="1046649" y="939800"/>
                </a:lnTo>
                <a:lnTo>
                  <a:pt x="1050472" y="889000"/>
                </a:lnTo>
                <a:lnTo>
                  <a:pt x="1053197" y="838200"/>
                </a:lnTo>
                <a:lnTo>
                  <a:pt x="1054536" y="800100"/>
                </a:lnTo>
                <a:lnTo>
                  <a:pt x="1054199" y="749300"/>
                </a:lnTo>
                <a:lnTo>
                  <a:pt x="1051897" y="698500"/>
                </a:lnTo>
                <a:lnTo>
                  <a:pt x="1047342" y="647700"/>
                </a:lnTo>
                <a:lnTo>
                  <a:pt x="1040245" y="609600"/>
                </a:lnTo>
                <a:lnTo>
                  <a:pt x="1030316" y="558800"/>
                </a:lnTo>
                <a:lnTo>
                  <a:pt x="1014512" y="508000"/>
                </a:lnTo>
                <a:lnTo>
                  <a:pt x="992954" y="457200"/>
                </a:lnTo>
                <a:lnTo>
                  <a:pt x="966145" y="431800"/>
                </a:lnTo>
                <a:lnTo>
                  <a:pt x="934589" y="393700"/>
                </a:lnTo>
                <a:lnTo>
                  <a:pt x="898789" y="381000"/>
                </a:lnTo>
                <a:lnTo>
                  <a:pt x="859249" y="355600"/>
                </a:lnTo>
                <a:lnTo>
                  <a:pt x="1031873" y="355600"/>
                </a:lnTo>
                <a:lnTo>
                  <a:pt x="1064266" y="419100"/>
                </a:lnTo>
                <a:lnTo>
                  <a:pt x="1081233" y="469900"/>
                </a:lnTo>
                <a:lnTo>
                  <a:pt x="1092656" y="520700"/>
                </a:lnTo>
                <a:lnTo>
                  <a:pt x="1100039" y="571500"/>
                </a:lnTo>
                <a:lnTo>
                  <a:pt x="1106010" y="622300"/>
                </a:lnTo>
                <a:lnTo>
                  <a:pt x="1110592" y="660400"/>
                </a:lnTo>
                <a:lnTo>
                  <a:pt x="1113806" y="711200"/>
                </a:lnTo>
                <a:lnTo>
                  <a:pt x="1115675" y="762000"/>
                </a:lnTo>
                <a:lnTo>
                  <a:pt x="1116221" y="812800"/>
                </a:lnTo>
                <a:lnTo>
                  <a:pt x="1115465" y="863600"/>
                </a:lnTo>
                <a:lnTo>
                  <a:pt x="1113429" y="914400"/>
                </a:lnTo>
                <a:lnTo>
                  <a:pt x="1110135" y="965200"/>
                </a:lnTo>
                <a:lnTo>
                  <a:pt x="1105605" y="1003300"/>
                </a:lnTo>
                <a:lnTo>
                  <a:pt x="1099861" y="1054100"/>
                </a:lnTo>
                <a:lnTo>
                  <a:pt x="1092926" y="1104900"/>
                </a:lnTo>
                <a:lnTo>
                  <a:pt x="1084820" y="1155700"/>
                </a:lnTo>
                <a:lnTo>
                  <a:pt x="1075565" y="1206500"/>
                </a:lnTo>
                <a:lnTo>
                  <a:pt x="1065185" y="1257300"/>
                </a:lnTo>
                <a:lnTo>
                  <a:pt x="1053700" y="1295400"/>
                </a:lnTo>
                <a:lnTo>
                  <a:pt x="1041132" y="1346200"/>
                </a:lnTo>
                <a:lnTo>
                  <a:pt x="1027504" y="1397000"/>
                </a:lnTo>
                <a:lnTo>
                  <a:pt x="1012837" y="1447800"/>
                </a:lnTo>
                <a:lnTo>
                  <a:pt x="997410" y="1485900"/>
                </a:lnTo>
                <a:lnTo>
                  <a:pt x="980966" y="1536700"/>
                </a:lnTo>
                <a:lnTo>
                  <a:pt x="963689" y="1587500"/>
                </a:lnTo>
                <a:lnTo>
                  <a:pt x="945763" y="1638300"/>
                </a:lnTo>
                <a:lnTo>
                  <a:pt x="927373" y="1676400"/>
                </a:lnTo>
                <a:lnTo>
                  <a:pt x="908703" y="1727200"/>
                </a:lnTo>
                <a:lnTo>
                  <a:pt x="889937" y="1778000"/>
                </a:lnTo>
                <a:lnTo>
                  <a:pt x="885268" y="1790700"/>
                </a:lnTo>
                <a:close/>
              </a:path>
              <a:path w="2172969" h="2082800">
                <a:moveTo>
                  <a:pt x="1780222" y="1905000"/>
                </a:moveTo>
                <a:lnTo>
                  <a:pt x="1409475" y="1905000"/>
                </a:lnTo>
                <a:lnTo>
                  <a:pt x="1457927" y="1892300"/>
                </a:lnTo>
                <a:lnTo>
                  <a:pt x="1505617" y="1892300"/>
                </a:lnTo>
                <a:lnTo>
                  <a:pt x="1598818" y="1866900"/>
                </a:lnTo>
                <a:lnTo>
                  <a:pt x="1644381" y="1841500"/>
                </a:lnTo>
                <a:lnTo>
                  <a:pt x="1689288" y="1828800"/>
                </a:lnTo>
                <a:lnTo>
                  <a:pt x="2042774" y="1625600"/>
                </a:lnTo>
                <a:lnTo>
                  <a:pt x="2076922" y="1625600"/>
                </a:lnTo>
                <a:lnTo>
                  <a:pt x="2104405" y="1651000"/>
                </a:lnTo>
                <a:lnTo>
                  <a:pt x="2128556" y="1689100"/>
                </a:lnTo>
                <a:lnTo>
                  <a:pt x="2146969" y="1714500"/>
                </a:lnTo>
                <a:lnTo>
                  <a:pt x="2154058" y="1739900"/>
                </a:lnTo>
                <a:lnTo>
                  <a:pt x="2056894" y="1739900"/>
                </a:lnTo>
                <a:lnTo>
                  <a:pt x="2010366" y="1778000"/>
                </a:lnTo>
                <a:lnTo>
                  <a:pt x="1780222" y="1905000"/>
                </a:lnTo>
                <a:close/>
              </a:path>
              <a:path w="2172969" h="2082800">
                <a:moveTo>
                  <a:pt x="1975028" y="2082800"/>
                </a:moveTo>
                <a:lnTo>
                  <a:pt x="1660377" y="2082800"/>
                </a:lnTo>
                <a:lnTo>
                  <a:pt x="1800333" y="2044700"/>
                </a:lnTo>
                <a:lnTo>
                  <a:pt x="1845495" y="2019300"/>
                </a:lnTo>
                <a:lnTo>
                  <a:pt x="1889813" y="2006600"/>
                </a:lnTo>
                <a:lnTo>
                  <a:pt x="1933230" y="1981200"/>
                </a:lnTo>
                <a:lnTo>
                  <a:pt x="1975685" y="1955800"/>
                </a:lnTo>
                <a:lnTo>
                  <a:pt x="2017120" y="1930400"/>
                </a:lnTo>
                <a:lnTo>
                  <a:pt x="2057477" y="1905000"/>
                </a:lnTo>
                <a:lnTo>
                  <a:pt x="2096139" y="1866900"/>
                </a:lnTo>
                <a:lnTo>
                  <a:pt x="2108966" y="1828800"/>
                </a:lnTo>
                <a:lnTo>
                  <a:pt x="2095902" y="1790700"/>
                </a:lnTo>
                <a:lnTo>
                  <a:pt x="2056894" y="1739900"/>
                </a:lnTo>
                <a:lnTo>
                  <a:pt x="2154058" y="1739900"/>
                </a:lnTo>
                <a:lnTo>
                  <a:pt x="2161148" y="1765300"/>
                </a:lnTo>
                <a:lnTo>
                  <a:pt x="2170095" y="1803400"/>
                </a:lnTo>
                <a:lnTo>
                  <a:pt x="2172813" y="1841500"/>
                </a:lnTo>
                <a:lnTo>
                  <a:pt x="2168305" y="1892300"/>
                </a:lnTo>
                <a:lnTo>
                  <a:pt x="2155573" y="1930400"/>
                </a:lnTo>
                <a:lnTo>
                  <a:pt x="2133619" y="1968500"/>
                </a:lnTo>
                <a:lnTo>
                  <a:pt x="2101447" y="2006600"/>
                </a:lnTo>
                <a:lnTo>
                  <a:pt x="2058059" y="2044700"/>
                </a:lnTo>
                <a:lnTo>
                  <a:pt x="2014199" y="2070100"/>
                </a:lnTo>
                <a:lnTo>
                  <a:pt x="1975028" y="2082800"/>
                </a:lnTo>
                <a:close/>
              </a:path>
              <a:path w="2172969" h="2082800">
                <a:moveTo>
                  <a:pt x="788852" y="1955800"/>
                </a:moveTo>
                <a:lnTo>
                  <a:pt x="681909" y="1955800"/>
                </a:lnTo>
                <a:lnTo>
                  <a:pt x="689392" y="1943100"/>
                </a:lnTo>
                <a:lnTo>
                  <a:pt x="695455" y="1943100"/>
                </a:lnTo>
                <a:lnTo>
                  <a:pt x="700425" y="1930400"/>
                </a:lnTo>
                <a:lnTo>
                  <a:pt x="803094" y="1930400"/>
                </a:lnTo>
                <a:lnTo>
                  <a:pt x="793617" y="1943100"/>
                </a:lnTo>
                <a:lnTo>
                  <a:pt x="788852" y="1955800"/>
                </a:lnTo>
                <a:close/>
              </a:path>
              <a:path w="2172969" h="2082800">
                <a:moveTo>
                  <a:pt x="1442156" y="2019300"/>
                </a:moveTo>
                <a:lnTo>
                  <a:pt x="1187632" y="2019300"/>
                </a:lnTo>
                <a:lnTo>
                  <a:pt x="1135771" y="2006600"/>
                </a:lnTo>
                <a:lnTo>
                  <a:pt x="1491948" y="2006600"/>
                </a:lnTo>
                <a:lnTo>
                  <a:pt x="1442156" y="2019300"/>
                </a:lnTo>
                <a:close/>
              </a:path>
              <a:path w="2172969" h="2082800">
                <a:moveTo>
                  <a:pt x="1341392" y="2032000"/>
                </a:moveTo>
                <a:lnTo>
                  <a:pt x="1290465" y="2032000"/>
                </a:lnTo>
                <a:lnTo>
                  <a:pt x="1239205" y="2019300"/>
                </a:lnTo>
                <a:lnTo>
                  <a:pt x="1391963" y="2019300"/>
                </a:lnTo>
                <a:lnTo>
                  <a:pt x="1341392" y="203200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9834" y="4207194"/>
            <a:ext cx="3783444" cy="3959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56017" y="3963899"/>
            <a:ext cx="363855" cy="906780"/>
          </a:xfrm>
          <a:custGeom>
            <a:avLst/>
            <a:gdLst/>
            <a:ahLst/>
            <a:cxnLst/>
            <a:rect l="l" t="t" r="r" b="b"/>
            <a:pathLst>
              <a:path w="363855" h="906779">
                <a:moveTo>
                  <a:pt x="181740" y="906729"/>
                </a:moveTo>
                <a:lnTo>
                  <a:pt x="0" y="756530"/>
                </a:lnTo>
                <a:lnTo>
                  <a:pt x="20193" y="445789"/>
                </a:lnTo>
                <a:lnTo>
                  <a:pt x="121160" y="138835"/>
                </a:lnTo>
                <a:lnTo>
                  <a:pt x="181740" y="0"/>
                </a:lnTo>
                <a:lnTo>
                  <a:pt x="242319" y="138835"/>
                </a:lnTo>
                <a:lnTo>
                  <a:pt x="343282" y="445789"/>
                </a:lnTo>
                <a:lnTo>
                  <a:pt x="363475" y="756530"/>
                </a:lnTo>
                <a:lnTo>
                  <a:pt x="181740" y="906729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06124" y="4173737"/>
            <a:ext cx="263525" cy="657225"/>
          </a:xfrm>
          <a:custGeom>
            <a:avLst/>
            <a:gdLst/>
            <a:ahLst/>
            <a:cxnLst/>
            <a:rect l="l" t="t" r="r" b="b"/>
            <a:pathLst>
              <a:path w="263525" h="657225">
                <a:moveTo>
                  <a:pt x="131634" y="656712"/>
                </a:moveTo>
                <a:lnTo>
                  <a:pt x="0" y="547934"/>
                </a:lnTo>
                <a:lnTo>
                  <a:pt x="14626" y="322874"/>
                </a:lnTo>
                <a:lnTo>
                  <a:pt x="87756" y="100555"/>
                </a:lnTo>
                <a:lnTo>
                  <a:pt x="131634" y="0"/>
                </a:lnTo>
                <a:lnTo>
                  <a:pt x="175512" y="100555"/>
                </a:lnTo>
                <a:lnTo>
                  <a:pt x="248642" y="322874"/>
                </a:lnTo>
                <a:lnTo>
                  <a:pt x="263268" y="547934"/>
                </a:lnTo>
                <a:lnTo>
                  <a:pt x="131634" y="656712"/>
                </a:lnTo>
                <a:close/>
              </a:path>
            </a:pathLst>
          </a:custGeom>
          <a:solidFill>
            <a:srgbClr val="FFC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84854" y="5083027"/>
            <a:ext cx="504190" cy="2989580"/>
          </a:xfrm>
          <a:custGeom>
            <a:avLst/>
            <a:gdLst/>
            <a:ahLst/>
            <a:cxnLst/>
            <a:rect l="l" t="t" r="r" b="b"/>
            <a:pathLst>
              <a:path w="504190" h="2989579">
                <a:moveTo>
                  <a:pt x="246718" y="2989335"/>
                </a:moveTo>
                <a:lnTo>
                  <a:pt x="201378" y="2986087"/>
                </a:lnTo>
                <a:lnTo>
                  <a:pt x="154842" y="2977880"/>
                </a:lnTo>
                <a:lnTo>
                  <a:pt x="109794" y="2964192"/>
                </a:lnTo>
                <a:lnTo>
                  <a:pt x="68915" y="2944500"/>
                </a:lnTo>
                <a:lnTo>
                  <a:pt x="34888" y="2918280"/>
                </a:lnTo>
                <a:lnTo>
                  <a:pt x="10393" y="2885010"/>
                </a:lnTo>
                <a:lnTo>
                  <a:pt x="0" y="2843352"/>
                </a:lnTo>
                <a:lnTo>
                  <a:pt x="0" y="0"/>
                </a:lnTo>
                <a:lnTo>
                  <a:pt x="9526" y="39630"/>
                </a:lnTo>
                <a:lnTo>
                  <a:pt x="32307" y="72233"/>
                </a:lnTo>
                <a:lnTo>
                  <a:pt x="64994" y="98259"/>
                </a:lnTo>
                <a:lnTo>
                  <a:pt x="104240" y="118159"/>
                </a:lnTo>
                <a:lnTo>
                  <a:pt x="146696" y="132386"/>
                </a:lnTo>
                <a:lnTo>
                  <a:pt x="189014" y="141390"/>
                </a:lnTo>
                <a:lnTo>
                  <a:pt x="227846" y="145623"/>
                </a:lnTo>
                <a:lnTo>
                  <a:pt x="504005" y="145623"/>
                </a:lnTo>
                <a:lnTo>
                  <a:pt x="504005" y="2843352"/>
                </a:lnTo>
                <a:lnTo>
                  <a:pt x="492925" y="2886929"/>
                </a:lnTo>
                <a:lnTo>
                  <a:pt x="465062" y="2922043"/>
                </a:lnTo>
                <a:lnTo>
                  <a:pt x="425535" y="2949207"/>
                </a:lnTo>
                <a:lnTo>
                  <a:pt x="379465" y="2968936"/>
                </a:lnTo>
                <a:lnTo>
                  <a:pt x="331974" y="2981744"/>
                </a:lnTo>
                <a:lnTo>
                  <a:pt x="288181" y="2988148"/>
                </a:lnTo>
                <a:lnTo>
                  <a:pt x="246718" y="2989335"/>
                </a:lnTo>
                <a:close/>
              </a:path>
              <a:path w="504190" h="2989579">
                <a:moveTo>
                  <a:pt x="504005" y="145623"/>
                </a:moveTo>
                <a:lnTo>
                  <a:pt x="227846" y="145623"/>
                </a:lnTo>
                <a:lnTo>
                  <a:pt x="274763" y="145386"/>
                </a:lnTo>
                <a:lnTo>
                  <a:pt x="325944" y="139330"/>
                </a:lnTo>
                <a:lnTo>
                  <a:pt x="377406" y="126692"/>
                </a:lnTo>
                <a:lnTo>
                  <a:pt x="425164" y="106710"/>
                </a:lnTo>
                <a:lnTo>
                  <a:pt x="465233" y="78620"/>
                </a:lnTo>
                <a:lnTo>
                  <a:pt x="493627" y="41658"/>
                </a:lnTo>
                <a:lnTo>
                  <a:pt x="504005" y="0"/>
                </a:lnTo>
                <a:lnTo>
                  <a:pt x="504005" y="145623"/>
                </a:lnTo>
                <a:close/>
              </a:path>
            </a:pathLst>
          </a:custGeom>
          <a:solidFill>
            <a:srgbClr val="7ED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84858" y="4936736"/>
            <a:ext cx="504190" cy="292735"/>
          </a:xfrm>
          <a:custGeom>
            <a:avLst/>
            <a:gdLst/>
            <a:ahLst/>
            <a:cxnLst/>
            <a:rect l="l" t="t" r="r" b="b"/>
            <a:pathLst>
              <a:path w="504190" h="292735">
                <a:moveTo>
                  <a:pt x="251998" y="292586"/>
                </a:moveTo>
                <a:lnTo>
                  <a:pt x="203868" y="289909"/>
                </a:lnTo>
                <a:lnTo>
                  <a:pt x="157171" y="281876"/>
                </a:lnTo>
                <a:lnTo>
                  <a:pt x="113341" y="268489"/>
                </a:lnTo>
                <a:lnTo>
                  <a:pt x="73809" y="249746"/>
                </a:lnTo>
                <a:lnTo>
                  <a:pt x="32804" y="218549"/>
                </a:lnTo>
                <a:lnTo>
                  <a:pt x="8201" y="183406"/>
                </a:lnTo>
                <a:lnTo>
                  <a:pt x="0" y="146293"/>
                </a:lnTo>
                <a:lnTo>
                  <a:pt x="8201" y="109181"/>
                </a:lnTo>
                <a:lnTo>
                  <a:pt x="32804" y="74042"/>
                </a:lnTo>
                <a:lnTo>
                  <a:pt x="73809" y="42851"/>
                </a:lnTo>
                <a:lnTo>
                  <a:pt x="113341" y="24104"/>
                </a:lnTo>
                <a:lnTo>
                  <a:pt x="157171" y="10712"/>
                </a:lnTo>
                <a:lnTo>
                  <a:pt x="203868" y="2678"/>
                </a:lnTo>
                <a:lnTo>
                  <a:pt x="251998" y="0"/>
                </a:lnTo>
                <a:lnTo>
                  <a:pt x="300128" y="2678"/>
                </a:lnTo>
                <a:lnTo>
                  <a:pt x="346825" y="10712"/>
                </a:lnTo>
                <a:lnTo>
                  <a:pt x="390656" y="24104"/>
                </a:lnTo>
                <a:lnTo>
                  <a:pt x="430188" y="42851"/>
                </a:lnTo>
                <a:lnTo>
                  <a:pt x="471193" y="74042"/>
                </a:lnTo>
                <a:lnTo>
                  <a:pt x="495796" y="109181"/>
                </a:lnTo>
                <a:lnTo>
                  <a:pt x="503997" y="146293"/>
                </a:lnTo>
                <a:lnTo>
                  <a:pt x="495796" y="183406"/>
                </a:lnTo>
                <a:lnTo>
                  <a:pt x="471193" y="218549"/>
                </a:lnTo>
                <a:lnTo>
                  <a:pt x="430188" y="249746"/>
                </a:lnTo>
                <a:lnTo>
                  <a:pt x="390656" y="268489"/>
                </a:lnTo>
                <a:lnTo>
                  <a:pt x="346825" y="281876"/>
                </a:lnTo>
                <a:lnTo>
                  <a:pt x="300128" y="289909"/>
                </a:lnTo>
                <a:lnTo>
                  <a:pt x="251998" y="292586"/>
                </a:lnTo>
                <a:close/>
              </a:path>
            </a:pathLst>
          </a:custGeom>
          <a:solidFill>
            <a:srgbClr val="94DD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27030" y="4981294"/>
            <a:ext cx="417195" cy="245110"/>
          </a:xfrm>
          <a:custGeom>
            <a:avLst/>
            <a:gdLst/>
            <a:ahLst/>
            <a:cxnLst/>
            <a:rect l="l" t="t" r="r" b="b"/>
            <a:pathLst>
              <a:path w="417194" h="245110">
                <a:moveTo>
                  <a:pt x="208353" y="244791"/>
                </a:moveTo>
                <a:lnTo>
                  <a:pt x="154872" y="240808"/>
                </a:lnTo>
                <a:lnTo>
                  <a:pt x="104231" y="228858"/>
                </a:lnTo>
                <a:lnTo>
                  <a:pt x="59273" y="208942"/>
                </a:lnTo>
                <a:lnTo>
                  <a:pt x="19757" y="177174"/>
                </a:lnTo>
                <a:lnTo>
                  <a:pt x="0" y="141130"/>
                </a:lnTo>
                <a:lnTo>
                  <a:pt x="0" y="103661"/>
                </a:lnTo>
                <a:lnTo>
                  <a:pt x="19757" y="67616"/>
                </a:lnTo>
                <a:lnTo>
                  <a:pt x="59273" y="35849"/>
                </a:lnTo>
                <a:lnTo>
                  <a:pt x="104231" y="15932"/>
                </a:lnTo>
                <a:lnTo>
                  <a:pt x="154872" y="3983"/>
                </a:lnTo>
                <a:lnTo>
                  <a:pt x="208355" y="0"/>
                </a:lnTo>
                <a:lnTo>
                  <a:pt x="261837" y="3983"/>
                </a:lnTo>
                <a:lnTo>
                  <a:pt x="312478" y="15932"/>
                </a:lnTo>
                <a:lnTo>
                  <a:pt x="357436" y="35849"/>
                </a:lnTo>
                <a:lnTo>
                  <a:pt x="396952" y="67616"/>
                </a:lnTo>
                <a:lnTo>
                  <a:pt x="416709" y="103661"/>
                </a:lnTo>
                <a:lnTo>
                  <a:pt x="416706" y="141130"/>
                </a:lnTo>
                <a:lnTo>
                  <a:pt x="396944" y="177174"/>
                </a:lnTo>
                <a:lnTo>
                  <a:pt x="357421" y="208942"/>
                </a:lnTo>
                <a:lnTo>
                  <a:pt x="312469" y="228858"/>
                </a:lnTo>
                <a:lnTo>
                  <a:pt x="261832" y="240808"/>
                </a:lnTo>
                <a:lnTo>
                  <a:pt x="208353" y="244791"/>
                </a:lnTo>
                <a:close/>
              </a:path>
            </a:pathLst>
          </a:custGeom>
          <a:solidFill>
            <a:srgbClr val="B4E4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02544" y="4690981"/>
            <a:ext cx="69215" cy="407034"/>
          </a:xfrm>
          <a:custGeom>
            <a:avLst/>
            <a:gdLst/>
            <a:ahLst/>
            <a:cxnLst/>
            <a:rect l="l" t="t" r="r" b="b"/>
            <a:pathLst>
              <a:path w="69215" h="407035">
                <a:moveTo>
                  <a:pt x="39247" y="406997"/>
                </a:moveTo>
                <a:lnTo>
                  <a:pt x="1407" y="392952"/>
                </a:lnTo>
                <a:lnTo>
                  <a:pt x="0" y="0"/>
                </a:lnTo>
                <a:lnTo>
                  <a:pt x="3479" y="8814"/>
                </a:lnTo>
                <a:lnTo>
                  <a:pt x="11435" y="14838"/>
                </a:lnTo>
                <a:lnTo>
                  <a:pt x="21429" y="18402"/>
                </a:lnTo>
                <a:lnTo>
                  <a:pt x="31021" y="19835"/>
                </a:lnTo>
                <a:lnTo>
                  <a:pt x="68624" y="19835"/>
                </a:lnTo>
                <a:lnTo>
                  <a:pt x="68624" y="387273"/>
                </a:lnTo>
                <a:lnTo>
                  <a:pt x="65469" y="395741"/>
                </a:lnTo>
                <a:lnTo>
                  <a:pt x="57952" y="401692"/>
                </a:lnTo>
                <a:lnTo>
                  <a:pt x="48427" y="405365"/>
                </a:lnTo>
                <a:lnTo>
                  <a:pt x="39247" y="406997"/>
                </a:lnTo>
                <a:close/>
              </a:path>
              <a:path w="69215" h="407035">
                <a:moveTo>
                  <a:pt x="68624" y="19835"/>
                </a:moveTo>
                <a:lnTo>
                  <a:pt x="31021" y="19835"/>
                </a:lnTo>
                <a:lnTo>
                  <a:pt x="40857" y="19493"/>
                </a:lnTo>
                <a:lnTo>
                  <a:pt x="51391" y="17254"/>
                </a:lnTo>
                <a:lnTo>
                  <a:pt x="68624" y="0"/>
                </a:lnTo>
                <a:lnTo>
                  <a:pt x="68624" y="19835"/>
                </a:lnTo>
                <a:close/>
              </a:path>
            </a:pathLst>
          </a:custGeom>
          <a:solidFill>
            <a:srgbClr val="CB9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02528" y="4671055"/>
            <a:ext cx="68656" cy="1995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84854" y="5083027"/>
            <a:ext cx="504190" cy="2918460"/>
          </a:xfrm>
          <a:custGeom>
            <a:avLst/>
            <a:gdLst/>
            <a:ahLst/>
            <a:cxnLst/>
            <a:rect l="l" t="t" r="r" b="b"/>
            <a:pathLst>
              <a:path w="504190" h="2918459">
                <a:moveTo>
                  <a:pt x="369401" y="310064"/>
                </a:moveTo>
                <a:lnTo>
                  <a:pt x="9096" y="310064"/>
                </a:lnTo>
                <a:lnTo>
                  <a:pt x="21816" y="309642"/>
                </a:lnTo>
                <a:lnTo>
                  <a:pt x="37589" y="307585"/>
                </a:lnTo>
                <a:lnTo>
                  <a:pt x="106682" y="289341"/>
                </a:lnTo>
                <a:lnTo>
                  <a:pt x="159576" y="267323"/>
                </a:lnTo>
                <a:lnTo>
                  <a:pt x="211482" y="240414"/>
                </a:lnTo>
                <a:lnTo>
                  <a:pt x="259358" y="210966"/>
                </a:lnTo>
                <a:lnTo>
                  <a:pt x="307603" y="176010"/>
                </a:lnTo>
                <a:lnTo>
                  <a:pt x="359954" y="132214"/>
                </a:lnTo>
                <a:lnTo>
                  <a:pt x="401005" y="118009"/>
                </a:lnTo>
                <a:lnTo>
                  <a:pt x="437845" y="98908"/>
                </a:lnTo>
                <a:lnTo>
                  <a:pt x="470337" y="73249"/>
                </a:lnTo>
                <a:lnTo>
                  <a:pt x="493913" y="40467"/>
                </a:lnTo>
                <a:lnTo>
                  <a:pt x="504005" y="0"/>
                </a:lnTo>
                <a:lnTo>
                  <a:pt x="504005" y="193931"/>
                </a:lnTo>
                <a:lnTo>
                  <a:pt x="461644" y="234774"/>
                </a:lnTo>
                <a:lnTo>
                  <a:pt x="418746" y="271950"/>
                </a:lnTo>
                <a:lnTo>
                  <a:pt x="377189" y="304553"/>
                </a:lnTo>
                <a:lnTo>
                  <a:pt x="369401" y="310064"/>
                </a:lnTo>
                <a:close/>
              </a:path>
              <a:path w="504190" h="2918459">
                <a:moveTo>
                  <a:pt x="0" y="453046"/>
                </a:moveTo>
                <a:lnTo>
                  <a:pt x="0" y="308632"/>
                </a:lnTo>
                <a:lnTo>
                  <a:pt x="9096" y="310064"/>
                </a:lnTo>
                <a:lnTo>
                  <a:pt x="369401" y="310064"/>
                </a:lnTo>
                <a:lnTo>
                  <a:pt x="298001" y="357326"/>
                </a:lnTo>
                <a:lnTo>
                  <a:pt x="252071" y="382774"/>
                </a:lnTo>
                <a:lnTo>
                  <a:pt x="202598" y="406482"/>
                </a:lnTo>
                <a:lnTo>
                  <a:pt x="151117" y="426906"/>
                </a:lnTo>
                <a:lnTo>
                  <a:pt x="99166" y="442504"/>
                </a:lnTo>
                <a:lnTo>
                  <a:pt x="48281" y="451732"/>
                </a:lnTo>
                <a:lnTo>
                  <a:pt x="0" y="453046"/>
                </a:lnTo>
                <a:close/>
              </a:path>
              <a:path w="504190" h="2918459">
                <a:moveTo>
                  <a:pt x="369394" y="720973"/>
                </a:moveTo>
                <a:lnTo>
                  <a:pt x="9096" y="720973"/>
                </a:lnTo>
                <a:lnTo>
                  <a:pt x="21816" y="720546"/>
                </a:lnTo>
                <a:lnTo>
                  <a:pt x="37589" y="718489"/>
                </a:lnTo>
                <a:lnTo>
                  <a:pt x="96839" y="703878"/>
                </a:lnTo>
                <a:lnTo>
                  <a:pt x="139078" y="687874"/>
                </a:lnTo>
                <a:lnTo>
                  <a:pt x="181940" y="667569"/>
                </a:lnTo>
                <a:lnTo>
                  <a:pt x="224804" y="643520"/>
                </a:lnTo>
                <a:lnTo>
                  <a:pt x="267048" y="616284"/>
                </a:lnTo>
                <a:lnTo>
                  <a:pt x="308054" y="586417"/>
                </a:lnTo>
                <a:lnTo>
                  <a:pt x="347200" y="554475"/>
                </a:lnTo>
                <a:lnTo>
                  <a:pt x="383867" y="521016"/>
                </a:lnTo>
                <a:lnTo>
                  <a:pt x="417432" y="486597"/>
                </a:lnTo>
                <a:lnTo>
                  <a:pt x="447308" y="451732"/>
                </a:lnTo>
                <a:lnTo>
                  <a:pt x="482504" y="401491"/>
                </a:lnTo>
                <a:lnTo>
                  <a:pt x="504005" y="354156"/>
                </a:lnTo>
                <a:lnTo>
                  <a:pt x="504005" y="604825"/>
                </a:lnTo>
                <a:lnTo>
                  <a:pt x="461644" y="645668"/>
                </a:lnTo>
                <a:lnTo>
                  <a:pt x="418746" y="682846"/>
                </a:lnTo>
                <a:lnTo>
                  <a:pt x="377189" y="715455"/>
                </a:lnTo>
                <a:lnTo>
                  <a:pt x="369394" y="720973"/>
                </a:lnTo>
                <a:close/>
              </a:path>
              <a:path w="504190" h="2918459">
                <a:moveTo>
                  <a:pt x="0" y="863957"/>
                </a:moveTo>
                <a:lnTo>
                  <a:pt x="0" y="719542"/>
                </a:lnTo>
                <a:lnTo>
                  <a:pt x="9096" y="720973"/>
                </a:lnTo>
                <a:lnTo>
                  <a:pt x="369394" y="720973"/>
                </a:lnTo>
                <a:lnTo>
                  <a:pt x="298001" y="768237"/>
                </a:lnTo>
                <a:lnTo>
                  <a:pt x="252071" y="793687"/>
                </a:lnTo>
                <a:lnTo>
                  <a:pt x="202598" y="817398"/>
                </a:lnTo>
                <a:lnTo>
                  <a:pt x="151117" y="837823"/>
                </a:lnTo>
                <a:lnTo>
                  <a:pt x="99166" y="853421"/>
                </a:lnTo>
                <a:lnTo>
                  <a:pt x="48281" y="862647"/>
                </a:lnTo>
                <a:lnTo>
                  <a:pt x="0" y="863957"/>
                </a:lnTo>
                <a:close/>
              </a:path>
              <a:path w="504190" h="2918459">
                <a:moveTo>
                  <a:pt x="369411" y="1131876"/>
                </a:moveTo>
                <a:lnTo>
                  <a:pt x="9096" y="1131876"/>
                </a:lnTo>
                <a:lnTo>
                  <a:pt x="21816" y="1131449"/>
                </a:lnTo>
                <a:lnTo>
                  <a:pt x="37589" y="1129390"/>
                </a:lnTo>
                <a:lnTo>
                  <a:pt x="96839" y="1114777"/>
                </a:lnTo>
                <a:lnTo>
                  <a:pt x="139078" y="1098777"/>
                </a:lnTo>
                <a:lnTo>
                  <a:pt x="181940" y="1078474"/>
                </a:lnTo>
                <a:lnTo>
                  <a:pt x="224804" y="1054427"/>
                </a:lnTo>
                <a:lnTo>
                  <a:pt x="267048" y="1027192"/>
                </a:lnTo>
                <a:lnTo>
                  <a:pt x="308054" y="997326"/>
                </a:lnTo>
                <a:lnTo>
                  <a:pt x="347200" y="965385"/>
                </a:lnTo>
                <a:lnTo>
                  <a:pt x="383867" y="931927"/>
                </a:lnTo>
                <a:lnTo>
                  <a:pt x="417432" y="897508"/>
                </a:lnTo>
                <a:lnTo>
                  <a:pt x="447305" y="862647"/>
                </a:lnTo>
                <a:lnTo>
                  <a:pt x="482504" y="812398"/>
                </a:lnTo>
                <a:lnTo>
                  <a:pt x="504005" y="765082"/>
                </a:lnTo>
                <a:lnTo>
                  <a:pt x="504005" y="1015736"/>
                </a:lnTo>
                <a:lnTo>
                  <a:pt x="461644" y="1056581"/>
                </a:lnTo>
                <a:lnTo>
                  <a:pt x="418746" y="1093763"/>
                </a:lnTo>
                <a:lnTo>
                  <a:pt x="377189" y="1126372"/>
                </a:lnTo>
                <a:lnTo>
                  <a:pt x="369411" y="1131876"/>
                </a:lnTo>
                <a:close/>
              </a:path>
              <a:path w="504190" h="2918459">
                <a:moveTo>
                  <a:pt x="0" y="1274867"/>
                </a:moveTo>
                <a:lnTo>
                  <a:pt x="0" y="1130453"/>
                </a:lnTo>
                <a:lnTo>
                  <a:pt x="9096" y="1131876"/>
                </a:lnTo>
                <a:lnTo>
                  <a:pt x="369411" y="1131876"/>
                </a:lnTo>
                <a:lnTo>
                  <a:pt x="298001" y="1179147"/>
                </a:lnTo>
                <a:lnTo>
                  <a:pt x="252071" y="1204595"/>
                </a:lnTo>
                <a:lnTo>
                  <a:pt x="202598" y="1228303"/>
                </a:lnTo>
                <a:lnTo>
                  <a:pt x="151117" y="1248727"/>
                </a:lnTo>
                <a:lnTo>
                  <a:pt x="99166" y="1264325"/>
                </a:lnTo>
                <a:lnTo>
                  <a:pt x="48281" y="1273553"/>
                </a:lnTo>
                <a:lnTo>
                  <a:pt x="0" y="1274867"/>
                </a:lnTo>
                <a:close/>
              </a:path>
              <a:path w="504190" h="2918459">
                <a:moveTo>
                  <a:pt x="369403" y="1542787"/>
                </a:moveTo>
                <a:lnTo>
                  <a:pt x="9096" y="1542787"/>
                </a:lnTo>
                <a:lnTo>
                  <a:pt x="21816" y="1542360"/>
                </a:lnTo>
                <a:lnTo>
                  <a:pt x="37589" y="1540301"/>
                </a:lnTo>
                <a:lnTo>
                  <a:pt x="96839" y="1525684"/>
                </a:lnTo>
                <a:lnTo>
                  <a:pt x="139078" y="1509681"/>
                </a:lnTo>
                <a:lnTo>
                  <a:pt x="181940" y="1489378"/>
                </a:lnTo>
                <a:lnTo>
                  <a:pt x="224804" y="1465330"/>
                </a:lnTo>
                <a:lnTo>
                  <a:pt x="267048" y="1438095"/>
                </a:lnTo>
                <a:lnTo>
                  <a:pt x="308054" y="1408229"/>
                </a:lnTo>
                <a:lnTo>
                  <a:pt x="347200" y="1376287"/>
                </a:lnTo>
                <a:lnTo>
                  <a:pt x="383867" y="1342828"/>
                </a:lnTo>
                <a:lnTo>
                  <a:pt x="417432" y="1308406"/>
                </a:lnTo>
                <a:lnTo>
                  <a:pt x="447296" y="1273553"/>
                </a:lnTo>
                <a:lnTo>
                  <a:pt x="482504" y="1223305"/>
                </a:lnTo>
                <a:lnTo>
                  <a:pt x="504005" y="1175977"/>
                </a:lnTo>
                <a:lnTo>
                  <a:pt x="504005" y="1426646"/>
                </a:lnTo>
                <a:lnTo>
                  <a:pt x="461644" y="1467490"/>
                </a:lnTo>
                <a:lnTo>
                  <a:pt x="418746" y="1504667"/>
                </a:lnTo>
                <a:lnTo>
                  <a:pt x="377189" y="1537276"/>
                </a:lnTo>
                <a:lnTo>
                  <a:pt x="369403" y="1542787"/>
                </a:lnTo>
                <a:close/>
              </a:path>
              <a:path w="504190" h="2918459">
                <a:moveTo>
                  <a:pt x="0" y="1685778"/>
                </a:moveTo>
                <a:lnTo>
                  <a:pt x="0" y="1541363"/>
                </a:lnTo>
                <a:lnTo>
                  <a:pt x="9096" y="1542787"/>
                </a:lnTo>
                <a:lnTo>
                  <a:pt x="369403" y="1542787"/>
                </a:lnTo>
                <a:lnTo>
                  <a:pt x="298001" y="1590052"/>
                </a:lnTo>
                <a:lnTo>
                  <a:pt x="252071" y="1615499"/>
                </a:lnTo>
                <a:lnTo>
                  <a:pt x="202598" y="1639207"/>
                </a:lnTo>
                <a:lnTo>
                  <a:pt x="151117" y="1659633"/>
                </a:lnTo>
                <a:lnTo>
                  <a:pt x="99166" y="1675233"/>
                </a:lnTo>
                <a:lnTo>
                  <a:pt x="48281" y="1684462"/>
                </a:lnTo>
                <a:lnTo>
                  <a:pt x="0" y="1685778"/>
                </a:lnTo>
                <a:close/>
              </a:path>
              <a:path w="504190" h="2918459">
                <a:moveTo>
                  <a:pt x="369403" y="1953697"/>
                </a:moveTo>
                <a:lnTo>
                  <a:pt x="9096" y="1953697"/>
                </a:lnTo>
                <a:lnTo>
                  <a:pt x="21816" y="1953270"/>
                </a:lnTo>
                <a:lnTo>
                  <a:pt x="37589" y="1951211"/>
                </a:lnTo>
                <a:lnTo>
                  <a:pt x="96839" y="1936598"/>
                </a:lnTo>
                <a:lnTo>
                  <a:pt x="139078" y="1920596"/>
                </a:lnTo>
                <a:lnTo>
                  <a:pt x="181940" y="1900292"/>
                </a:lnTo>
                <a:lnTo>
                  <a:pt x="224804" y="1876243"/>
                </a:lnTo>
                <a:lnTo>
                  <a:pt x="267048" y="1849005"/>
                </a:lnTo>
                <a:lnTo>
                  <a:pt x="308054" y="1819137"/>
                </a:lnTo>
                <a:lnTo>
                  <a:pt x="347200" y="1787194"/>
                </a:lnTo>
                <a:lnTo>
                  <a:pt x="383867" y="1753734"/>
                </a:lnTo>
                <a:lnTo>
                  <a:pt x="417432" y="1719313"/>
                </a:lnTo>
                <a:lnTo>
                  <a:pt x="447297" y="1684462"/>
                </a:lnTo>
                <a:lnTo>
                  <a:pt x="482504" y="1634209"/>
                </a:lnTo>
                <a:lnTo>
                  <a:pt x="504005" y="1586888"/>
                </a:lnTo>
                <a:lnTo>
                  <a:pt x="504005" y="1837557"/>
                </a:lnTo>
                <a:lnTo>
                  <a:pt x="461644" y="1878400"/>
                </a:lnTo>
                <a:lnTo>
                  <a:pt x="418746" y="1915578"/>
                </a:lnTo>
                <a:lnTo>
                  <a:pt x="377189" y="1948186"/>
                </a:lnTo>
                <a:lnTo>
                  <a:pt x="369403" y="1953697"/>
                </a:lnTo>
                <a:close/>
              </a:path>
              <a:path w="504190" h="2918459">
                <a:moveTo>
                  <a:pt x="0" y="2096672"/>
                </a:moveTo>
                <a:lnTo>
                  <a:pt x="0" y="1952274"/>
                </a:lnTo>
                <a:lnTo>
                  <a:pt x="9096" y="1953697"/>
                </a:lnTo>
                <a:lnTo>
                  <a:pt x="369403" y="1953697"/>
                </a:lnTo>
                <a:lnTo>
                  <a:pt x="298001" y="2000962"/>
                </a:lnTo>
                <a:lnTo>
                  <a:pt x="252071" y="2026406"/>
                </a:lnTo>
                <a:lnTo>
                  <a:pt x="202598" y="2050111"/>
                </a:lnTo>
                <a:lnTo>
                  <a:pt x="151117" y="2070534"/>
                </a:lnTo>
                <a:lnTo>
                  <a:pt x="99166" y="2086131"/>
                </a:lnTo>
                <a:lnTo>
                  <a:pt x="48281" y="2095358"/>
                </a:lnTo>
                <a:lnTo>
                  <a:pt x="0" y="2096672"/>
                </a:lnTo>
                <a:close/>
              </a:path>
              <a:path w="504190" h="2918459">
                <a:moveTo>
                  <a:pt x="369394" y="2364599"/>
                </a:moveTo>
                <a:lnTo>
                  <a:pt x="9096" y="2364599"/>
                </a:lnTo>
                <a:lnTo>
                  <a:pt x="21816" y="2364173"/>
                </a:lnTo>
                <a:lnTo>
                  <a:pt x="37589" y="2362115"/>
                </a:lnTo>
                <a:lnTo>
                  <a:pt x="96839" y="2347505"/>
                </a:lnTo>
                <a:lnTo>
                  <a:pt x="139078" y="2331502"/>
                </a:lnTo>
                <a:lnTo>
                  <a:pt x="181940" y="2311199"/>
                </a:lnTo>
                <a:lnTo>
                  <a:pt x="224804" y="2287151"/>
                </a:lnTo>
                <a:lnTo>
                  <a:pt x="267048" y="2259916"/>
                </a:lnTo>
                <a:lnTo>
                  <a:pt x="308054" y="2230050"/>
                </a:lnTo>
                <a:lnTo>
                  <a:pt x="347200" y="2198108"/>
                </a:lnTo>
                <a:lnTo>
                  <a:pt x="383867" y="2164649"/>
                </a:lnTo>
                <a:lnTo>
                  <a:pt x="417432" y="2130227"/>
                </a:lnTo>
                <a:lnTo>
                  <a:pt x="447308" y="2095358"/>
                </a:lnTo>
                <a:lnTo>
                  <a:pt x="482504" y="2045126"/>
                </a:lnTo>
                <a:lnTo>
                  <a:pt x="504005" y="1997798"/>
                </a:lnTo>
                <a:lnTo>
                  <a:pt x="504005" y="2248467"/>
                </a:lnTo>
                <a:lnTo>
                  <a:pt x="461644" y="2289301"/>
                </a:lnTo>
                <a:lnTo>
                  <a:pt x="418746" y="2326474"/>
                </a:lnTo>
                <a:lnTo>
                  <a:pt x="377189" y="2359081"/>
                </a:lnTo>
                <a:lnTo>
                  <a:pt x="369394" y="2364599"/>
                </a:lnTo>
                <a:close/>
              </a:path>
              <a:path w="504190" h="2918459">
                <a:moveTo>
                  <a:pt x="0" y="2507599"/>
                </a:moveTo>
                <a:lnTo>
                  <a:pt x="0" y="2363169"/>
                </a:lnTo>
                <a:lnTo>
                  <a:pt x="9096" y="2364599"/>
                </a:lnTo>
                <a:lnTo>
                  <a:pt x="369394" y="2364599"/>
                </a:lnTo>
                <a:lnTo>
                  <a:pt x="298001" y="2411868"/>
                </a:lnTo>
                <a:lnTo>
                  <a:pt x="252071" y="2437321"/>
                </a:lnTo>
                <a:lnTo>
                  <a:pt x="202598" y="2461032"/>
                </a:lnTo>
                <a:lnTo>
                  <a:pt x="151117" y="2481458"/>
                </a:lnTo>
                <a:lnTo>
                  <a:pt x="99166" y="2497056"/>
                </a:lnTo>
                <a:lnTo>
                  <a:pt x="48281" y="2506284"/>
                </a:lnTo>
                <a:lnTo>
                  <a:pt x="0" y="2507599"/>
                </a:lnTo>
                <a:close/>
              </a:path>
              <a:path w="504190" h="2918459">
                <a:moveTo>
                  <a:pt x="368603" y="2775509"/>
                </a:moveTo>
                <a:lnTo>
                  <a:pt x="9096" y="2775509"/>
                </a:lnTo>
                <a:lnTo>
                  <a:pt x="21816" y="2775081"/>
                </a:lnTo>
                <a:lnTo>
                  <a:pt x="37589" y="2773019"/>
                </a:lnTo>
                <a:lnTo>
                  <a:pt x="96839" y="2758404"/>
                </a:lnTo>
                <a:lnTo>
                  <a:pt x="139078" y="2742403"/>
                </a:lnTo>
                <a:lnTo>
                  <a:pt x="181940" y="2722101"/>
                </a:lnTo>
                <a:lnTo>
                  <a:pt x="224804" y="2698054"/>
                </a:lnTo>
                <a:lnTo>
                  <a:pt x="267048" y="2670819"/>
                </a:lnTo>
                <a:lnTo>
                  <a:pt x="308054" y="2640952"/>
                </a:lnTo>
                <a:lnTo>
                  <a:pt x="347200" y="2609012"/>
                </a:lnTo>
                <a:lnTo>
                  <a:pt x="383867" y="2575553"/>
                </a:lnTo>
                <a:lnTo>
                  <a:pt x="417432" y="2541134"/>
                </a:lnTo>
                <a:lnTo>
                  <a:pt x="447296" y="2506284"/>
                </a:lnTo>
                <a:lnTo>
                  <a:pt x="482504" y="2456022"/>
                </a:lnTo>
                <a:lnTo>
                  <a:pt x="504005" y="2408693"/>
                </a:lnTo>
                <a:lnTo>
                  <a:pt x="504005" y="2659362"/>
                </a:lnTo>
                <a:lnTo>
                  <a:pt x="468900" y="2693536"/>
                </a:lnTo>
                <a:lnTo>
                  <a:pt x="431390" y="2726741"/>
                </a:lnTo>
                <a:lnTo>
                  <a:pt x="391811" y="2758592"/>
                </a:lnTo>
                <a:lnTo>
                  <a:pt x="368603" y="2775509"/>
                </a:lnTo>
                <a:close/>
              </a:path>
              <a:path w="504190" h="2918459">
                <a:moveTo>
                  <a:pt x="35625" y="2918366"/>
                </a:moveTo>
                <a:lnTo>
                  <a:pt x="21276" y="2902491"/>
                </a:lnTo>
                <a:lnTo>
                  <a:pt x="10160" y="2884420"/>
                </a:lnTo>
                <a:lnTo>
                  <a:pt x="2870" y="2864568"/>
                </a:lnTo>
                <a:lnTo>
                  <a:pt x="0" y="2843352"/>
                </a:lnTo>
                <a:lnTo>
                  <a:pt x="0" y="2774079"/>
                </a:lnTo>
                <a:lnTo>
                  <a:pt x="9096" y="2775509"/>
                </a:lnTo>
                <a:lnTo>
                  <a:pt x="368603" y="2775509"/>
                </a:lnTo>
                <a:lnTo>
                  <a:pt x="307797" y="2816690"/>
                </a:lnTo>
                <a:lnTo>
                  <a:pt x="264036" y="2842167"/>
                </a:lnTo>
                <a:lnTo>
                  <a:pt x="219554" y="2864747"/>
                </a:lnTo>
                <a:lnTo>
                  <a:pt x="174689" y="2884045"/>
                </a:lnTo>
                <a:lnTo>
                  <a:pt x="129777" y="2899677"/>
                </a:lnTo>
                <a:lnTo>
                  <a:pt x="85155" y="2911256"/>
                </a:lnTo>
                <a:lnTo>
                  <a:pt x="47760" y="2917305"/>
                </a:lnTo>
                <a:lnTo>
                  <a:pt x="35625" y="2918366"/>
                </a:lnTo>
                <a:close/>
              </a:path>
            </a:pathLst>
          </a:custGeom>
          <a:solidFill>
            <a:srgbClr val="59B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5475" y="5402064"/>
            <a:ext cx="2255520" cy="1592580"/>
          </a:xfrm>
          <a:custGeom>
            <a:avLst/>
            <a:gdLst/>
            <a:ahLst/>
            <a:cxnLst/>
            <a:rect l="l" t="t" r="r" b="b"/>
            <a:pathLst>
              <a:path w="2255520" h="1592579">
                <a:moveTo>
                  <a:pt x="1454668" y="1592157"/>
                </a:moveTo>
                <a:lnTo>
                  <a:pt x="1404746" y="1582510"/>
                </a:lnTo>
                <a:lnTo>
                  <a:pt x="1360865" y="1553568"/>
                </a:lnTo>
                <a:lnTo>
                  <a:pt x="1335998" y="1519371"/>
                </a:lnTo>
                <a:lnTo>
                  <a:pt x="1323565" y="1480572"/>
                </a:lnTo>
                <a:lnTo>
                  <a:pt x="1323565" y="1440238"/>
                </a:lnTo>
                <a:lnTo>
                  <a:pt x="1335998" y="1401438"/>
                </a:lnTo>
                <a:lnTo>
                  <a:pt x="1360865" y="1367242"/>
                </a:lnTo>
                <a:lnTo>
                  <a:pt x="1807589" y="923567"/>
                </a:lnTo>
                <a:lnTo>
                  <a:pt x="132675" y="923567"/>
                </a:lnTo>
                <a:lnTo>
                  <a:pt x="90736" y="916850"/>
                </a:lnTo>
                <a:lnTo>
                  <a:pt x="54315" y="898146"/>
                </a:lnTo>
                <a:lnTo>
                  <a:pt x="25596" y="869626"/>
                </a:lnTo>
                <a:lnTo>
                  <a:pt x="6763" y="833459"/>
                </a:lnTo>
                <a:lnTo>
                  <a:pt x="0" y="791815"/>
                </a:lnTo>
                <a:lnTo>
                  <a:pt x="6763" y="750171"/>
                </a:lnTo>
                <a:lnTo>
                  <a:pt x="25596" y="714004"/>
                </a:lnTo>
                <a:lnTo>
                  <a:pt x="54315" y="685483"/>
                </a:lnTo>
                <a:lnTo>
                  <a:pt x="90736" y="666779"/>
                </a:lnTo>
                <a:lnTo>
                  <a:pt x="132675" y="660062"/>
                </a:lnTo>
                <a:lnTo>
                  <a:pt x="1800540" y="660062"/>
                </a:lnTo>
                <a:lnTo>
                  <a:pt x="1360865" y="223371"/>
                </a:lnTo>
                <a:lnTo>
                  <a:pt x="1335998" y="189175"/>
                </a:lnTo>
                <a:lnTo>
                  <a:pt x="1323565" y="150375"/>
                </a:lnTo>
                <a:lnTo>
                  <a:pt x="1323565" y="110041"/>
                </a:lnTo>
                <a:lnTo>
                  <a:pt x="1335998" y="71242"/>
                </a:lnTo>
                <a:lnTo>
                  <a:pt x="1360865" y="37045"/>
                </a:lnTo>
                <a:lnTo>
                  <a:pt x="1395296" y="12348"/>
                </a:lnTo>
                <a:lnTo>
                  <a:pt x="1434363" y="0"/>
                </a:lnTo>
                <a:lnTo>
                  <a:pt x="1474974" y="0"/>
                </a:lnTo>
                <a:lnTo>
                  <a:pt x="1514040" y="12348"/>
                </a:lnTo>
                <a:lnTo>
                  <a:pt x="1548471" y="37045"/>
                </a:lnTo>
                <a:lnTo>
                  <a:pt x="2218131" y="702152"/>
                </a:lnTo>
                <a:lnTo>
                  <a:pt x="2242998" y="736348"/>
                </a:lnTo>
                <a:lnTo>
                  <a:pt x="2255432" y="775148"/>
                </a:lnTo>
                <a:lnTo>
                  <a:pt x="2255432" y="815482"/>
                </a:lnTo>
                <a:lnTo>
                  <a:pt x="2242998" y="854282"/>
                </a:lnTo>
                <a:lnTo>
                  <a:pt x="2218131" y="888478"/>
                </a:lnTo>
                <a:lnTo>
                  <a:pt x="1548471" y="1553568"/>
                </a:lnTo>
                <a:lnTo>
                  <a:pt x="1504584" y="1582510"/>
                </a:lnTo>
                <a:lnTo>
                  <a:pt x="1480001" y="1589745"/>
                </a:lnTo>
                <a:lnTo>
                  <a:pt x="1454668" y="1592157"/>
                </a:lnTo>
                <a:close/>
              </a:path>
            </a:pathLst>
          </a:custGeom>
          <a:solidFill>
            <a:srgbClr val="F14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87894" y="8773719"/>
            <a:ext cx="2021205" cy="546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3400" spc="5" dirty="0" err="1">
                <a:solidFill>
                  <a:srgbClr val="131313"/>
                </a:solidFill>
                <a:latin typeface="TT Chocolates"/>
                <a:cs typeface="TT Chocolates"/>
              </a:rPr>
              <a:t>Inhala</a:t>
            </a:r>
            <a:r>
              <a:rPr sz="3400" dirty="0">
                <a:solidFill>
                  <a:srgbClr val="131313"/>
                </a:solidFill>
                <a:latin typeface="TT Chocolates"/>
                <a:cs typeface="TT Chocolates"/>
              </a:rPr>
              <a:t>...</a:t>
            </a:r>
            <a:endParaRPr sz="3400" dirty="0">
              <a:latin typeface="TT Chocolates"/>
              <a:cs typeface="TT Chocolate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38167" y="8774808"/>
            <a:ext cx="2294890" cy="546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3400" dirty="0" err="1">
                <a:solidFill>
                  <a:srgbClr val="131313"/>
                </a:solidFill>
                <a:latin typeface="TT Chocolates"/>
                <a:cs typeface="TT Chocolates"/>
              </a:rPr>
              <a:t>Exhala</a:t>
            </a:r>
            <a:r>
              <a:rPr sz="3400" dirty="0">
                <a:solidFill>
                  <a:srgbClr val="131313"/>
                </a:solidFill>
                <a:latin typeface="TT Chocolates"/>
                <a:cs typeface="TT Chocolates"/>
              </a:rPr>
              <a:t>...</a:t>
            </a:r>
            <a:endParaRPr sz="3400" dirty="0">
              <a:latin typeface="TT Chocolates"/>
              <a:cs typeface="TT Chocolate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8600" y="1892906"/>
            <a:ext cx="11887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5205" algn="l"/>
                <a:tab pos="3149600" algn="l"/>
                <a:tab pos="5398770" algn="l"/>
              </a:tabLst>
            </a:pPr>
            <a:r>
              <a:rPr lang="en-US" sz="7200" dirty="0">
                <a:solidFill>
                  <a:srgbClr val="131313"/>
                </a:solidFill>
              </a:rPr>
              <a:t>¡RESPIRA HONDO!</a:t>
            </a:r>
            <a:endParaRPr sz="7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5010" y="3662611"/>
            <a:ext cx="14778990" cy="241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80510" algn="l"/>
                <a:tab pos="7940675" algn="l"/>
              </a:tabLst>
            </a:pPr>
            <a:r>
              <a:rPr lang="en-US" sz="15600" spc="-3645" dirty="0">
                <a:solidFill>
                  <a:srgbClr val="FFFFFF"/>
                </a:solidFill>
              </a:rPr>
              <a:t>¡        L      O                     L  O      G        R       A      S         T         E       </a:t>
            </a:r>
            <a:r>
              <a:rPr sz="15600" spc="1745" dirty="0">
                <a:solidFill>
                  <a:srgbClr val="FFFFFF"/>
                </a:solidFill>
              </a:rPr>
              <a:t>!</a:t>
            </a:r>
            <a:endParaRPr sz="15600" dirty="0"/>
          </a:p>
        </p:txBody>
      </p:sp>
      <p:sp>
        <p:nvSpPr>
          <p:cNvPr id="3" name="object 3"/>
          <p:cNvSpPr/>
          <p:nvPr/>
        </p:nvSpPr>
        <p:spPr>
          <a:xfrm>
            <a:off x="14116919" y="656129"/>
            <a:ext cx="3191510" cy="1546860"/>
          </a:xfrm>
          <a:custGeom>
            <a:avLst/>
            <a:gdLst/>
            <a:ahLst/>
            <a:cxnLst/>
            <a:rect l="l" t="t" r="r" b="b"/>
            <a:pathLst>
              <a:path w="3191509" h="1546860">
                <a:moveTo>
                  <a:pt x="1561921" y="1546310"/>
                </a:moveTo>
                <a:lnTo>
                  <a:pt x="1515823" y="1545955"/>
                </a:lnTo>
                <a:lnTo>
                  <a:pt x="1469506" y="1544843"/>
                </a:lnTo>
                <a:lnTo>
                  <a:pt x="1422921" y="1542948"/>
                </a:lnTo>
                <a:lnTo>
                  <a:pt x="1376015" y="1540245"/>
                </a:lnTo>
                <a:lnTo>
                  <a:pt x="1328738" y="1536708"/>
                </a:lnTo>
                <a:lnTo>
                  <a:pt x="1281039" y="1532312"/>
                </a:lnTo>
                <a:lnTo>
                  <a:pt x="1232867" y="1527032"/>
                </a:lnTo>
                <a:lnTo>
                  <a:pt x="1184171" y="1520841"/>
                </a:lnTo>
                <a:lnTo>
                  <a:pt x="1134899" y="1513715"/>
                </a:lnTo>
                <a:lnTo>
                  <a:pt x="1085001" y="1505628"/>
                </a:lnTo>
                <a:lnTo>
                  <a:pt x="1034426" y="1496555"/>
                </a:lnTo>
                <a:lnTo>
                  <a:pt x="983123" y="1486470"/>
                </a:lnTo>
                <a:lnTo>
                  <a:pt x="931040" y="1475347"/>
                </a:lnTo>
                <a:lnTo>
                  <a:pt x="878127" y="1463162"/>
                </a:lnTo>
                <a:lnTo>
                  <a:pt x="824332" y="1449889"/>
                </a:lnTo>
                <a:lnTo>
                  <a:pt x="769605" y="1435502"/>
                </a:lnTo>
                <a:lnTo>
                  <a:pt x="713895" y="1419976"/>
                </a:lnTo>
                <a:lnTo>
                  <a:pt x="657150" y="1403285"/>
                </a:lnTo>
                <a:lnTo>
                  <a:pt x="599320" y="1385405"/>
                </a:lnTo>
                <a:lnTo>
                  <a:pt x="547234" y="1366923"/>
                </a:lnTo>
                <a:lnTo>
                  <a:pt x="498771" y="1345789"/>
                </a:lnTo>
                <a:lnTo>
                  <a:pt x="453752" y="1322130"/>
                </a:lnTo>
                <a:lnTo>
                  <a:pt x="411997" y="1296073"/>
                </a:lnTo>
                <a:lnTo>
                  <a:pt x="373327" y="1267744"/>
                </a:lnTo>
                <a:lnTo>
                  <a:pt x="337561" y="1237271"/>
                </a:lnTo>
                <a:lnTo>
                  <a:pt x="304520" y="1204781"/>
                </a:lnTo>
                <a:lnTo>
                  <a:pt x="274024" y="1170401"/>
                </a:lnTo>
                <a:lnTo>
                  <a:pt x="245895" y="1134258"/>
                </a:lnTo>
                <a:lnTo>
                  <a:pt x="219951" y="1096479"/>
                </a:lnTo>
                <a:lnTo>
                  <a:pt x="196014" y="1057190"/>
                </a:lnTo>
                <a:lnTo>
                  <a:pt x="173904" y="1016519"/>
                </a:lnTo>
                <a:lnTo>
                  <a:pt x="153441" y="974594"/>
                </a:lnTo>
                <a:lnTo>
                  <a:pt x="134445" y="931540"/>
                </a:lnTo>
                <a:lnTo>
                  <a:pt x="116738" y="887485"/>
                </a:lnTo>
                <a:lnTo>
                  <a:pt x="100138" y="842556"/>
                </a:lnTo>
                <a:lnTo>
                  <a:pt x="84467" y="796880"/>
                </a:lnTo>
                <a:lnTo>
                  <a:pt x="22382" y="535892"/>
                </a:lnTo>
                <a:lnTo>
                  <a:pt x="191" y="306691"/>
                </a:lnTo>
                <a:lnTo>
                  <a:pt x="0" y="143831"/>
                </a:lnTo>
                <a:lnTo>
                  <a:pt x="3912" y="81866"/>
                </a:lnTo>
                <a:lnTo>
                  <a:pt x="3912" y="0"/>
                </a:lnTo>
                <a:lnTo>
                  <a:pt x="1202783" y="0"/>
                </a:lnTo>
                <a:lnTo>
                  <a:pt x="1203484" y="90738"/>
                </a:lnTo>
                <a:lnTo>
                  <a:pt x="1204261" y="185582"/>
                </a:lnTo>
                <a:lnTo>
                  <a:pt x="1205235" y="296897"/>
                </a:lnTo>
                <a:lnTo>
                  <a:pt x="1209029" y="355076"/>
                </a:lnTo>
                <a:lnTo>
                  <a:pt x="1218269" y="412632"/>
                </a:lnTo>
                <a:lnTo>
                  <a:pt x="1231007" y="468011"/>
                </a:lnTo>
                <a:lnTo>
                  <a:pt x="1245291" y="519664"/>
                </a:lnTo>
                <a:lnTo>
                  <a:pt x="1259172" y="566038"/>
                </a:lnTo>
                <a:lnTo>
                  <a:pt x="1292151" y="627445"/>
                </a:lnTo>
                <a:lnTo>
                  <a:pt x="1347516" y="679055"/>
                </a:lnTo>
                <a:lnTo>
                  <a:pt x="1381826" y="700641"/>
                </a:lnTo>
                <a:lnTo>
                  <a:pt x="1419613" y="719124"/>
                </a:lnTo>
                <a:lnTo>
                  <a:pt x="1460170" y="734286"/>
                </a:lnTo>
                <a:lnTo>
                  <a:pt x="1502790" y="745909"/>
                </a:lnTo>
                <a:lnTo>
                  <a:pt x="1546768" y="753774"/>
                </a:lnTo>
                <a:lnTo>
                  <a:pt x="1591395" y="757665"/>
                </a:lnTo>
                <a:lnTo>
                  <a:pt x="3108441" y="757665"/>
                </a:lnTo>
                <a:lnTo>
                  <a:pt x="3091040" y="811464"/>
                </a:lnTo>
                <a:lnTo>
                  <a:pt x="3070662" y="865452"/>
                </a:lnTo>
                <a:lnTo>
                  <a:pt x="3048783" y="914768"/>
                </a:lnTo>
                <a:lnTo>
                  <a:pt x="3025129" y="959962"/>
                </a:lnTo>
                <a:lnTo>
                  <a:pt x="2999427" y="1001582"/>
                </a:lnTo>
                <a:lnTo>
                  <a:pt x="2971404" y="1040174"/>
                </a:lnTo>
                <a:lnTo>
                  <a:pt x="2940788" y="1076288"/>
                </a:lnTo>
                <a:lnTo>
                  <a:pt x="2907304" y="1110470"/>
                </a:lnTo>
                <a:lnTo>
                  <a:pt x="2870680" y="1143271"/>
                </a:lnTo>
                <a:lnTo>
                  <a:pt x="2830642" y="1175236"/>
                </a:lnTo>
                <a:lnTo>
                  <a:pt x="2786918" y="1206915"/>
                </a:lnTo>
                <a:lnTo>
                  <a:pt x="2745684" y="1234509"/>
                </a:lnTo>
                <a:lnTo>
                  <a:pt x="2702484" y="1261316"/>
                </a:lnTo>
                <a:lnTo>
                  <a:pt x="2657550" y="1287263"/>
                </a:lnTo>
                <a:lnTo>
                  <a:pt x="2611111" y="1312278"/>
                </a:lnTo>
                <a:lnTo>
                  <a:pt x="2563399" y="1336288"/>
                </a:lnTo>
                <a:lnTo>
                  <a:pt x="2514643" y="1359220"/>
                </a:lnTo>
                <a:lnTo>
                  <a:pt x="2465074" y="1381003"/>
                </a:lnTo>
                <a:lnTo>
                  <a:pt x="2414924" y="1401562"/>
                </a:lnTo>
                <a:lnTo>
                  <a:pt x="2364422" y="1420827"/>
                </a:lnTo>
                <a:lnTo>
                  <a:pt x="2313798" y="1438725"/>
                </a:lnTo>
                <a:lnTo>
                  <a:pt x="2263285" y="1455182"/>
                </a:lnTo>
                <a:lnTo>
                  <a:pt x="2213111" y="1470127"/>
                </a:lnTo>
                <a:lnTo>
                  <a:pt x="2163508" y="1483486"/>
                </a:lnTo>
                <a:lnTo>
                  <a:pt x="2114706" y="1495188"/>
                </a:lnTo>
                <a:lnTo>
                  <a:pt x="2066936" y="1505160"/>
                </a:lnTo>
                <a:lnTo>
                  <a:pt x="2020428" y="1513329"/>
                </a:lnTo>
                <a:lnTo>
                  <a:pt x="1975412" y="1519624"/>
                </a:lnTo>
                <a:lnTo>
                  <a:pt x="1928981" y="1524939"/>
                </a:lnTo>
                <a:lnTo>
                  <a:pt x="1882790" y="1529727"/>
                </a:lnTo>
                <a:lnTo>
                  <a:pt x="1836789" y="1533961"/>
                </a:lnTo>
                <a:lnTo>
                  <a:pt x="1790928" y="1537615"/>
                </a:lnTo>
                <a:lnTo>
                  <a:pt x="1745154" y="1540666"/>
                </a:lnTo>
                <a:lnTo>
                  <a:pt x="1699418" y="1543085"/>
                </a:lnTo>
                <a:lnTo>
                  <a:pt x="1653668" y="1544850"/>
                </a:lnTo>
                <a:lnTo>
                  <a:pt x="1607852" y="1545933"/>
                </a:lnTo>
                <a:lnTo>
                  <a:pt x="1561921" y="1546310"/>
                </a:lnTo>
                <a:close/>
              </a:path>
              <a:path w="3191509" h="1546860">
                <a:moveTo>
                  <a:pt x="3108441" y="757665"/>
                </a:moveTo>
                <a:lnTo>
                  <a:pt x="1591395" y="757665"/>
                </a:lnTo>
                <a:lnTo>
                  <a:pt x="1635966" y="757362"/>
                </a:lnTo>
                <a:lnTo>
                  <a:pt x="1679774" y="752648"/>
                </a:lnTo>
                <a:lnTo>
                  <a:pt x="1722112" y="743305"/>
                </a:lnTo>
                <a:lnTo>
                  <a:pt x="1762274" y="729115"/>
                </a:lnTo>
                <a:lnTo>
                  <a:pt x="1799552" y="709860"/>
                </a:lnTo>
                <a:lnTo>
                  <a:pt x="1833242" y="685322"/>
                </a:lnTo>
                <a:lnTo>
                  <a:pt x="1862635" y="655282"/>
                </a:lnTo>
                <a:lnTo>
                  <a:pt x="1931824" y="490194"/>
                </a:lnTo>
                <a:lnTo>
                  <a:pt x="1964861" y="271907"/>
                </a:lnTo>
                <a:lnTo>
                  <a:pt x="1974980" y="81487"/>
                </a:lnTo>
                <a:lnTo>
                  <a:pt x="1975412" y="0"/>
                </a:lnTo>
                <a:lnTo>
                  <a:pt x="3190745" y="0"/>
                </a:lnTo>
                <a:lnTo>
                  <a:pt x="3190745" y="163732"/>
                </a:lnTo>
                <a:lnTo>
                  <a:pt x="3191259" y="212011"/>
                </a:lnTo>
                <a:lnTo>
                  <a:pt x="3185403" y="341520"/>
                </a:lnTo>
                <a:lnTo>
                  <a:pt x="3162080" y="529266"/>
                </a:lnTo>
                <a:lnTo>
                  <a:pt x="3110189" y="752257"/>
                </a:lnTo>
                <a:lnTo>
                  <a:pt x="3108441" y="757665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28628" y="1238417"/>
            <a:ext cx="1502410" cy="397510"/>
          </a:xfrm>
          <a:custGeom>
            <a:avLst/>
            <a:gdLst/>
            <a:ahLst/>
            <a:cxnLst/>
            <a:rect l="l" t="t" r="r" b="b"/>
            <a:pathLst>
              <a:path w="1502409" h="397510">
                <a:moveTo>
                  <a:pt x="1363112" y="232979"/>
                </a:moveTo>
                <a:lnTo>
                  <a:pt x="1198669" y="232979"/>
                </a:lnTo>
                <a:lnTo>
                  <a:pt x="1244776" y="222488"/>
                </a:lnTo>
                <a:lnTo>
                  <a:pt x="1264957" y="212555"/>
                </a:lnTo>
                <a:lnTo>
                  <a:pt x="1299395" y="184707"/>
                </a:lnTo>
                <a:lnTo>
                  <a:pt x="1344785" y="129817"/>
                </a:lnTo>
                <a:lnTo>
                  <a:pt x="1375087" y="91400"/>
                </a:lnTo>
                <a:lnTo>
                  <a:pt x="1435273" y="14346"/>
                </a:lnTo>
                <a:lnTo>
                  <a:pt x="1443769" y="4584"/>
                </a:lnTo>
                <a:lnTo>
                  <a:pt x="1451200" y="0"/>
                </a:lnTo>
                <a:lnTo>
                  <a:pt x="1459927" y="5"/>
                </a:lnTo>
                <a:lnTo>
                  <a:pt x="1472311" y="4013"/>
                </a:lnTo>
                <a:lnTo>
                  <a:pt x="1492761" y="14039"/>
                </a:lnTo>
                <a:lnTo>
                  <a:pt x="1501833" y="25079"/>
                </a:lnTo>
                <a:lnTo>
                  <a:pt x="1500280" y="39303"/>
                </a:lnTo>
                <a:lnTo>
                  <a:pt x="1488855" y="58878"/>
                </a:lnTo>
                <a:lnTo>
                  <a:pt x="1464672" y="93682"/>
                </a:lnTo>
                <a:lnTo>
                  <a:pt x="1416631" y="163520"/>
                </a:lnTo>
                <a:lnTo>
                  <a:pt x="1392310" y="198254"/>
                </a:lnTo>
                <a:lnTo>
                  <a:pt x="1363112" y="232979"/>
                </a:lnTo>
                <a:close/>
              </a:path>
              <a:path w="1502409" h="397510">
                <a:moveTo>
                  <a:pt x="881821" y="273288"/>
                </a:moveTo>
                <a:lnTo>
                  <a:pt x="705291" y="273288"/>
                </a:lnTo>
                <a:lnTo>
                  <a:pt x="729580" y="269234"/>
                </a:lnTo>
                <a:lnTo>
                  <a:pt x="759152" y="258676"/>
                </a:lnTo>
                <a:lnTo>
                  <a:pt x="812742" y="227734"/>
                </a:lnTo>
                <a:lnTo>
                  <a:pt x="871473" y="180448"/>
                </a:lnTo>
                <a:lnTo>
                  <a:pt x="902948" y="149602"/>
                </a:lnTo>
                <a:lnTo>
                  <a:pt x="932524" y="116910"/>
                </a:lnTo>
                <a:lnTo>
                  <a:pt x="960572" y="82743"/>
                </a:lnTo>
                <a:lnTo>
                  <a:pt x="971150" y="69580"/>
                </a:lnTo>
                <a:lnTo>
                  <a:pt x="981669" y="56648"/>
                </a:lnTo>
                <a:lnTo>
                  <a:pt x="1011688" y="22456"/>
                </a:lnTo>
                <a:lnTo>
                  <a:pt x="1030369" y="17700"/>
                </a:lnTo>
                <a:lnTo>
                  <a:pt x="1041932" y="20743"/>
                </a:lnTo>
                <a:lnTo>
                  <a:pt x="1066933" y="30050"/>
                </a:lnTo>
                <a:lnTo>
                  <a:pt x="1075266" y="33045"/>
                </a:lnTo>
                <a:lnTo>
                  <a:pt x="1087859" y="37882"/>
                </a:lnTo>
                <a:lnTo>
                  <a:pt x="1094063" y="42686"/>
                </a:lnTo>
                <a:lnTo>
                  <a:pt x="1095683" y="50326"/>
                </a:lnTo>
                <a:lnTo>
                  <a:pt x="1094526" y="63675"/>
                </a:lnTo>
                <a:lnTo>
                  <a:pt x="1093268" y="86439"/>
                </a:lnTo>
                <a:lnTo>
                  <a:pt x="1094371" y="109329"/>
                </a:lnTo>
                <a:lnTo>
                  <a:pt x="1097373" y="132059"/>
                </a:lnTo>
                <a:lnTo>
                  <a:pt x="1100242" y="146465"/>
                </a:lnTo>
                <a:lnTo>
                  <a:pt x="1008351" y="146465"/>
                </a:lnTo>
                <a:lnTo>
                  <a:pt x="910623" y="244575"/>
                </a:lnTo>
                <a:lnTo>
                  <a:pt x="884892" y="270341"/>
                </a:lnTo>
                <a:lnTo>
                  <a:pt x="881821" y="273288"/>
                </a:lnTo>
                <a:close/>
              </a:path>
              <a:path w="1502409" h="397510">
                <a:moveTo>
                  <a:pt x="395351" y="300269"/>
                </a:moveTo>
                <a:lnTo>
                  <a:pt x="173124" y="300269"/>
                </a:lnTo>
                <a:lnTo>
                  <a:pt x="199446" y="298020"/>
                </a:lnTo>
                <a:lnTo>
                  <a:pt x="216520" y="293772"/>
                </a:lnTo>
                <a:lnTo>
                  <a:pt x="265497" y="273048"/>
                </a:lnTo>
                <a:lnTo>
                  <a:pt x="299377" y="251285"/>
                </a:lnTo>
                <a:lnTo>
                  <a:pt x="329680" y="225533"/>
                </a:lnTo>
                <a:lnTo>
                  <a:pt x="356905" y="196413"/>
                </a:lnTo>
                <a:lnTo>
                  <a:pt x="381548" y="164548"/>
                </a:lnTo>
                <a:lnTo>
                  <a:pt x="397151" y="142945"/>
                </a:lnTo>
                <a:lnTo>
                  <a:pt x="428772" y="99971"/>
                </a:lnTo>
                <a:lnTo>
                  <a:pt x="444517" y="78431"/>
                </a:lnTo>
                <a:lnTo>
                  <a:pt x="450192" y="70564"/>
                </a:lnTo>
                <a:lnTo>
                  <a:pt x="456859" y="68473"/>
                </a:lnTo>
                <a:lnTo>
                  <a:pt x="466859" y="69580"/>
                </a:lnTo>
                <a:lnTo>
                  <a:pt x="485972" y="71337"/>
                </a:lnTo>
                <a:lnTo>
                  <a:pt x="524291" y="73974"/>
                </a:lnTo>
                <a:lnTo>
                  <a:pt x="543404" y="75731"/>
                </a:lnTo>
                <a:lnTo>
                  <a:pt x="570935" y="105747"/>
                </a:lnTo>
                <a:lnTo>
                  <a:pt x="574122" y="124845"/>
                </a:lnTo>
                <a:lnTo>
                  <a:pt x="577910" y="143851"/>
                </a:lnTo>
                <a:lnTo>
                  <a:pt x="582532" y="162626"/>
                </a:lnTo>
                <a:lnTo>
                  <a:pt x="588219" y="181032"/>
                </a:lnTo>
                <a:lnTo>
                  <a:pt x="594835" y="196040"/>
                </a:lnTo>
                <a:lnTo>
                  <a:pt x="484884" y="196040"/>
                </a:lnTo>
                <a:lnTo>
                  <a:pt x="481896" y="199761"/>
                </a:lnTo>
                <a:lnTo>
                  <a:pt x="478588" y="203790"/>
                </a:lnTo>
                <a:lnTo>
                  <a:pt x="475378" y="207972"/>
                </a:lnTo>
                <a:lnTo>
                  <a:pt x="445250" y="246161"/>
                </a:lnTo>
                <a:lnTo>
                  <a:pt x="413339" y="282643"/>
                </a:lnTo>
                <a:lnTo>
                  <a:pt x="395351" y="300269"/>
                </a:lnTo>
                <a:close/>
              </a:path>
              <a:path w="1502409" h="397510">
                <a:moveTo>
                  <a:pt x="210089" y="397407"/>
                </a:moveTo>
                <a:lnTo>
                  <a:pt x="161421" y="395325"/>
                </a:lnTo>
                <a:lnTo>
                  <a:pt x="105046" y="374658"/>
                </a:lnTo>
                <a:lnTo>
                  <a:pt x="60801" y="334432"/>
                </a:lnTo>
                <a:lnTo>
                  <a:pt x="27298" y="277461"/>
                </a:lnTo>
                <a:lnTo>
                  <a:pt x="9442" y="213754"/>
                </a:lnTo>
                <a:lnTo>
                  <a:pt x="8208" y="206865"/>
                </a:lnTo>
                <a:lnTo>
                  <a:pt x="5615" y="199976"/>
                </a:lnTo>
                <a:lnTo>
                  <a:pt x="2652" y="193580"/>
                </a:lnTo>
                <a:lnTo>
                  <a:pt x="0" y="181876"/>
                </a:lnTo>
                <a:lnTo>
                  <a:pt x="1896" y="169792"/>
                </a:lnTo>
                <a:lnTo>
                  <a:pt x="32606" y="145880"/>
                </a:lnTo>
                <a:lnTo>
                  <a:pt x="59951" y="140245"/>
                </a:lnTo>
                <a:lnTo>
                  <a:pt x="68317" y="142713"/>
                </a:lnTo>
                <a:lnTo>
                  <a:pt x="74253" y="149240"/>
                </a:lnTo>
                <a:lnTo>
                  <a:pt x="78579" y="160242"/>
                </a:lnTo>
                <a:lnTo>
                  <a:pt x="80914" y="169792"/>
                </a:lnTo>
                <a:lnTo>
                  <a:pt x="82777" y="178864"/>
                </a:lnTo>
                <a:lnTo>
                  <a:pt x="84795" y="188215"/>
                </a:lnTo>
                <a:lnTo>
                  <a:pt x="97453" y="227040"/>
                </a:lnTo>
                <a:lnTo>
                  <a:pt x="126684" y="281101"/>
                </a:lnTo>
                <a:lnTo>
                  <a:pt x="173124" y="300269"/>
                </a:lnTo>
                <a:lnTo>
                  <a:pt x="395351" y="300269"/>
                </a:lnTo>
                <a:lnTo>
                  <a:pt x="378744" y="316541"/>
                </a:lnTo>
                <a:lnTo>
                  <a:pt x="340560" y="346980"/>
                </a:lnTo>
                <a:lnTo>
                  <a:pt x="299323" y="371954"/>
                </a:lnTo>
                <a:lnTo>
                  <a:pt x="255944" y="389190"/>
                </a:lnTo>
                <a:lnTo>
                  <a:pt x="210089" y="397407"/>
                </a:lnTo>
                <a:close/>
              </a:path>
              <a:path w="1502409" h="397510">
                <a:moveTo>
                  <a:pt x="1187321" y="337892"/>
                </a:moveTo>
                <a:lnTo>
                  <a:pt x="1137860" y="325083"/>
                </a:lnTo>
                <a:lnTo>
                  <a:pt x="1095961" y="299158"/>
                </a:lnTo>
                <a:lnTo>
                  <a:pt x="1059340" y="266405"/>
                </a:lnTo>
                <a:lnTo>
                  <a:pt x="1027873" y="221120"/>
                </a:lnTo>
                <a:lnTo>
                  <a:pt x="1013537" y="167992"/>
                </a:lnTo>
                <a:lnTo>
                  <a:pt x="1013043" y="162088"/>
                </a:lnTo>
                <a:lnTo>
                  <a:pt x="1011685" y="156306"/>
                </a:lnTo>
                <a:lnTo>
                  <a:pt x="1010386" y="149602"/>
                </a:lnTo>
                <a:lnTo>
                  <a:pt x="1010279" y="149240"/>
                </a:lnTo>
                <a:lnTo>
                  <a:pt x="1009339" y="148187"/>
                </a:lnTo>
                <a:lnTo>
                  <a:pt x="1008351" y="146465"/>
                </a:lnTo>
                <a:lnTo>
                  <a:pt x="1100242" y="146465"/>
                </a:lnTo>
                <a:lnTo>
                  <a:pt x="1101810" y="154338"/>
                </a:lnTo>
                <a:lnTo>
                  <a:pt x="1122846" y="201280"/>
                </a:lnTo>
                <a:lnTo>
                  <a:pt x="1156579" y="226702"/>
                </a:lnTo>
                <a:lnTo>
                  <a:pt x="1198669" y="232979"/>
                </a:lnTo>
                <a:lnTo>
                  <a:pt x="1363112" y="232979"/>
                </a:lnTo>
                <a:lnTo>
                  <a:pt x="1359435" y="237352"/>
                </a:lnTo>
                <a:lnTo>
                  <a:pt x="1321722" y="270603"/>
                </a:lnTo>
                <a:lnTo>
                  <a:pt x="1280259" y="299263"/>
                </a:lnTo>
                <a:lnTo>
                  <a:pt x="1236134" y="324591"/>
                </a:lnTo>
                <a:lnTo>
                  <a:pt x="1211803" y="334442"/>
                </a:lnTo>
                <a:lnTo>
                  <a:pt x="1187321" y="337892"/>
                </a:lnTo>
                <a:close/>
              </a:path>
              <a:path w="1502409" h="397510">
                <a:moveTo>
                  <a:pt x="704759" y="369540"/>
                </a:moveTo>
                <a:lnTo>
                  <a:pt x="637321" y="355485"/>
                </a:lnTo>
                <a:lnTo>
                  <a:pt x="598343" y="336570"/>
                </a:lnTo>
                <a:lnTo>
                  <a:pt x="564180" y="310066"/>
                </a:lnTo>
                <a:lnTo>
                  <a:pt x="535132" y="275754"/>
                </a:lnTo>
                <a:lnTo>
                  <a:pt x="509869" y="236635"/>
                </a:lnTo>
                <a:lnTo>
                  <a:pt x="497510" y="216487"/>
                </a:lnTo>
                <a:lnTo>
                  <a:pt x="484884" y="196040"/>
                </a:lnTo>
                <a:lnTo>
                  <a:pt x="594835" y="196040"/>
                </a:lnTo>
                <a:lnTo>
                  <a:pt x="597043" y="201047"/>
                </a:lnTo>
                <a:lnTo>
                  <a:pt x="608806" y="219275"/>
                </a:lnTo>
                <a:lnTo>
                  <a:pt x="639578" y="250782"/>
                </a:lnTo>
                <a:lnTo>
                  <a:pt x="682218" y="271679"/>
                </a:lnTo>
                <a:lnTo>
                  <a:pt x="705291" y="273288"/>
                </a:lnTo>
                <a:lnTo>
                  <a:pt x="881821" y="273288"/>
                </a:lnTo>
                <a:lnTo>
                  <a:pt x="859641" y="294566"/>
                </a:lnTo>
                <a:lnTo>
                  <a:pt x="804925" y="337479"/>
                </a:lnTo>
                <a:lnTo>
                  <a:pt x="751631" y="363762"/>
                </a:lnTo>
                <a:lnTo>
                  <a:pt x="728392" y="368554"/>
                </a:lnTo>
                <a:lnTo>
                  <a:pt x="704759" y="36954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26260" y="7751880"/>
            <a:ext cx="2562225" cy="2535555"/>
          </a:xfrm>
          <a:custGeom>
            <a:avLst/>
            <a:gdLst/>
            <a:ahLst/>
            <a:cxnLst/>
            <a:rect l="l" t="t" r="r" b="b"/>
            <a:pathLst>
              <a:path w="2562225" h="2535554">
                <a:moveTo>
                  <a:pt x="2400455" y="2535119"/>
                </a:moveTo>
                <a:lnTo>
                  <a:pt x="250299" y="2535119"/>
                </a:lnTo>
                <a:lnTo>
                  <a:pt x="238443" y="2523060"/>
                </a:lnTo>
                <a:lnTo>
                  <a:pt x="206667" y="2487609"/>
                </a:lnTo>
                <a:lnTo>
                  <a:pt x="176879" y="2450978"/>
                </a:lnTo>
                <a:lnTo>
                  <a:pt x="149151" y="2413164"/>
                </a:lnTo>
                <a:lnTo>
                  <a:pt x="123552" y="2374163"/>
                </a:lnTo>
                <a:lnTo>
                  <a:pt x="100151" y="2333972"/>
                </a:lnTo>
                <a:lnTo>
                  <a:pt x="79018" y="2292586"/>
                </a:lnTo>
                <a:lnTo>
                  <a:pt x="60224" y="2250003"/>
                </a:lnTo>
                <a:lnTo>
                  <a:pt x="43838" y="2206219"/>
                </a:lnTo>
                <a:lnTo>
                  <a:pt x="29930" y="2161229"/>
                </a:lnTo>
                <a:lnTo>
                  <a:pt x="18570" y="2115032"/>
                </a:lnTo>
                <a:lnTo>
                  <a:pt x="9827" y="2067622"/>
                </a:lnTo>
                <a:lnTo>
                  <a:pt x="3771" y="2018997"/>
                </a:lnTo>
                <a:lnTo>
                  <a:pt x="472" y="1969152"/>
                </a:lnTo>
                <a:lnTo>
                  <a:pt x="0" y="1918085"/>
                </a:lnTo>
                <a:lnTo>
                  <a:pt x="2424" y="1865791"/>
                </a:lnTo>
                <a:lnTo>
                  <a:pt x="6721" y="1815435"/>
                </a:lnTo>
                <a:lnTo>
                  <a:pt x="12277" y="1764818"/>
                </a:lnTo>
                <a:lnTo>
                  <a:pt x="19193" y="1714138"/>
                </a:lnTo>
                <a:lnTo>
                  <a:pt x="27572" y="1663589"/>
                </a:lnTo>
                <a:lnTo>
                  <a:pt x="37514" y="1613369"/>
                </a:lnTo>
                <a:lnTo>
                  <a:pt x="49122" y="1563673"/>
                </a:lnTo>
                <a:lnTo>
                  <a:pt x="62496" y="1514698"/>
                </a:lnTo>
                <a:lnTo>
                  <a:pt x="77739" y="1466639"/>
                </a:lnTo>
                <a:lnTo>
                  <a:pt x="94951" y="1419695"/>
                </a:lnTo>
                <a:lnTo>
                  <a:pt x="114063" y="1370654"/>
                </a:lnTo>
                <a:lnTo>
                  <a:pt x="132476" y="1322084"/>
                </a:lnTo>
                <a:lnTo>
                  <a:pt x="150403" y="1274009"/>
                </a:lnTo>
                <a:lnTo>
                  <a:pt x="168058" y="1226450"/>
                </a:lnTo>
                <a:lnTo>
                  <a:pt x="185656" y="1179430"/>
                </a:lnTo>
                <a:lnTo>
                  <a:pt x="203410" y="1132972"/>
                </a:lnTo>
                <a:lnTo>
                  <a:pt x="221535" y="1087097"/>
                </a:lnTo>
                <a:lnTo>
                  <a:pt x="240244" y="1041828"/>
                </a:lnTo>
                <a:lnTo>
                  <a:pt x="259753" y="997188"/>
                </a:lnTo>
                <a:lnTo>
                  <a:pt x="280274" y="953199"/>
                </a:lnTo>
                <a:lnTo>
                  <a:pt x="302022" y="909883"/>
                </a:lnTo>
                <a:lnTo>
                  <a:pt x="325211" y="867263"/>
                </a:lnTo>
                <a:lnTo>
                  <a:pt x="350055" y="825362"/>
                </a:lnTo>
                <a:lnTo>
                  <a:pt x="376768" y="784201"/>
                </a:lnTo>
                <a:lnTo>
                  <a:pt x="405565" y="743803"/>
                </a:lnTo>
                <a:lnTo>
                  <a:pt x="436659" y="704190"/>
                </a:lnTo>
                <a:lnTo>
                  <a:pt x="470264" y="665386"/>
                </a:lnTo>
                <a:lnTo>
                  <a:pt x="506595" y="627412"/>
                </a:lnTo>
                <a:lnTo>
                  <a:pt x="542867" y="592555"/>
                </a:lnTo>
                <a:lnTo>
                  <a:pt x="579969" y="559087"/>
                </a:lnTo>
                <a:lnTo>
                  <a:pt x="617857" y="526933"/>
                </a:lnTo>
                <a:lnTo>
                  <a:pt x="656487" y="496020"/>
                </a:lnTo>
                <a:lnTo>
                  <a:pt x="695812" y="466272"/>
                </a:lnTo>
                <a:lnTo>
                  <a:pt x="735790" y="437616"/>
                </a:lnTo>
                <a:lnTo>
                  <a:pt x="776374" y="409978"/>
                </a:lnTo>
                <a:lnTo>
                  <a:pt x="817521" y="383284"/>
                </a:lnTo>
                <a:lnTo>
                  <a:pt x="859187" y="357459"/>
                </a:lnTo>
                <a:lnTo>
                  <a:pt x="901325" y="332430"/>
                </a:lnTo>
                <a:lnTo>
                  <a:pt x="943893" y="308123"/>
                </a:lnTo>
                <a:lnTo>
                  <a:pt x="986844" y="284462"/>
                </a:lnTo>
                <a:lnTo>
                  <a:pt x="1030136" y="261376"/>
                </a:lnTo>
                <a:lnTo>
                  <a:pt x="1073722" y="238788"/>
                </a:lnTo>
                <a:lnTo>
                  <a:pt x="1117558" y="216625"/>
                </a:lnTo>
                <a:lnTo>
                  <a:pt x="1161601" y="194814"/>
                </a:lnTo>
                <a:lnTo>
                  <a:pt x="1294516" y="130744"/>
                </a:lnTo>
                <a:lnTo>
                  <a:pt x="1334353" y="113362"/>
                </a:lnTo>
                <a:lnTo>
                  <a:pt x="1378379" y="97126"/>
                </a:lnTo>
                <a:lnTo>
                  <a:pt x="1425748" y="82084"/>
                </a:lnTo>
                <a:lnTo>
                  <a:pt x="1475612" y="68282"/>
                </a:lnTo>
                <a:lnTo>
                  <a:pt x="1527124" y="55766"/>
                </a:lnTo>
                <a:lnTo>
                  <a:pt x="1579436" y="44583"/>
                </a:lnTo>
                <a:lnTo>
                  <a:pt x="1631703" y="34779"/>
                </a:lnTo>
                <a:lnTo>
                  <a:pt x="1683076" y="26400"/>
                </a:lnTo>
                <a:lnTo>
                  <a:pt x="1732708" y="19492"/>
                </a:lnTo>
                <a:lnTo>
                  <a:pt x="1779752" y="14103"/>
                </a:lnTo>
                <a:lnTo>
                  <a:pt x="1823361" y="10278"/>
                </a:lnTo>
                <a:lnTo>
                  <a:pt x="1922314" y="3597"/>
                </a:lnTo>
                <a:lnTo>
                  <a:pt x="1972041" y="1143"/>
                </a:lnTo>
                <a:lnTo>
                  <a:pt x="2021575" y="0"/>
                </a:lnTo>
                <a:lnTo>
                  <a:pt x="2021164" y="2878"/>
                </a:lnTo>
                <a:lnTo>
                  <a:pt x="2044606" y="2878"/>
                </a:lnTo>
                <a:lnTo>
                  <a:pt x="2284686" y="32700"/>
                </a:lnTo>
                <a:lnTo>
                  <a:pt x="2337215" y="39916"/>
                </a:lnTo>
                <a:lnTo>
                  <a:pt x="2389628" y="47693"/>
                </a:lnTo>
                <a:lnTo>
                  <a:pt x="2441838" y="57754"/>
                </a:lnTo>
                <a:lnTo>
                  <a:pt x="2491751" y="71271"/>
                </a:lnTo>
                <a:lnTo>
                  <a:pt x="2539369" y="88223"/>
                </a:lnTo>
                <a:lnTo>
                  <a:pt x="2561738" y="98275"/>
                </a:lnTo>
                <a:lnTo>
                  <a:pt x="2561738" y="2375948"/>
                </a:lnTo>
                <a:lnTo>
                  <a:pt x="2534301" y="2406355"/>
                </a:lnTo>
                <a:lnTo>
                  <a:pt x="2502162" y="2440022"/>
                </a:lnTo>
                <a:lnTo>
                  <a:pt x="2469120" y="2472728"/>
                </a:lnTo>
                <a:lnTo>
                  <a:pt x="2435176" y="2504466"/>
                </a:lnTo>
                <a:lnTo>
                  <a:pt x="2400455" y="2535119"/>
                </a:lnTo>
                <a:close/>
              </a:path>
              <a:path w="2562225" h="2535554">
                <a:moveTo>
                  <a:pt x="2044606" y="2878"/>
                </a:moveTo>
                <a:lnTo>
                  <a:pt x="2021164" y="2878"/>
                </a:lnTo>
                <a:lnTo>
                  <a:pt x="2021575" y="0"/>
                </a:lnTo>
                <a:lnTo>
                  <a:pt x="2044606" y="2878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388087"/>
            <a:ext cx="1985010" cy="3361054"/>
          </a:xfrm>
          <a:custGeom>
            <a:avLst/>
            <a:gdLst/>
            <a:ahLst/>
            <a:cxnLst/>
            <a:rect l="l" t="t" r="r" b="b"/>
            <a:pathLst>
              <a:path w="1985010" h="3361054">
                <a:moveTo>
                  <a:pt x="0" y="601676"/>
                </a:moveTo>
                <a:lnTo>
                  <a:pt x="0" y="42611"/>
                </a:lnTo>
                <a:lnTo>
                  <a:pt x="104304" y="34435"/>
                </a:lnTo>
                <a:lnTo>
                  <a:pt x="610858" y="5739"/>
                </a:lnTo>
                <a:lnTo>
                  <a:pt x="1175662" y="0"/>
                </a:lnTo>
                <a:lnTo>
                  <a:pt x="1570073" y="51653"/>
                </a:lnTo>
                <a:lnTo>
                  <a:pt x="1636680" y="84803"/>
                </a:lnTo>
                <a:lnTo>
                  <a:pt x="1698014" y="129193"/>
                </a:lnTo>
                <a:lnTo>
                  <a:pt x="1726510" y="155302"/>
                </a:lnTo>
                <a:lnTo>
                  <a:pt x="1753457" y="183859"/>
                </a:lnTo>
                <a:lnTo>
                  <a:pt x="1778776" y="214744"/>
                </a:lnTo>
                <a:lnTo>
                  <a:pt x="1802391" y="247835"/>
                </a:lnTo>
                <a:lnTo>
                  <a:pt x="1824224" y="283013"/>
                </a:lnTo>
                <a:lnTo>
                  <a:pt x="1844198" y="320157"/>
                </a:lnTo>
                <a:lnTo>
                  <a:pt x="1862236" y="359145"/>
                </a:lnTo>
                <a:lnTo>
                  <a:pt x="1878261" y="399859"/>
                </a:lnTo>
                <a:lnTo>
                  <a:pt x="1892194" y="442176"/>
                </a:lnTo>
                <a:lnTo>
                  <a:pt x="1903960" y="485976"/>
                </a:lnTo>
                <a:lnTo>
                  <a:pt x="1910984" y="519294"/>
                </a:lnTo>
                <a:lnTo>
                  <a:pt x="872071" y="519294"/>
                </a:lnTo>
                <a:lnTo>
                  <a:pt x="840713" y="519710"/>
                </a:lnTo>
                <a:lnTo>
                  <a:pt x="807349" y="522790"/>
                </a:lnTo>
                <a:lnTo>
                  <a:pt x="562874" y="549466"/>
                </a:lnTo>
                <a:lnTo>
                  <a:pt x="0" y="601676"/>
                </a:lnTo>
                <a:close/>
              </a:path>
              <a:path w="1985010" h="3361054">
                <a:moveTo>
                  <a:pt x="1403548" y="3360633"/>
                </a:moveTo>
                <a:lnTo>
                  <a:pt x="904455" y="3332228"/>
                </a:lnTo>
                <a:lnTo>
                  <a:pt x="468795" y="3189956"/>
                </a:lnTo>
                <a:lnTo>
                  <a:pt x="260567" y="3061438"/>
                </a:lnTo>
                <a:lnTo>
                  <a:pt x="220740" y="3036152"/>
                </a:lnTo>
                <a:lnTo>
                  <a:pt x="181673" y="3010799"/>
                </a:lnTo>
                <a:lnTo>
                  <a:pt x="143433" y="2985293"/>
                </a:lnTo>
                <a:lnTo>
                  <a:pt x="106086" y="2959545"/>
                </a:lnTo>
                <a:lnTo>
                  <a:pt x="69697" y="2933468"/>
                </a:lnTo>
                <a:lnTo>
                  <a:pt x="34332" y="2906973"/>
                </a:lnTo>
                <a:lnTo>
                  <a:pt x="0" y="2879922"/>
                </a:lnTo>
                <a:lnTo>
                  <a:pt x="0" y="1359958"/>
                </a:lnTo>
                <a:lnTo>
                  <a:pt x="41495" y="1326017"/>
                </a:lnTo>
                <a:lnTo>
                  <a:pt x="76672" y="1299195"/>
                </a:lnTo>
                <a:lnTo>
                  <a:pt x="112779" y="1273085"/>
                </a:lnTo>
                <a:lnTo>
                  <a:pt x="149745" y="1247590"/>
                </a:lnTo>
                <a:lnTo>
                  <a:pt x="187498" y="1222615"/>
                </a:lnTo>
                <a:lnTo>
                  <a:pt x="225965" y="1198063"/>
                </a:lnTo>
                <a:lnTo>
                  <a:pt x="265076" y="1173836"/>
                </a:lnTo>
                <a:lnTo>
                  <a:pt x="304758" y="1149840"/>
                </a:lnTo>
                <a:lnTo>
                  <a:pt x="509220" y="1029930"/>
                </a:lnTo>
                <a:lnTo>
                  <a:pt x="592489" y="980199"/>
                </a:lnTo>
                <a:lnTo>
                  <a:pt x="634154" y="954569"/>
                </a:lnTo>
                <a:lnTo>
                  <a:pt x="675743" y="928301"/>
                </a:lnTo>
                <a:lnTo>
                  <a:pt x="745201" y="882077"/>
                </a:lnTo>
                <a:lnTo>
                  <a:pt x="805240" y="838669"/>
                </a:lnTo>
                <a:lnTo>
                  <a:pt x="856296" y="798068"/>
                </a:lnTo>
                <a:lnTo>
                  <a:pt x="898805" y="760264"/>
                </a:lnTo>
                <a:lnTo>
                  <a:pt x="933203" y="725248"/>
                </a:lnTo>
                <a:lnTo>
                  <a:pt x="959926" y="693012"/>
                </a:lnTo>
                <a:lnTo>
                  <a:pt x="992092" y="636843"/>
                </a:lnTo>
                <a:lnTo>
                  <a:pt x="998793" y="591684"/>
                </a:lnTo>
                <a:lnTo>
                  <a:pt x="993684" y="573211"/>
                </a:lnTo>
                <a:lnTo>
                  <a:pt x="949752" y="534109"/>
                </a:lnTo>
                <a:lnTo>
                  <a:pt x="900987" y="521548"/>
                </a:lnTo>
                <a:lnTo>
                  <a:pt x="872071" y="519294"/>
                </a:lnTo>
                <a:lnTo>
                  <a:pt x="1910984" y="519294"/>
                </a:lnTo>
                <a:lnTo>
                  <a:pt x="1913480" y="531138"/>
                </a:lnTo>
                <a:lnTo>
                  <a:pt x="1920678" y="577543"/>
                </a:lnTo>
                <a:lnTo>
                  <a:pt x="1925477" y="625069"/>
                </a:lnTo>
                <a:lnTo>
                  <a:pt x="1927798" y="673596"/>
                </a:lnTo>
                <a:lnTo>
                  <a:pt x="1927565" y="723003"/>
                </a:lnTo>
                <a:lnTo>
                  <a:pt x="1924700" y="773169"/>
                </a:lnTo>
                <a:lnTo>
                  <a:pt x="1919127" y="823974"/>
                </a:lnTo>
                <a:lnTo>
                  <a:pt x="1910768" y="875297"/>
                </a:lnTo>
                <a:lnTo>
                  <a:pt x="1899545" y="927018"/>
                </a:lnTo>
                <a:lnTo>
                  <a:pt x="1885382" y="979016"/>
                </a:lnTo>
                <a:lnTo>
                  <a:pt x="1868202" y="1031170"/>
                </a:lnTo>
                <a:lnTo>
                  <a:pt x="1847926" y="1083360"/>
                </a:lnTo>
                <a:lnTo>
                  <a:pt x="1824478" y="1135464"/>
                </a:lnTo>
                <a:lnTo>
                  <a:pt x="1803765" y="1174280"/>
                </a:lnTo>
                <a:lnTo>
                  <a:pt x="1780324" y="1210811"/>
                </a:lnTo>
                <a:lnTo>
                  <a:pt x="1754318" y="1245160"/>
                </a:lnTo>
                <a:lnTo>
                  <a:pt x="1725908" y="1277432"/>
                </a:lnTo>
                <a:lnTo>
                  <a:pt x="1695258" y="1307730"/>
                </a:lnTo>
                <a:lnTo>
                  <a:pt x="1662530" y="1336156"/>
                </a:lnTo>
                <a:lnTo>
                  <a:pt x="1627885" y="1362815"/>
                </a:lnTo>
                <a:lnTo>
                  <a:pt x="1591487" y="1387809"/>
                </a:lnTo>
                <a:lnTo>
                  <a:pt x="1553497" y="1411242"/>
                </a:lnTo>
                <a:lnTo>
                  <a:pt x="1514077" y="1433218"/>
                </a:lnTo>
                <a:lnTo>
                  <a:pt x="1473391" y="1453839"/>
                </a:lnTo>
                <a:lnTo>
                  <a:pt x="1431601" y="1473209"/>
                </a:lnTo>
                <a:lnTo>
                  <a:pt x="1388868" y="1491431"/>
                </a:lnTo>
                <a:lnTo>
                  <a:pt x="1345355" y="1508609"/>
                </a:lnTo>
                <a:lnTo>
                  <a:pt x="1301225" y="1524846"/>
                </a:lnTo>
                <a:lnTo>
                  <a:pt x="1256639" y="1540246"/>
                </a:lnTo>
                <a:lnTo>
                  <a:pt x="1211760" y="1554911"/>
                </a:lnTo>
                <a:lnTo>
                  <a:pt x="1166751" y="1568945"/>
                </a:lnTo>
                <a:lnTo>
                  <a:pt x="903040" y="1645689"/>
                </a:lnTo>
                <a:lnTo>
                  <a:pt x="861661" y="1658201"/>
                </a:lnTo>
                <a:lnTo>
                  <a:pt x="821449" y="1670908"/>
                </a:lnTo>
                <a:lnTo>
                  <a:pt x="782568" y="1683915"/>
                </a:lnTo>
                <a:lnTo>
                  <a:pt x="745179" y="1697324"/>
                </a:lnTo>
                <a:lnTo>
                  <a:pt x="709445" y="1711240"/>
                </a:lnTo>
                <a:lnTo>
                  <a:pt x="643591" y="1741001"/>
                </a:lnTo>
                <a:lnTo>
                  <a:pt x="586304" y="1774026"/>
                </a:lnTo>
                <a:lnTo>
                  <a:pt x="538882" y="1811142"/>
                </a:lnTo>
                <a:lnTo>
                  <a:pt x="502624" y="1853176"/>
                </a:lnTo>
                <a:lnTo>
                  <a:pt x="478829" y="1900953"/>
                </a:lnTo>
                <a:lnTo>
                  <a:pt x="468795" y="1955302"/>
                </a:lnTo>
                <a:lnTo>
                  <a:pt x="468171" y="2005024"/>
                </a:lnTo>
                <a:lnTo>
                  <a:pt x="471100" y="2051073"/>
                </a:lnTo>
                <a:lnTo>
                  <a:pt x="477516" y="2093623"/>
                </a:lnTo>
                <a:lnTo>
                  <a:pt x="487348" y="2132843"/>
                </a:lnTo>
                <a:lnTo>
                  <a:pt x="500527" y="2168906"/>
                </a:lnTo>
                <a:lnTo>
                  <a:pt x="536652" y="2232248"/>
                </a:lnTo>
                <a:lnTo>
                  <a:pt x="585340" y="2285023"/>
                </a:lnTo>
                <a:lnTo>
                  <a:pt x="646037" y="2328604"/>
                </a:lnTo>
                <a:lnTo>
                  <a:pt x="680717" y="2347376"/>
                </a:lnTo>
                <a:lnTo>
                  <a:pt x="718192" y="2364364"/>
                </a:lnTo>
                <a:lnTo>
                  <a:pt x="758394" y="2379741"/>
                </a:lnTo>
                <a:lnTo>
                  <a:pt x="801254" y="2393678"/>
                </a:lnTo>
                <a:lnTo>
                  <a:pt x="846702" y="2406347"/>
                </a:lnTo>
                <a:lnTo>
                  <a:pt x="894669" y="2417920"/>
                </a:lnTo>
                <a:lnTo>
                  <a:pt x="945087" y="2428568"/>
                </a:lnTo>
                <a:lnTo>
                  <a:pt x="997887" y="2438462"/>
                </a:lnTo>
                <a:lnTo>
                  <a:pt x="1052999" y="2447776"/>
                </a:lnTo>
                <a:lnTo>
                  <a:pt x="1169884" y="2465345"/>
                </a:lnTo>
                <a:lnTo>
                  <a:pt x="1551925" y="2516530"/>
                </a:lnTo>
                <a:lnTo>
                  <a:pt x="1934786" y="2562581"/>
                </a:lnTo>
                <a:lnTo>
                  <a:pt x="1984948" y="2567976"/>
                </a:lnTo>
                <a:lnTo>
                  <a:pt x="1984948" y="3312393"/>
                </a:lnTo>
                <a:lnTo>
                  <a:pt x="1814303" y="3334309"/>
                </a:lnTo>
                <a:lnTo>
                  <a:pt x="1403548" y="3360633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749" y="0"/>
            <a:ext cx="4648200" cy="2108200"/>
          </a:xfrm>
          <a:custGeom>
            <a:avLst/>
            <a:gdLst/>
            <a:ahLst/>
            <a:cxnLst/>
            <a:rect l="l" t="t" r="r" b="b"/>
            <a:pathLst>
              <a:path w="4648200" h="2108200">
                <a:moveTo>
                  <a:pt x="256342" y="2082799"/>
                </a:moveTo>
                <a:lnTo>
                  <a:pt x="215399" y="2082799"/>
                </a:lnTo>
                <a:lnTo>
                  <a:pt x="135338" y="2057399"/>
                </a:lnTo>
                <a:lnTo>
                  <a:pt x="93466" y="2019299"/>
                </a:lnTo>
                <a:lnTo>
                  <a:pt x="58432" y="1981199"/>
                </a:lnTo>
                <a:lnTo>
                  <a:pt x="31753" y="1930399"/>
                </a:lnTo>
                <a:lnTo>
                  <a:pt x="13246" y="1892299"/>
                </a:lnTo>
                <a:lnTo>
                  <a:pt x="2723" y="1841499"/>
                </a:lnTo>
                <a:lnTo>
                  <a:pt x="0" y="1790699"/>
                </a:lnTo>
                <a:lnTo>
                  <a:pt x="4889" y="1739899"/>
                </a:lnTo>
                <a:lnTo>
                  <a:pt x="14007" y="1689099"/>
                </a:lnTo>
                <a:lnTo>
                  <a:pt x="24763" y="1638299"/>
                </a:lnTo>
                <a:lnTo>
                  <a:pt x="37000" y="1587499"/>
                </a:lnTo>
                <a:lnTo>
                  <a:pt x="50559" y="1536699"/>
                </a:lnTo>
                <a:lnTo>
                  <a:pt x="65282" y="1485899"/>
                </a:lnTo>
                <a:lnTo>
                  <a:pt x="81010" y="1435099"/>
                </a:lnTo>
                <a:lnTo>
                  <a:pt x="97585" y="1396999"/>
                </a:lnTo>
                <a:lnTo>
                  <a:pt x="114848" y="1346199"/>
                </a:lnTo>
                <a:lnTo>
                  <a:pt x="132641" y="1295399"/>
                </a:lnTo>
                <a:lnTo>
                  <a:pt x="150805" y="1244599"/>
                </a:lnTo>
                <a:lnTo>
                  <a:pt x="187614" y="1142999"/>
                </a:lnTo>
                <a:lnTo>
                  <a:pt x="205942" y="1092199"/>
                </a:lnTo>
                <a:lnTo>
                  <a:pt x="224007" y="1054099"/>
                </a:lnTo>
                <a:lnTo>
                  <a:pt x="241651" y="1003299"/>
                </a:lnTo>
                <a:lnTo>
                  <a:pt x="258756" y="952499"/>
                </a:lnTo>
                <a:lnTo>
                  <a:pt x="276614" y="901699"/>
                </a:lnTo>
                <a:lnTo>
                  <a:pt x="295174" y="863599"/>
                </a:lnTo>
                <a:lnTo>
                  <a:pt x="314388" y="812799"/>
                </a:lnTo>
                <a:lnTo>
                  <a:pt x="334208" y="761999"/>
                </a:lnTo>
                <a:lnTo>
                  <a:pt x="354584" y="723899"/>
                </a:lnTo>
                <a:lnTo>
                  <a:pt x="375467" y="673099"/>
                </a:lnTo>
                <a:lnTo>
                  <a:pt x="396809" y="634999"/>
                </a:lnTo>
                <a:lnTo>
                  <a:pt x="418560" y="584199"/>
                </a:lnTo>
                <a:lnTo>
                  <a:pt x="440671" y="546099"/>
                </a:lnTo>
                <a:lnTo>
                  <a:pt x="463094" y="495299"/>
                </a:lnTo>
                <a:lnTo>
                  <a:pt x="485779" y="457199"/>
                </a:lnTo>
                <a:lnTo>
                  <a:pt x="508677" y="406399"/>
                </a:lnTo>
                <a:lnTo>
                  <a:pt x="531740" y="368299"/>
                </a:lnTo>
                <a:lnTo>
                  <a:pt x="554919" y="317499"/>
                </a:lnTo>
                <a:lnTo>
                  <a:pt x="601427" y="228599"/>
                </a:lnTo>
                <a:lnTo>
                  <a:pt x="624658" y="190499"/>
                </a:lnTo>
                <a:lnTo>
                  <a:pt x="647809" y="139699"/>
                </a:lnTo>
                <a:lnTo>
                  <a:pt x="670830" y="101599"/>
                </a:lnTo>
                <a:lnTo>
                  <a:pt x="693674" y="50799"/>
                </a:lnTo>
                <a:lnTo>
                  <a:pt x="716290" y="12699"/>
                </a:lnTo>
                <a:lnTo>
                  <a:pt x="725054" y="0"/>
                </a:lnTo>
                <a:lnTo>
                  <a:pt x="4648001" y="0"/>
                </a:lnTo>
                <a:lnTo>
                  <a:pt x="4611832" y="38099"/>
                </a:lnTo>
                <a:lnTo>
                  <a:pt x="4515854" y="152399"/>
                </a:lnTo>
                <a:lnTo>
                  <a:pt x="4388207" y="317499"/>
                </a:lnTo>
                <a:lnTo>
                  <a:pt x="4163573" y="584199"/>
                </a:lnTo>
                <a:lnTo>
                  <a:pt x="4098635" y="660399"/>
                </a:lnTo>
                <a:lnTo>
                  <a:pt x="3158559" y="660399"/>
                </a:lnTo>
                <a:lnTo>
                  <a:pt x="3127528" y="698499"/>
                </a:lnTo>
                <a:lnTo>
                  <a:pt x="3096340" y="749299"/>
                </a:lnTo>
                <a:lnTo>
                  <a:pt x="3002880" y="863599"/>
                </a:lnTo>
                <a:lnTo>
                  <a:pt x="2972109" y="901699"/>
                </a:lnTo>
                <a:lnTo>
                  <a:pt x="2941705" y="939799"/>
                </a:lnTo>
                <a:lnTo>
                  <a:pt x="2911770" y="977899"/>
                </a:lnTo>
                <a:lnTo>
                  <a:pt x="2132753" y="977899"/>
                </a:lnTo>
                <a:lnTo>
                  <a:pt x="2124745" y="990599"/>
                </a:lnTo>
                <a:lnTo>
                  <a:pt x="2116946" y="1003299"/>
                </a:lnTo>
                <a:lnTo>
                  <a:pt x="2109564" y="1015999"/>
                </a:lnTo>
                <a:lnTo>
                  <a:pt x="2082954" y="1054099"/>
                </a:lnTo>
                <a:lnTo>
                  <a:pt x="2069356" y="1079499"/>
                </a:lnTo>
                <a:lnTo>
                  <a:pt x="1173101" y="1079499"/>
                </a:lnTo>
                <a:lnTo>
                  <a:pt x="1140628" y="1117599"/>
                </a:lnTo>
                <a:lnTo>
                  <a:pt x="1075959" y="1206499"/>
                </a:lnTo>
                <a:lnTo>
                  <a:pt x="1043486" y="1244599"/>
                </a:lnTo>
                <a:lnTo>
                  <a:pt x="1010733" y="1295399"/>
                </a:lnTo>
                <a:lnTo>
                  <a:pt x="977564" y="1333499"/>
                </a:lnTo>
                <a:lnTo>
                  <a:pt x="882676" y="1447799"/>
                </a:lnTo>
                <a:lnTo>
                  <a:pt x="851019" y="1498599"/>
                </a:lnTo>
                <a:lnTo>
                  <a:pt x="659837" y="1727199"/>
                </a:lnTo>
                <a:lnTo>
                  <a:pt x="562849" y="1841499"/>
                </a:lnTo>
                <a:lnTo>
                  <a:pt x="497791" y="1917699"/>
                </a:lnTo>
                <a:lnTo>
                  <a:pt x="462499" y="1955799"/>
                </a:lnTo>
                <a:lnTo>
                  <a:pt x="425094" y="1981199"/>
                </a:lnTo>
                <a:lnTo>
                  <a:pt x="386325" y="2006599"/>
                </a:lnTo>
                <a:lnTo>
                  <a:pt x="346941" y="2044699"/>
                </a:lnTo>
                <a:lnTo>
                  <a:pt x="299730" y="2070099"/>
                </a:lnTo>
                <a:lnTo>
                  <a:pt x="256342" y="2082799"/>
                </a:lnTo>
                <a:close/>
              </a:path>
              <a:path w="4648200" h="2108200">
                <a:moveTo>
                  <a:pt x="3103490" y="1625599"/>
                </a:moveTo>
                <a:lnTo>
                  <a:pt x="3067124" y="1612899"/>
                </a:lnTo>
                <a:lnTo>
                  <a:pt x="3004906" y="1574799"/>
                </a:lnTo>
                <a:lnTo>
                  <a:pt x="2963431" y="1511299"/>
                </a:lnTo>
                <a:lnTo>
                  <a:pt x="2952994" y="1460499"/>
                </a:lnTo>
                <a:lnTo>
                  <a:pt x="2948083" y="1409699"/>
                </a:lnTo>
                <a:lnTo>
                  <a:pt x="2947059" y="1358899"/>
                </a:lnTo>
                <a:lnTo>
                  <a:pt x="2949720" y="1308099"/>
                </a:lnTo>
                <a:lnTo>
                  <a:pt x="2955859" y="1257299"/>
                </a:lnTo>
                <a:lnTo>
                  <a:pt x="2965273" y="1206499"/>
                </a:lnTo>
                <a:lnTo>
                  <a:pt x="2977756" y="1155699"/>
                </a:lnTo>
                <a:lnTo>
                  <a:pt x="2993104" y="1117599"/>
                </a:lnTo>
                <a:lnTo>
                  <a:pt x="3010677" y="1066799"/>
                </a:lnTo>
                <a:lnTo>
                  <a:pt x="3029019" y="1015999"/>
                </a:lnTo>
                <a:lnTo>
                  <a:pt x="3047962" y="965199"/>
                </a:lnTo>
                <a:lnTo>
                  <a:pt x="3067336" y="914399"/>
                </a:lnTo>
                <a:lnTo>
                  <a:pt x="3086972" y="863599"/>
                </a:lnTo>
                <a:lnTo>
                  <a:pt x="3106698" y="825499"/>
                </a:lnTo>
                <a:lnTo>
                  <a:pt x="3126346" y="774699"/>
                </a:lnTo>
                <a:lnTo>
                  <a:pt x="3145746" y="723899"/>
                </a:lnTo>
                <a:lnTo>
                  <a:pt x="3151039" y="711199"/>
                </a:lnTo>
                <a:lnTo>
                  <a:pt x="3155495" y="698499"/>
                </a:lnTo>
                <a:lnTo>
                  <a:pt x="3158281" y="685799"/>
                </a:lnTo>
                <a:lnTo>
                  <a:pt x="3158559" y="660399"/>
                </a:lnTo>
                <a:lnTo>
                  <a:pt x="4098635" y="660399"/>
                </a:lnTo>
                <a:lnTo>
                  <a:pt x="4033186" y="736599"/>
                </a:lnTo>
                <a:lnTo>
                  <a:pt x="3899658" y="888999"/>
                </a:lnTo>
                <a:lnTo>
                  <a:pt x="3695662" y="1117599"/>
                </a:lnTo>
                <a:lnTo>
                  <a:pt x="3385294" y="1460499"/>
                </a:lnTo>
                <a:lnTo>
                  <a:pt x="3347952" y="1485899"/>
                </a:lnTo>
                <a:lnTo>
                  <a:pt x="3307162" y="1523999"/>
                </a:lnTo>
                <a:lnTo>
                  <a:pt x="3264493" y="1549399"/>
                </a:lnTo>
                <a:lnTo>
                  <a:pt x="3221510" y="1587499"/>
                </a:lnTo>
                <a:lnTo>
                  <a:pt x="3142016" y="1612899"/>
                </a:lnTo>
                <a:lnTo>
                  <a:pt x="3103490" y="1625599"/>
                </a:lnTo>
                <a:close/>
              </a:path>
              <a:path w="4648200" h="2108200">
                <a:moveTo>
                  <a:pt x="2101487" y="1968499"/>
                </a:moveTo>
                <a:lnTo>
                  <a:pt x="2057755" y="1955799"/>
                </a:lnTo>
                <a:lnTo>
                  <a:pt x="2017886" y="1930399"/>
                </a:lnTo>
                <a:lnTo>
                  <a:pt x="1982535" y="1904999"/>
                </a:lnTo>
                <a:lnTo>
                  <a:pt x="1954752" y="1866899"/>
                </a:lnTo>
                <a:lnTo>
                  <a:pt x="1937585" y="1828799"/>
                </a:lnTo>
                <a:lnTo>
                  <a:pt x="1934082" y="1777999"/>
                </a:lnTo>
                <a:lnTo>
                  <a:pt x="1938702" y="1727199"/>
                </a:lnTo>
                <a:lnTo>
                  <a:pt x="1943883" y="1689099"/>
                </a:lnTo>
                <a:lnTo>
                  <a:pt x="1949769" y="1638299"/>
                </a:lnTo>
                <a:lnTo>
                  <a:pt x="1956505" y="1587499"/>
                </a:lnTo>
                <a:lnTo>
                  <a:pt x="1964232" y="1536699"/>
                </a:lnTo>
                <a:lnTo>
                  <a:pt x="1973095" y="1485899"/>
                </a:lnTo>
                <a:lnTo>
                  <a:pt x="1983238" y="1447799"/>
                </a:lnTo>
                <a:lnTo>
                  <a:pt x="1994804" y="1396999"/>
                </a:lnTo>
                <a:lnTo>
                  <a:pt x="2008321" y="1346199"/>
                </a:lnTo>
                <a:lnTo>
                  <a:pt x="2023555" y="1308099"/>
                </a:lnTo>
                <a:lnTo>
                  <a:pt x="2040134" y="1257299"/>
                </a:lnTo>
                <a:lnTo>
                  <a:pt x="2057685" y="1206499"/>
                </a:lnTo>
                <a:lnTo>
                  <a:pt x="2075838" y="1168399"/>
                </a:lnTo>
                <a:lnTo>
                  <a:pt x="2094218" y="1117599"/>
                </a:lnTo>
                <a:lnTo>
                  <a:pt x="2112455" y="1066799"/>
                </a:lnTo>
                <a:lnTo>
                  <a:pt x="2134807" y="1015999"/>
                </a:lnTo>
                <a:lnTo>
                  <a:pt x="2138811" y="1003299"/>
                </a:lnTo>
                <a:lnTo>
                  <a:pt x="2141144" y="990599"/>
                </a:lnTo>
                <a:lnTo>
                  <a:pt x="2140761" y="977899"/>
                </a:lnTo>
                <a:lnTo>
                  <a:pt x="2911770" y="977899"/>
                </a:lnTo>
                <a:lnTo>
                  <a:pt x="2882125" y="1028699"/>
                </a:lnTo>
                <a:lnTo>
                  <a:pt x="2764224" y="1181099"/>
                </a:lnTo>
                <a:lnTo>
                  <a:pt x="2646824" y="1346199"/>
                </a:lnTo>
                <a:lnTo>
                  <a:pt x="2617460" y="1384299"/>
                </a:lnTo>
                <a:lnTo>
                  <a:pt x="2588067" y="1435099"/>
                </a:lnTo>
                <a:lnTo>
                  <a:pt x="2440222" y="1625599"/>
                </a:lnTo>
                <a:lnTo>
                  <a:pt x="2410391" y="1676399"/>
                </a:lnTo>
                <a:lnTo>
                  <a:pt x="2379324" y="1714499"/>
                </a:lnTo>
                <a:lnTo>
                  <a:pt x="2346987" y="1752599"/>
                </a:lnTo>
                <a:lnTo>
                  <a:pt x="2313598" y="1790699"/>
                </a:lnTo>
                <a:lnTo>
                  <a:pt x="2279373" y="1828799"/>
                </a:lnTo>
                <a:lnTo>
                  <a:pt x="2244529" y="1866899"/>
                </a:lnTo>
                <a:lnTo>
                  <a:pt x="2209283" y="1904999"/>
                </a:lnTo>
                <a:lnTo>
                  <a:pt x="2177459" y="1930399"/>
                </a:lnTo>
                <a:lnTo>
                  <a:pt x="2141458" y="1955799"/>
                </a:lnTo>
                <a:lnTo>
                  <a:pt x="2101487" y="1968499"/>
                </a:lnTo>
                <a:close/>
              </a:path>
              <a:path w="4648200" h="2108200">
                <a:moveTo>
                  <a:pt x="1185844" y="2108199"/>
                </a:moveTo>
                <a:lnTo>
                  <a:pt x="1145638" y="2095499"/>
                </a:lnTo>
                <a:lnTo>
                  <a:pt x="1102351" y="2057399"/>
                </a:lnTo>
                <a:lnTo>
                  <a:pt x="1064914" y="2019299"/>
                </a:lnTo>
                <a:lnTo>
                  <a:pt x="1037446" y="1981199"/>
                </a:lnTo>
                <a:lnTo>
                  <a:pt x="1019002" y="1943099"/>
                </a:lnTo>
                <a:lnTo>
                  <a:pt x="1008637" y="1892299"/>
                </a:lnTo>
                <a:lnTo>
                  <a:pt x="1005405" y="1841499"/>
                </a:lnTo>
                <a:lnTo>
                  <a:pt x="1008361" y="1803399"/>
                </a:lnTo>
                <a:lnTo>
                  <a:pt x="1016560" y="1752599"/>
                </a:lnTo>
                <a:lnTo>
                  <a:pt x="1027529" y="1701799"/>
                </a:lnTo>
                <a:lnTo>
                  <a:pt x="1038949" y="1650999"/>
                </a:lnTo>
                <a:lnTo>
                  <a:pt x="1050760" y="1600199"/>
                </a:lnTo>
                <a:lnTo>
                  <a:pt x="1062901" y="1549399"/>
                </a:lnTo>
                <a:lnTo>
                  <a:pt x="1075313" y="1498599"/>
                </a:lnTo>
                <a:lnTo>
                  <a:pt x="1087936" y="1447799"/>
                </a:lnTo>
                <a:lnTo>
                  <a:pt x="1100710" y="1396999"/>
                </a:lnTo>
                <a:lnTo>
                  <a:pt x="1139338" y="1244599"/>
                </a:lnTo>
                <a:lnTo>
                  <a:pt x="1152116" y="1193799"/>
                </a:lnTo>
                <a:lnTo>
                  <a:pt x="1164745" y="1142999"/>
                </a:lnTo>
                <a:lnTo>
                  <a:pt x="1168479" y="1130299"/>
                </a:lnTo>
                <a:lnTo>
                  <a:pt x="1171639" y="1117599"/>
                </a:lnTo>
                <a:lnTo>
                  <a:pt x="1173441" y="1092199"/>
                </a:lnTo>
                <a:lnTo>
                  <a:pt x="1173101" y="1079499"/>
                </a:lnTo>
                <a:lnTo>
                  <a:pt x="2069356" y="1079499"/>
                </a:lnTo>
                <a:lnTo>
                  <a:pt x="2028016" y="1142999"/>
                </a:lnTo>
                <a:lnTo>
                  <a:pt x="1999768" y="1181099"/>
                </a:lnTo>
                <a:lnTo>
                  <a:pt x="1971054" y="1219199"/>
                </a:lnTo>
                <a:lnTo>
                  <a:pt x="1941914" y="1257299"/>
                </a:lnTo>
                <a:lnTo>
                  <a:pt x="1912387" y="1308099"/>
                </a:lnTo>
                <a:lnTo>
                  <a:pt x="1882513" y="1346199"/>
                </a:lnTo>
                <a:lnTo>
                  <a:pt x="1852332" y="1384299"/>
                </a:lnTo>
                <a:lnTo>
                  <a:pt x="1791210" y="1460499"/>
                </a:lnTo>
                <a:lnTo>
                  <a:pt x="1511485" y="1803399"/>
                </a:lnTo>
                <a:lnTo>
                  <a:pt x="1480730" y="1854199"/>
                </a:lnTo>
                <a:lnTo>
                  <a:pt x="1450185" y="1892299"/>
                </a:lnTo>
                <a:lnTo>
                  <a:pt x="1419891" y="1930399"/>
                </a:lnTo>
                <a:lnTo>
                  <a:pt x="1386535" y="1968499"/>
                </a:lnTo>
                <a:lnTo>
                  <a:pt x="1349837" y="2006599"/>
                </a:lnTo>
                <a:lnTo>
                  <a:pt x="1310841" y="2044699"/>
                </a:lnTo>
                <a:lnTo>
                  <a:pt x="1270591" y="2070099"/>
                </a:lnTo>
                <a:lnTo>
                  <a:pt x="1226364" y="2095499"/>
                </a:lnTo>
                <a:lnTo>
                  <a:pt x="1185844" y="2108199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18768" y="9311802"/>
            <a:ext cx="4556125" cy="975360"/>
          </a:xfrm>
          <a:custGeom>
            <a:avLst/>
            <a:gdLst/>
            <a:ahLst/>
            <a:cxnLst/>
            <a:rect l="l" t="t" r="r" b="b"/>
            <a:pathLst>
              <a:path w="4556125" h="975359">
                <a:moveTo>
                  <a:pt x="3387598" y="654473"/>
                </a:moveTo>
                <a:lnTo>
                  <a:pt x="1934195" y="654473"/>
                </a:lnTo>
                <a:lnTo>
                  <a:pt x="1991836" y="544689"/>
                </a:lnTo>
                <a:lnTo>
                  <a:pt x="2165746" y="307176"/>
                </a:lnTo>
                <a:lnTo>
                  <a:pt x="2457406" y="79693"/>
                </a:lnTo>
                <a:lnTo>
                  <a:pt x="2868296" y="0"/>
                </a:lnTo>
                <a:lnTo>
                  <a:pt x="3213741" y="133187"/>
                </a:lnTo>
                <a:lnTo>
                  <a:pt x="3361422" y="374043"/>
                </a:lnTo>
                <a:lnTo>
                  <a:pt x="3391353" y="604869"/>
                </a:lnTo>
                <a:lnTo>
                  <a:pt x="3387598" y="654473"/>
                </a:lnTo>
                <a:close/>
              </a:path>
              <a:path w="4556125" h="975359">
                <a:moveTo>
                  <a:pt x="4507868" y="707966"/>
                </a:moveTo>
                <a:lnTo>
                  <a:pt x="3383549" y="707966"/>
                </a:lnTo>
                <a:lnTo>
                  <a:pt x="3407259" y="607334"/>
                </a:lnTo>
                <a:lnTo>
                  <a:pt x="3487036" y="388439"/>
                </a:lnTo>
                <a:lnTo>
                  <a:pt x="3635848" y="175789"/>
                </a:lnTo>
                <a:lnTo>
                  <a:pt x="3866667" y="93886"/>
                </a:lnTo>
                <a:lnTo>
                  <a:pt x="4287336" y="278485"/>
                </a:lnTo>
                <a:lnTo>
                  <a:pt x="4490581" y="619675"/>
                </a:lnTo>
                <a:lnTo>
                  <a:pt x="4507868" y="707966"/>
                </a:lnTo>
                <a:close/>
              </a:path>
              <a:path w="4556125" h="975359">
                <a:moveTo>
                  <a:pt x="4510433" y="721066"/>
                </a:moveTo>
                <a:lnTo>
                  <a:pt x="823078" y="721066"/>
                </a:lnTo>
                <a:lnTo>
                  <a:pt x="865860" y="627163"/>
                </a:lnTo>
                <a:lnTo>
                  <a:pt x="996214" y="420576"/>
                </a:lnTo>
                <a:lnTo>
                  <a:pt x="1217152" y="213989"/>
                </a:lnTo>
                <a:lnTo>
                  <a:pt x="1531688" y="120086"/>
                </a:lnTo>
                <a:lnTo>
                  <a:pt x="1798395" y="203584"/>
                </a:lnTo>
                <a:lnTo>
                  <a:pt x="1914111" y="387280"/>
                </a:lnTo>
                <a:lnTo>
                  <a:pt x="1939242" y="570975"/>
                </a:lnTo>
                <a:lnTo>
                  <a:pt x="1934195" y="654473"/>
                </a:lnTo>
                <a:lnTo>
                  <a:pt x="3387598" y="654473"/>
                </a:lnTo>
                <a:lnTo>
                  <a:pt x="3383549" y="707966"/>
                </a:lnTo>
                <a:lnTo>
                  <a:pt x="4507868" y="707966"/>
                </a:lnTo>
                <a:lnTo>
                  <a:pt x="4510433" y="721066"/>
                </a:lnTo>
                <a:close/>
              </a:path>
              <a:path w="4556125" h="975359">
                <a:moveTo>
                  <a:pt x="4555666" y="975197"/>
                </a:moveTo>
                <a:lnTo>
                  <a:pt x="0" y="975197"/>
                </a:lnTo>
                <a:lnTo>
                  <a:pt x="17791" y="714516"/>
                </a:lnTo>
                <a:lnTo>
                  <a:pt x="123966" y="397787"/>
                </a:lnTo>
                <a:lnTo>
                  <a:pt x="372095" y="253819"/>
                </a:lnTo>
                <a:lnTo>
                  <a:pt x="632820" y="326827"/>
                </a:lnTo>
                <a:lnTo>
                  <a:pt x="766705" y="487443"/>
                </a:lnTo>
                <a:lnTo>
                  <a:pt x="816032" y="648059"/>
                </a:lnTo>
                <a:lnTo>
                  <a:pt x="823078" y="721066"/>
                </a:lnTo>
                <a:lnTo>
                  <a:pt x="4510433" y="721066"/>
                </a:lnTo>
                <a:lnTo>
                  <a:pt x="4554937" y="948378"/>
                </a:lnTo>
                <a:lnTo>
                  <a:pt x="4555666" y="975197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1357" y="7557305"/>
            <a:ext cx="1509395" cy="183515"/>
          </a:xfrm>
          <a:custGeom>
            <a:avLst/>
            <a:gdLst/>
            <a:ahLst/>
            <a:cxnLst/>
            <a:rect l="l" t="t" r="r" b="b"/>
            <a:pathLst>
              <a:path w="1509395" h="183515">
                <a:moveTo>
                  <a:pt x="0" y="182197"/>
                </a:moveTo>
                <a:lnTo>
                  <a:pt x="0" y="1358"/>
                </a:lnTo>
                <a:lnTo>
                  <a:pt x="406100" y="0"/>
                </a:lnTo>
                <a:lnTo>
                  <a:pt x="575107" y="1358"/>
                </a:lnTo>
                <a:lnTo>
                  <a:pt x="1509159" y="27289"/>
                </a:lnTo>
                <a:lnTo>
                  <a:pt x="1509159" y="175333"/>
                </a:lnTo>
                <a:lnTo>
                  <a:pt x="371711" y="175333"/>
                </a:lnTo>
                <a:lnTo>
                  <a:pt x="190700" y="176901"/>
                </a:lnTo>
                <a:lnTo>
                  <a:pt x="0" y="182197"/>
                </a:lnTo>
                <a:close/>
              </a:path>
              <a:path w="1509395" h="183515">
                <a:moveTo>
                  <a:pt x="807135" y="183053"/>
                </a:moveTo>
                <a:lnTo>
                  <a:pt x="371711" y="175333"/>
                </a:lnTo>
                <a:lnTo>
                  <a:pt x="1509159" y="175333"/>
                </a:lnTo>
                <a:lnTo>
                  <a:pt x="1509159" y="178977"/>
                </a:lnTo>
                <a:lnTo>
                  <a:pt x="807135" y="183053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1045" y="48124"/>
            <a:ext cx="1930400" cy="2359660"/>
          </a:xfrm>
          <a:custGeom>
            <a:avLst/>
            <a:gdLst/>
            <a:ahLst/>
            <a:cxnLst/>
            <a:rect l="l" t="t" r="r" b="b"/>
            <a:pathLst>
              <a:path w="1930400" h="2359660">
                <a:moveTo>
                  <a:pt x="1037289" y="1001336"/>
                </a:moveTo>
                <a:lnTo>
                  <a:pt x="766763" y="1001336"/>
                </a:lnTo>
                <a:lnTo>
                  <a:pt x="804503" y="825515"/>
                </a:lnTo>
                <a:lnTo>
                  <a:pt x="969395" y="58156"/>
                </a:lnTo>
                <a:lnTo>
                  <a:pt x="970961" y="50046"/>
                </a:lnTo>
                <a:lnTo>
                  <a:pt x="994669" y="8635"/>
                </a:lnTo>
                <a:lnTo>
                  <a:pt x="1009658" y="0"/>
                </a:lnTo>
                <a:lnTo>
                  <a:pt x="1019670" y="4734"/>
                </a:lnTo>
                <a:lnTo>
                  <a:pt x="1046346" y="39565"/>
                </a:lnTo>
                <a:lnTo>
                  <a:pt x="1046804" y="48919"/>
                </a:lnTo>
                <a:lnTo>
                  <a:pt x="1046195" y="58846"/>
                </a:lnTo>
                <a:lnTo>
                  <a:pt x="1045546" y="68650"/>
                </a:lnTo>
                <a:lnTo>
                  <a:pt x="1044980" y="119502"/>
                </a:lnTo>
                <a:lnTo>
                  <a:pt x="1044369" y="170353"/>
                </a:lnTo>
                <a:lnTo>
                  <a:pt x="1043055" y="272061"/>
                </a:lnTo>
                <a:lnTo>
                  <a:pt x="1041006" y="424640"/>
                </a:lnTo>
                <a:lnTo>
                  <a:pt x="1040343" y="475506"/>
                </a:lnTo>
                <a:lnTo>
                  <a:pt x="1039706" y="526377"/>
                </a:lnTo>
                <a:lnTo>
                  <a:pt x="1039106" y="577252"/>
                </a:lnTo>
                <a:lnTo>
                  <a:pt x="1038553" y="628133"/>
                </a:lnTo>
                <a:lnTo>
                  <a:pt x="1038058" y="679020"/>
                </a:lnTo>
                <a:lnTo>
                  <a:pt x="1037629" y="729913"/>
                </a:lnTo>
                <a:lnTo>
                  <a:pt x="1037279" y="780813"/>
                </a:lnTo>
                <a:lnTo>
                  <a:pt x="1037048" y="825515"/>
                </a:lnTo>
                <a:lnTo>
                  <a:pt x="1036809" y="919499"/>
                </a:lnTo>
                <a:lnTo>
                  <a:pt x="1036730" y="938589"/>
                </a:lnTo>
                <a:lnTo>
                  <a:pt x="1036221" y="979570"/>
                </a:lnTo>
                <a:lnTo>
                  <a:pt x="1036176" y="989496"/>
                </a:lnTo>
                <a:lnTo>
                  <a:pt x="1037289" y="1001336"/>
                </a:lnTo>
                <a:close/>
              </a:path>
              <a:path w="1930400" h="2359660">
                <a:moveTo>
                  <a:pt x="40810" y="1631763"/>
                </a:moveTo>
                <a:lnTo>
                  <a:pt x="19502" y="1625436"/>
                </a:lnTo>
                <a:lnTo>
                  <a:pt x="0" y="1610009"/>
                </a:lnTo>
                <a:lnTo>
                  <a:pt x="0" y="1581587"/>
                </a:lnTo>
                <a:lnTo>
                  <a:pt x="32893" y="1549750"/>
                </a:lnTo>
                <a:lnTo>
                  <a:pt x="65367" y="1517368"/>
                </a:lnTo>
                <a:lnTo>
                  <a:pt x="98156" y="1485469"/>
                </a:lnTo>
                <a:lnTo>
                  <a:pt x="131995" y="1455081"/>
                </a:lnTo>
                <a:lnTo>
                  <a:pt x="167619" y="1427232"/>
                </a:lnTo>
                <a:lnTo>
                  <a:pt x="210890" y="1396955"/>
                </a:lnTo>
                <a:lnTo>
                  <a:pt x="254637" y="1367354"/>
                </a:lnTo>
                <a:lnTo>
                  <a:pt x="298763" y="1338286"/>
                </a:lnTo>
                <a:lnTo>
                  <a:pt x="521678" y="1195919"/>
                </a:lnTo>
                <a:lnTo>
                  <a:pt x="599143" y="1144322"/>
                </a:lnTo>
                <a:lnTo>
                  <a:pt x="499285" y="1042128"/>
                </a:lnTo>
                <a:lnTo>
                  <a:pt x="466895" y="1009756"/>
                </a:lnTo>
                <a:lnTo>
                  <a:pt x="434148" y="978161"/>
                </a:lnTo>
                <a:lnTo>
                  <a:pt x="359126" y="919499"/>
                </a:lnTo>
                <a:lnTo>
                  <a:pt x="335240" y="899016"/>
                </a:lnTo>
                <a:lnTo>
                  <a:pt x="327129" y="887558"/>
                </a:lnTo>
                <a:lnTo>
                  <a:pt x="321563" y="873272"/>
                </a:lnTo>
                <a:lnTo>
                  <a:pt x="317145" y="857756"/>
                </a:lnTo>
                <a:lnTo>
                  <a:pt x="312482" y="842609"/>
                </a:lnTo>
                <a:lnTo>
                  <a:pt x="327478" y="836692"/>
                </a:lnTo>
                <a:lnTo>
                  <a:pt x="342844" y="830038"/>
                </a:lnTo>
                <a:lnTo>
                  <a:pt x="357471" y="825515"/>
                </a:lnTo>
                <a:lnTo>
                  <a:pt x="415000" y="842756"/>
                </a:lnTo>
                <a:lnTo>
                  <a:pt x="459455" y="860400"/>
                </a:lnTo>
                <a:lnTo>
                  <a:pt x="503637" y="878759"/>
                </a:lnTo>
                <a:lnTo>
                  <a:pt x="547566" y="897662"/>
                </a:lnTo>
                <a:lnTo>
                  <a:pt x="591265" y="916944"/>
                </a:lnTo>
                <a:lnTo>
                  <a:pt x="637765" y="938431"/>
                </a:lnTo>
                <a:lnTo>
                  <a:pt x="766763" y="1001336"/>
                </a:lnTo>
                <a:lnTo>
                  <a:pt x="1037289" y="1001336"/>
                </a:lnTo>
                <a:lnTo>
                  <a:pt x="1039076" y="1020348"/>
                </a:lnTo>
                <a:lnTo>
                  <a:pt x="1053241" y="1034306"/>
                </a:lnTo>
                <a:lnTo>
                  <a:pt x="1086146" y="1036615"/>
                </a:lnTo>
                <a:lnTo>
                  <a:pt x="1820312" y="1036615"/>
                </a:lnTo>
                <a:lnTo>
                  <a:pt x="1797866" y="1044625"/>
                </a:lnTo>
                <a:lnTo>
                  <a:pt x="1168525" y="1229588"/>
                </a:lnTo>
                <a:lnTo>
                  <a:pt x="1188787" y="1260497"/>
                </a:lnTo>
                <a:lnTo>
                  <a:pt x="1207531" y="1290259"/>
                </a:lnTo>
                <a:lnTo>
                  <a:pt x="1226685" y="1317888"/>
                </a:lnTo>
                <a:lnTo>
                  <a:pt x="1248178" y="1342402"/>
                </a:lnTo>
                <a:lnTo>
                  <a:pt x="1330928" y="1422422"/>
                </a:lnTo>
                <a:lnTo>
                  <a:pt x="676607" y="1422422"/>
                </a:lnTo>
                <a:lnTo>
                  <a:pt x="587809" y="1455123"/>
                </a:lnTo>
                <a:lnTo>
                  <a:pt x="500020" y="1487151"/>
                </a:lnTo>
                <a:lnTo>
                  <a:pt x="86217" y="1625313"/>
                </a:lnTo>
                <a:lnTo>
                  <a:pt x="63267" y="1631038"/>
                </a:lnTo>
                <a:lnTo>
                  <a:pt x="40810" y="1631763"/>
                </a:lnTo>
                <a:close/>
              </a:path>
              <a:path w="1930400" h="2359660">
                <a:moveTo>
                  <a:pt x="1820312" y="1036615"/>
                </a:moveTo>
                <a:lnTo>
                  <a:pt x="1086146" y="1036615"/>
                </a:lnTo>
                <a:lnTo>
                  <a:pt x="1145330" y="1033256"/>
                </a:lnTo>
                <a:lnTo>
                  <a:pt x="1192718" y="1029283"/>
                </a:lnTo>
                <a:lnTo>
                  <a:pt x="1239960" y="1023183"/>
                </a:lnTo>
                <a:lnTo>
                  <a:pt x="1334298" y="1008057"/>
                </a:lnTo>
                <a:lnTo>
                  <a:pt x="1381539" y="1000755"/>
                </a:lnTo>
                <a:lnTo>
                  <a:pt x="1428927" y="994777"/>
                </a:lnTo>
                <a:lnTo>
                  <a:pt x="1628534" y="974904"/>
                </a:lnTo>
                <a:lnTo>
                  <a:pt x="1878394" y="954112"/>
                </a:lnTo>
                <a:lnTo>
                  <a:pt x="1891079" y="956223"/>
                </a:lnTo>
                <a:lnTo>
                  <a:pt x="1904051" y="962802"/>
                </a:lnTo>
                <a:lnTo>
                  <a:pt x="1917105" y="971267"/>
                </a:lnTo>
                <a:lnTo>
                  <a:pt x="1930037" y="979036"/>
                </a:lnTo>
                <a:lnTo>
                  <a:pt x="1930037" y="988655"/>
                </a:lnTo>
                <a:lnTo>
                  <a:pt x="1897138" y="1003365"/>
                </a:lnTo>
                <a:lnTo>
                  <a:pt x="1864444" y="1018444"/>
                </a:lnTo>
                <a:lnTo>
                  <a:pt x="1831504" y="1032621"/>
                </a:lnTo>
                <a:lnTo>
                  <a:pt x="1820312" y="1036615"/>
                </a:lnTo>
                <a:close/>
              </a:path>
              <a:path w="1930400" h="2359660">
                <a:moveTo>
                  <a:pt x="930444" y="2359481"/>
                </a:moveTo>
                <a:lnTo>
                  <a:pt x="903809" y="2357588"/>
                </a:lnTo>
                <a:lnTo>
                  <a:pt x="886405" y="2341061"/>
                </a:lnTo>
                <a:lnTo>
                  <a:pt x="874500" y="2317237"/>
                </a:lnTo>
                <a:lnTo>
                  <a:pt x="864359" y="2293454"/>
                </a:lnTo>
                <a:lnTo>
                  <a:pt x="844179" y="2248287"/>
                </a:lnTo>
                <a:lnTo>
                  <a:pt x="826860" y="2202350"/>
                </a:lnTo>
                <a:lnTo>
                  <a:pt x="812019" y="2155748"/>
                </a:lnTo>
                <a:lnTo>
                  <a:pt x="799274" y="2108584"/>
                </a:lnTo>
                <a:lnTo>
                  <a:pt x="788244" y="2060963"/>
                </a:lnTo>
                <a:lnTo>
                  <a:pt x="778547" y="2012989"/>
                </a:lnTo>
                <a:lnTo>
                  <a:pt x="769800" y="1964767"/>
                </a:lnTo>
                <a:lnTo>
                  <a:pt x="761545" y="1915929"/>
                </a:lnTo>
                <a:lnTo>
                  <a:pt x="751882" y="1857439"/>
                </a:lnTo>
                <a:lnTo>
                  <a:pt x="745175" y="1816999"/>
                </a:lnTo>
                <a:lnTo>
                  <a:pt x="736845" y="1766003"/>
                </a:lnTo>
                <a:lnTo>
                  <a:pt x="728599" y="1714952"/>
                </a:lnTo>
                <a:lnTo>
                  <a:pt x="701996" y="1549044"/>
                </a:lnTo>
                <a:lnTo>
                  <a:pt x="695862" y="1511023"/>
                </a:lnTo>
                <a:lnTo>
                  <a:pt x="687548" y="1460027"/>
                </a:lnTo>
                <a:lnTo>
                  <a:pt x="685838" y="1452122"/>
                </a:lnTo>
                <a:lnTo>
                  <a:pt x="683390" y="1443684"/>
                </a:lnTo>
                <a:lnTo>
                  <a:pt x="680286" y="1434016"/>
                </a:lnTo>
                <a:lnTo>
                  <a:pt x="676607" y="1422422"/>
                </a:lnTo>
                <a:lnTo>
                  <a:pt x="1330928" y="1422422"/>
                </a:lnTo>
                <a:lnTo>
                  <a:pt x="1364993" y="1455123"/>
                </a:lnTo>
                <a:lnTo>
                  <a:pt x="1449308" y="1535674"/>
                </a:lnTo>
                <a:lnTo>
                  <a:pt x="1032416" y="1535674"/>
                </a:lnTo>
                <a:lnTo>
                  <a:pt x="1025899" y="1582440"/>
                </a:lnTo>
                <a:lnTo>
                  <a:pt x="1019341" y="1627445"/>
                </a:lnTo>
                <a:lnTo>
                  <a:pt x="1013522" y="1671383"/>
                </a:lnTo>
                <a:lnTo>
                  <a:pt x="1009217" y="1715007"/>
                </a:lnTo>
                <a:lnTo>
                  <a:pt x="1005403" y="1766003"/>
                </a:lnTo>
                <a:lnTo>
                  <a:pt x="1001706" y="1816999"/>
                </a:lnTo>
                <a:lnTo>
                  <a:pt x="998268" y="1865659"/>
                </a:lnTo>
                <a:lnTo>
                  <a:pt x="994763" y="1916401"/>
                </a:lnTo>
                <a:lnTo>
                  <a:pt x="991381" y="1966212"/>
                </a:lnTo>
                <a:lnTo>
                  <a:pt x="977962" y="2167444"/>
                </a:lnTo>
                <a:lnTo>
                  <a:pt x="974577" y="2217767"/>
                </a:lnTo>
                <a:lnTo>
                  <a:pt x="971145" y="2268092"/>
                </a:lnTo>
                <a:lnTo>
                  <a:pt x="969586" y="2295899"/>
                </a:lnTo>
                <a:lnTo>
                  <a:pt x="965565" y="2323297"/>
                </a:lnTo>
                <a:lnTo>
                  <a:pt x="954159" y="2345939"/>
                </a:lnTo>
                <a:lnTo>
                  <a:pt x="930444" y="2359481"/>
                </a:lnTo>
                <a:close/>
              </a:path>
              <a:path w="1930400" h="2359660">
                <a:moveTo>
                  <a:pt x="1691278" y="1861033"/>
                </a:moveTo>
                <a:lnTo>
                  <a:pt x="1676637" y="1857500"/>
                </a:lnTo>
                <a:lnTo>
                  <a:pt x="1394637" y="1714952"/>
                </a:lnTo>
                <a:lnTo>
                  <a:pt x="1144892" y="1587271"/>
                </a:lnTo>
                <a:lnTo>
                  <a:pt x="1119563" y="1574843"/>
                </a:lnTo>
                <a:lnTo>
                  <a:pt x="1092921" y="1562620"/>
                </a:lnTo>
                <a:lnTo>
                  <a:pt x="1032416" y="1535674"/>
                </a:lnTo>
                <a:lnTo>
                  <a:pt x="1449308" y="1535674"/>
                </a:lnTo>
                <a:lnTo>
                  <a:pt x="1636974" y="1715007"/>
                </a:lnTo>
                <a:lnTo>
                  <a:pt x="1716026" y="1791473"/>
                </a:lnTo>
                <a:lnTo>
                  <a:pt x="1737382" y="1838391"/>
                </a:lnTo>
                <a:lnTo>
                  <a:pt x="1743160" y="1855314"/>
                </a:lnTo>
                <a:lnTo>
                  <a:pt x="1725811" y="1857439"/>
                </a:lnTo>
                <a:lnTo>
                  <a:pt x="1708093" y="1860179"/>
                </a:lnTo>
                <a:lnTo>
                  <a:pt x="1691278" y="1861033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9245" y="2863339"/>
            <a:ext cx="1501775" cy="445770"/>
          </a:xfrm>
          <a:custGeom>
            <a:avLst/>
            <a:gdLst/>
            <a:ahLst/>
            <a:cxnLst/>
            <a:rect l="l" t="t" r="r" b="b"/>
            <a:pathLst>
              <a:path w="1501775" h="445770">
                <a:moveTo>
                  <a:pt x="1280943" y="245109"/>
                </a:moveTo>
                <a:lnTo>
                  <a:pt x="1204115" y="245109"/>
                </a:lnTo>
                <a:lnTo>
                  <a:pt x="1250008" y="232409"/>
                </a:lnTo>
                <a:lnTo>
                  <a:pt x="1269947" y="222249"/>
                </a:lnTo>
                <a:lnTo>
                  <a:pt x="1303630" y="193039"/>
                </a:lnTo>
                <a:lnTo>
                  <a:pt x="1347297" y="135889"/>
                </a:lnTo>
                <a:lnTo>
                  <a:pt x="1376389" y="95249"/>
                </a:lnTo>
                <a:lnTo>
                  <a:pt x="1405251" y="54609"/>
                </a:lnTo>
                <a:lnTo>
                  <a:pt x="1433972" y="15239"/>
                </a:lnTo>
                <a:lnTo>
                  <a:pt x="1442230" y="5079"/>
                </a:lnTo>
                <a:lnTo>
                  <a:pt x="1449541" y="0"/>
                </a:lnTo>
                <a:lnTo>
                  <a:pt x="1458286" y="0"/>
                </a:lnTo>
                <a:lnTo>
                  <a:pt x="1470846" y="2539"/>
                </a:lnTo>
                <a:lnTo>
                  <a:pt x="1491723" y="12699"/>
                </a:lnTo>
                <a:lnTo>
                  <a:pt x="1501217" y="24129"/>
                </a:lnTo>
                <a:lnTo>
                  <a:pt x="1501020" y="26669"/>
                </a:lnTo>
                <a:lnTo>
                  <a:pt x="1454509" y="26669"/>
                </a:lnTo>
                <a:lnTo>
                  <a:pt x="1446274" y="31749"/>
                </a:lnTo>
                <a:lnTo>
                  <a:pt x="1436567" y="45719"/>
                </a:lnTo>
                <a:lnTo>
                  <a:pt x="1430762" y="54609"/>
                </a:lnTo>
                <a:lnTo>
                  <a:pt x="1425060" y="63499"/>
                </a:lnTo>
                <a:lnTo>
                  <a:pt x="1419205" y="72389"/>
                </a:lnTo>
                <a:lnTo>
                  <a:pt x="1355784" y="154939"/>
                </a:lnTo>
                <a:lnTo>
                  <a:pt x="1326937" y="191769"/>
                </a:lnTo>
                <a:lnTo>
                  <a:pt x="1297808" y="228599"/>
                </a:lnTo>
                <a:lnTo>
                  <a:pt x="1284710" y="242569"/>
                </a:lnTo>
                <a:lnTo>
                  <a:pt x="1280943" y="245109"/>
                </a:lnTo>
                <a:close/>
              </a:path>
              <a:path w="1501775" h="445770">
                <a:moveTo>
                  <a:pt x="1266266" y="323849"/>
                </a:moveTo>
                <a:lnTo>
                  <a:pt x="1188431" y="323849"/>
                </a:lnTo>
                <a:lnTo>
                  <a:pt x="1216153" y="320039"/>
                </a:lnTo>
                <a:lnTo>
                  <a:pt x="1243862" y="308609"/>
                </a:lnTo>
                <a:lnTo>
                  <a:pt x="1284845" y="283209"/>
                </a:lnTo>
                <a:lnTo>
                  <a:pt x="1323023" y="253999"/>
                </a:lnTo>
                <a:lnTo>
                  <a:pt x="1357540" y="220979"/>
                </a:lnTo>
                <a:lnTo>
                  <a:pt x="1387537" y="182879"/>
                </a:lnTo>
                <a:lnTo>
                  <a:pt x="1411281" y="146049"/>
                </a:lnTo>
                <a:lnTo>
                  <a:pt x="1434399" y="110489"/>
                </a:lnTo>
                <a:lnTo>
                  <a:pt x="1480133" y="36829"/>
                </a:lnTo>
                <a:lnTo>
                  <a:pt x="1464664" y="27939"/>
                </a:lnTo>
                <a:lnTo>
                  <a:pt x="1454509" y="26669"/>
                </a:lnTo>
                <a:lnTo>
                  <a:pt x="1501020" y="26669"/>
                </a:lnTo>
                <a:lnTo>
                  <a:pt x="1500135" y="38099"/>
                </a:lnTo>
                <a:lnTo>
                  <a:pt x="1489284" y="58419"/>
                </a:lnTo>
                <a:lnTo>
                  <a:pt x="1466120" y="95249"/>
                </a:lnTo>
                <a:lnTo>
                  <a:pt x="1443173" y="130809"/>
                </a:lnTo>
                <a:lnTo>
                  <a:pt x="1420201" y="167639"/>
                </a:lnTo>
                <a:lnTo>
                  <a:pt x="1396960" y="203199"/>
                </a:lnTo>
                <a:lnTo>
                  <a:pt x="1365348" y="245109"/>
                </a:lnTo>
                <a:lnTo>
                  <a:pt x="1328640" y="279399"/>
                </a:lnTo>
                <a:lnTo>
                  <a:pt x="1287988" y="309879"/>
                </a:lnTo>
                <a:lnTo>
                  <a:pt x="1266266" y="323849"/>
                </a:lnTo>
                <a:close/>
              </a:path>
              <a:path w="1501775" h="445770">
                <a:moveTo>
                  <a:pt x="786164" y="302259"/>
                </a:moveTo>
                <a:lnTo>
                  <a:pt x="710461" y="302259"/>
                </a:lnTo>
                <a:lnTo>
                  <a:pt x="734718" y="297179"/>
                </a:lnTo>
                <a:lnTo>
                  <a:pt x="764019" y="285749"/>
                </a:lnTo>
                <a:lnTo>
                  <a:pt x="816783" y="252729"/>
                </a:lnTo>
                <a:lnTo>
                  <a:pt x="874142" y="201929"/>
                </a:lnTo>
                <a:lnTo>
                  <a:pt x="904683" y="170179"/>
                </a:lnTo>
                <a:lnTo>
                  <a:pt x="933278" y="135889"/>
                </a:lnTo>
                <a:lnTo>
                  <a:pt x="960336" y="100329"/>
                </a:lnTo>
                <a:lnTo>
                  <a:pt x="970366" y="86359"/>
                </a:lnTo>
                <a:lnTo>
                  <a:pt x="980549" y="72389"/>
                </a:lnTo>
                <a:lnTo>
                  <a:pt x="990835" y="59689"/>
                </a:lnTo>
                <a:lnTo>
                  <a:pt x="1001172" y="45719"/>
                </a:lnTo>
                <a:lnTo>
                  <a:pt x="1009573" y="36829"/>
                </a:lnTo>
                <a:lnTo>
                  <a:pt x="1018294" y="31749"/>
                </a:lnTo>
                <a:lnTo>
                  <a:pt x="1028117" y="31749"/>
                </a:lnTo>
                <a:lnTo>
                  <a:pt x="1065308" y="41909"/>
                </a:lnTo>
                <a:lnTo>
                  <a:pt x="1090543" y="59689"/>
                </a:lnTo>
                <a:lnTo>
                  <a:pt x="1020480" y="59689"/>
                </a:lnTo>
                <a:lnTo>
                  <a:pt x="1014417" y="63499"/>
                </a:lnTo>
                <a:lnTo>
                  <a:pt x="1008956" y="69849"/>
                </a:lnTo>
                <a:lnTo>
                  <a:pt x="981198" y="105409"/>
                </a:lnTo>
                <a:lnTo>
                  <a:pt x="967434" y="124459"/>
                </a:lnTo>
                <a:lnTo>
                  <a:pt x="954054" y="142239"/>
                </a:lnTo>
                <a:lnTo>
                  <a:pt x="922375" y="182879"/>
                </a:lnTo>
                <a:lnTo>
                  <a:pt x="887457" y="220979"/>
                </a:lnTo>
                <a:lnTo>
                  <a:pt x="849748" y="255269"/>
                </a:lnTo>
                <a:lnTo>
                  <a:pt x="809696" y="287019"/>
                </a:lnTo>
                <a:lnTo>
                  <a:pt x="788049" y="300989"/>
                </a:lnTo>
                <a:lnTo>
                  <a:pt x="786164" y="302259"/>
                </a:lnTo>
                <a:close/>
              </a:path>
              <a:path w="1501775" h="445770">
                <a:moveTo>
                  <a:pt x="1188682" y="273049"/>
                </a:moveTo>
                <a:lnTo>
                  <a:pt x="1149388" y="262889"/>
                </a:lnTo>
                <a:lnTo>
                  <a:pt x="1118236" y="237489"/>
                </a:lnTo>
                <a:lnTo>
                  <a:pt x="1096226" y="196849"/>
                </a:lnTo>
                <a:lnTo>
                  <a:pt x="1086649" y="157479"/>
                </a:lnTo>
                <a:lnTo>
                  <a:pt x="1083416" y="137159"/>
                </a:lnTo>
                <a:lnTo>
                  <a:pt x="1080247" y="118109"/>
                </a:lnTo>
                <a:lnTo>
                  <a:pt x="1079680" y="109219"/>
                </a:lnTo>
                <a:lnTo>
                  <a:pt x="1079633" y="95249"/>
                </a:lnTo>
                <a:lnTo>
                  <a:pt x="1078826" y="85089"/>
                </a:lnTo>
                <a:lnTo>
                  <a:pt x="1075331" y="77469"/>
                </a:lnTo>
                <a:lnTo>
                  <a:pt x="1067521" y="71119"/>
                </a:lnTo>
                <a:lnTo>
                  <a:pt x="1057303" y="67309"/>
                </a:lnTo>
                <a:lnTo>
                  <a:pt x="1046061" y="64769"/>
                </a:lnTo>
                <a:lnTo>
                  <a:pt x="1035178" y="60959"/>
                </a:lnTo>
                <a:lnTo>
                  <a:pt x="1027336" y="59689"/>
                </a:lnTo>
                <a:lnTo>
                  <a:pt x="1090543" y="59689"/>
                </a:lnTo>
                <a:lnTo>
                  <a:pt x="1092629" y="64769"/>
                </a:lnTo>
                <a:lnTo>
                  <a:pt x="1094041" y="76199"/>
                </a:lnTo>
                <a:lnTo>
                  <a:pt x="1096515" y="114299"/>
                </a:lnTo>
                <a:lnTo>
                  <a:pt x="1097114" y="123189"/>
                </a:lnTo>
                <a:lnTo>
                  <a:pt x="1104284" y="167639"/>
                </a:lnTo>
                <a:lnTo>
                  <a:pt x="1126977" y="215899"/>
                </a:lnTo>
                <a:lnTo>
                  <a:pt x="1161679" y="240029"/>
                </a:lnTo>
                <a:lnTo>
                  <a:pt x="1204115" y="245109"/>
                </a:lnTo>
                <a:lnTo>
                  <a:pt x="1280943" y="245109"/>
                </a:lnTo>
                <a:lnTo>
                  <a:pt x="1269640" y="252729"/>
                </a:lnTo>
                <a:lnTo>
                  <a:pt x="1252982" y="260349"/>
                </a:lnTo>
                <a:lnTo>
                  <a:pt x="1235121" y="266699"/>
                </a:lnTo>
                <a:lnTo>
                  <a:pt x="1188682" y="273049"/>
                </a:lnTo>
                <a:close/>
              </a:path>
              <a:path w="1501775" h="445770">
                <a:moveTo>
                  <a:pt x="265015" y="347979"/>
                </a:moveTo>
                <a:lnTo>
                  <a:pt x="177495" y="347979"/>
                </a:lnTo>
                <a:lnTo>
                  <a:pt x="203858" y="344169"/>
                </a:lnTo>
                <a:lnTo>
                  <a:pt x="220802" y="340359"/>
                </a:lnTo>
                <a:lnTo>
                  <a:pt x="269277" y="317499"/>
                </a:lnTo>
                <a:lnTo>
                  <a:pt x="302498" y="293369"/>
                </a:lnTo>
                <a:lnTo>
                  <a:pt x="332032" y="266699"/>
                </a:lnTo>
                <a:lnTo>
                  <a:pt x="358391" y="236219"/>
                </a:lnTo>
                <a:lnTo>
                  <a:pt x="382086" y="203199"/>
                </a:lnTo>
                <a:lnTo>
                  <a:pt x="397049" y="180339"/>
                </a:lnTo>
                <a:lnTo>
                  <a:pt x="427334" y="134619"/>
                </a:lnTo>
                <a:lnTo>
                  <a:pt x="442451" y="113029"/>
                </a:lnTo>
                <a:lnTo>
                  <a:pt x="447914" y="104139"/>
                </a:lnTo>
                <a:lnTo>
                  <a:pt x="454606" y="101599"/>
                </a:lnTo>
                <a:lnTo>
                  <a:pt x="464576" y="102869"/>
                </a:lnTo>
                <a:lnTo>
                  <a:pt x="483773" y="104139"/>
                </a:lnTo>
                <a:lnTo>
                  <a:pt x="522270" y="105409"/>
                </a:lnTo>
                <a:lnTo>
                  <a:pt x="541467" y="106679"/>
                </a:lnTo>
                <a:lnTo>
                  <a:pt x="554456" y="109219"/>
                </a:lnTo>
                <a:lnTo>
                  <a:pt x="562414" y="114299"/>
                </a:lnTo>
                <a:lnTo>
                  <a:pt x="567068" y="123189"/>
                </a:lnTo>
                <a:lnTo>
                  <a:pt x="568915" y="130809"/>
                </a:lnTo>
                <a:lnTo>
                  <a:pt x="460233" y="130809"/>
                </a:lnTo>
                <a:lnTo>
                  <a:pt x="453804" y="133349"/>
                </a:lnTo>
                <a:lnTo>
                  <a:pt x="448424" y="137159"/>
                </a:lnTo>
                <a:lnTo>
                  <a:pt x="443544" y="143509"/>
                </a:lnTo>
                <a:lnTo>
                  <a:pt x="422657" y="173989"/>
                </a:lnTo>
                <a:lnTo>
                  <a:pt x="401718" y="205739"/>
                </a:lnTo>
                <a:lnTo>
                  <a:pt x="380319" y="237489"/>
                </a:lnTo>
                <a:lnTo>
                  <a:pt x="358049" y="267969"/>
                </a:lnTo>
                <a:lnTo>
                  <a:pt x="326228" y="303529"/>
                </a:lnTo>
                <a:lnTo>
                  <a:pt x="290002" y="334009"/>
                </a:lnTo>
                <a:lnTo>
                  <a:pt x="265015" y="347979"/>
                </a:lnTo>
                <a:close/>
              </a:path>
              <a:path w="1501775" h="445770">
                <a:moveTo>
                  <a:pt x="802418" y="370839"/>
                </a:moveTo>
                <a:lnTo>
                  <a:pt x="686606" y="370839"/>
                </a:lnTo>
                <a:lnTo>
                  <a:pt x="731647" y="369569"/>
                </a:lnTo>
                <a:lnTo>
                  <a:pt x="775837" y="356869"/>
                </a:lnTo>
                <a:lnTo>
                  <a:pt x="818027" y="331469"/>
                </a:lnTo>
                <a:lnTo>
                  <a:pt x="829871" y="321309"/>
                </a:lnTo>
                <a:lnTo>
                  <a:pt x="841381" y="312419"/>
                </a:lnTo>
                <a:lnTo>
                  <a:pt x="852482" y="300989"/>
                </a:lnTo>
                <a:lnTo>
                  <a:pt x="863096" y="290829"/>
                </a:lnTo>
                <a:lnTo>
                  <a:pt x="898289" y="252729"/>
                </a:lnTo>
                <a:lnTo>
                  <a:pt x="933227" y="213359"/>
                </a:lnTo>
                <a:lnTo>
                  <a:pt x="1002538" y="137159"/>
                </a:lnTo>
                <a:lnTo>
                  <a:pt x="1009503" y="128269"/>
                </a:lnTo>
                <a:lnTo>
                  <a:pt x="1026896" y="163829"/>
                </a:lnTo>
                <a:lnTo>
                  <a:pt x="1010185" y="163829"/>
                </a:lnTo>
                <a:lnTo>
                  <a:pt x="950042" y="228599"/>
                </a:lnTo>
                <a:lnTo>
                  <a:pt x="920207" y="261619"/>
                </a:lnTo>
                <a:lnTo>
                  <a:pt x="890411" y="293369"/>
                </a:lnTo>
                <a:lnTo>
                  <a:pt x="840084" y="342899"/>
                </a:lnTo>
                <a:lnTo>
                  <a:pt x="812436" y="364489"/>
                </a:lnTo>
                <a:lnTo>
                  <a:pt x="802418" y="370839"/>
                </a:lnTo>
                <a:close/>
              </a:path>
              <a:path w="1501775" h="445770">
                <a:moveTo>
                  <a:pt x="722296" y="328929"/>
                </a:moveTo>
                <a:lnTo>
                  <a:pt x="682735" y="328929"/>
                </a:lnTo>
                <a:lnTo>
                  <a:pt x="646118" y="313689"/>
                </a:lnTo>
                <a:lnTo>
                  <a:pt x="612075" y="283209"/>
                </a:lnTo>
                <a:lnTo>
                  <a:pt x="574108" y="220979"/>
                </a:lnTo>
                <a:lnTo>
                  <a:pt x="556217" y="148589"/>
                </a:lnTo>
                <a:lnTo>
                  <a:pt x="554851" y="138429"/>
                </a:lnTo>
                <a:lnTo>
                  <a:pt x="551027" y="134619"/>
                </a:lnTo>
                <a:lnTo>
                  <a:pt x="541057" y="134619"/>
                </a:lnTo>
                <a:lnTo>
                  <a:pt x="522827" y="133349"/>
                </a:lnTo>
                <a:lnTo>
                  <a:pt x="504609" y="133349"/>
                </a:lnTo>
                <a:lnTo>
                  <a:pt x="468264" y="130809"/>
                </a:lnTo>
                <a:lnTo>
                  <a:pt x="568915" y="130809"/>
                </a:lnTo>
                <a:lnTo>
                  <a:pt x="570147" y="135889"/>
                </a:lnTo>
                <a:lnTo>
                  <a:pt x="573971" y="156209"/>
                </a:lnTo>
                <a:lnTo>
                  <a:pt x="578410" y="175259"/>
                </a:lnTo>
                <a:lnTo>
                  <a:pt x="589950" y="212089"/>
                </a:lnTo>
                <a:lnTo>
                  <a:pt x="611887" y="250189"/>
                </a:lnTo>
                <a:lnTo>
                  <a:pt x="643760" y="281939"/>
                </a:lnTo>
                <a:lnTo>
                  <a:pt x="687241" y="300989"/>
                </a:lnTo>
                <a:lnTo>
                  <a:pt x="710461" y="302259"/>
                </a:lnTo>
                <a:lnTo>
                  <a:pt x="786164" y="302259"/>
                </a:lnTo>
                <a:lnTo>
                  <a:pt x="776739" y="308609"/>
                </a:lnTo>
                <a:lnTo>
                  <a:pt x="765173" y="313689"/>
                </a:lnTo>
                <a:lnTo>
                  <a:pt x="722296" y="328929"/>
                </a:lnTo>
                <a:close/>
              </a:path>
              <a:path w="1501775" h="445770">
                <a:moveTo>
                  <a:pt x="1195959" y="353059"/>
                </a:moveTo>
                <a:lnTo>
                  <a:pt x="1145939" y="341629"/>
                </a:lnTo>
                <a:lnTo>
                  <a:pt x="1103021" y="316229"/>
                </a:lnTo>
                <a:lnTo>
                  <a:pt x="1065224" y="284479"/>
                </a:lnTo>
                <a:lnTo>
                  <a:pt x="1032242" y="238759"/>
                </a:lnTo>
                <a:lnTo>
                  <a:pt x="1016058" y="185419"/>
                </a:lnTo>
                <a:lnTo>
                  <a:pt x="1015375" y="179069"/>
                </a:lnTo>
                <a:lnTo>
                  <a:pt x="1013873" y="173989"/>
                </a:lnTo>
                <a:lnTo>
                  <a:pt x="1012234" y="166369"/>
                </a:lnTo>
                <a:lnTo>
                  <a:pt x="1011141" y="165099"/>
                </a:lnTo>
                <a:lnTo>
                  <a:pt x="1010185" y="163829"/>
                </a:lnTo>
                <a:lnTo>
                  <a:pt x="1026896" y="163829"/>
                </a:lnTo>
                <a:lnTo>
                  <a:pt x="1027257" y="166369"/>
                </a:lnTo>
                <a:lnTo>
                  <a:pt x="1033627" y="198119"/>
                </a:lnTo>
                <a:lnTo>
                  <a:pt x="1063882" y="251459"/>
                </a:lnTo>
                <a:lnTo>
                  <a:pt x="1098365" y="281939"/>
                </a:lnTo>
                <a:lnTo>
                  <a:pt x="1133511" y="304799"/>
                </a:lnTo>
                <a:lnTo>
                  <a:pt x="1188431" y="323849"/>
                </a:lnTo>
                <a:lnTo>
                  <a:pt x="1266266" y="323849"/>
                </a:lnTo>
                <a:lnTo>
                  <a:pt x="1244545" y="337819"/>
                </a:lnTo>
                <a:lnTo>
                  <a:pt x="1220418" y="347979"/>
                </a:lnTo>
                <a:lnTo>
                  <a:pt x="1195959" y="353059"/>
                </a:lnTo>
                <a:close/>
              </a:path>
              <a:path w="1501775" h="445770">
                <a:moveTo>
                  <a:pt x="217791" y="445769"/>
                </a:moveTo>
                <a:lnTo>
                  <a:pt x="168896" y="444499"/>
                </a:lnTo>
                <a:lnTo>
                  <a:pt x="111620" y="425449"/>
                </a:lnTo>
                <a:lnTo>
                  <a:pt x="65919" y="386079"/>
                </a:lnTo>
                <a:lnTo>
                  <a:pt x="30462" y="328929"/>
                </a:lnTo>
                <a:lnTo>
                  <a:pt x="10471" y="265429"/>
                </a:lnTo>
                <a:lnTo>
                  <a:pt x="8969" y="257809"/>
                </a:lnTo>
                <a:lnTo>
                  <a:pt x="6100" y="251459"/>
                </a:lnTo>
                <a:lnTo>
                  <a:pt x="2959" y="245109"/>
                </a:lnTo>
                <a:lnTo>
                  <a:pt x="0" y="232409"/>
                </a:lnTo>
                <a:lnTo>
                  <a:pt x="1508" y="220979"/>
                </a:lnTo>
                <a:lnTo>
                  <a:pt x="7088" y="209549"/>
                </a:lnTo>
                <a:lnTo>
                  <a:pt x="16343" y="201929"/>
                </a:lnTo>
                <a:lnTo>
                  <a:pt x="23814" y="198119"/>
                </a:lnTo>
                <a:lnTo>
                  <a:pt x="31452" y="195579"/>
                </a:lnTo>
                <a:lnTo>
                  <a:pt x="39217" y="191769"/>
                </a:lnTo>
                <a:lnTo>
                  <a:pt x="47072" y="190499"/>
                </a:lnTo>
                <a:lnTo>
                  <a:pt x="58677" y="187959"/>
                </a:lnTo>
                <a:lnTo>
                  <a:pt x="67183" y="190499"/>
                </a:lnTo>
                <a:lnTo>
                  <a:pt x="73384" y="196849"/>
                </a:lnTo>
                <a:lnTo>
                  <a:pt x="78074" y="208279"/>
                </a:lnTo>
                <a:lnTo>
                  <a:pt x="79535" y="213359"/>
                </a:lnTo>
                <a:lnTo>
                  <a:pt x="62642" y="213359"/>
                </a:lnTo>
                <a:lnTo>
                  <a:pt x="54994" y="215899"/>
                </a:lnTo>
                <a:lnTo>
                  <a:pt x="48028" y="218439"/>
                </a:lnTo>
                <a:lnTo>
                  <a:pt x="39629" y="219709"/>
                </a:lnTo>
                <a:lnTo>
                  <a:pt x="30923" y="222249"/>
                </a:lnTo>
                <a:lnTo>
                  <a:pt x="23599" y="226059"/>
                </a:lnTo>
                <a:lnTo>
                  <a:pt x="19348" y="234949"/>
                </a:lnTo>
                <a:lnTo>
                  <a:pt x="19348" y="236219"/>
                </a:lnTo>
                <a:lnTo>
                  <a:pt x="19485" y="236219"/>
                </a:lnTo>
                <a:lnTo>
                  <a:pt x="19621" y="237489"/>
                </a:lnTo>
                <a:lnTo>
                  <a:pt x="36522" y="298449"/>
                </a:lnTo>
                <a:lnTo>
                  <a:pt x="67149" y="354329"/>
                </a:lnTo>
                <a:lnTo>
                  <a:pt x="97297" y="386079"/>
                </a:lnTo>
                <a:lnTo>
                  <a:pt x="132055" y="406399"/>
                </a:lnTo>
                <a:lnTo>
                  <a:pt x="171166" y="416559"/>
                </a:lnTo>
                <a:lnTo>
                  <a:pt x="214374" y="417829"/>
                </a:lnTo>
                <a:lnTo>
                  <a:pt x="303602" y="417829"/>
                </a:lnTo>
                <a:lnTo>
                  <a:pt x="263524" y="435609"/>
                </a:lnTo>
                <a:lnTo>
                  <a:pt x="217791" y="445769"/>
                </a:lnTo>
                <a:close/>
              </a:path>
              <a:path w="1501775" h="445770">
                <a:moveTo>
                  <a:pt x="303602" y="417829"/>
                </a:moveTo>
                <a:lnTo>
                  <a:pt x="214374" y="417829"/>
                </a:lnTo>
                <a:lnTo>
                  <a:pt x="251078" y="410209"/>
                </a:lnTo>
                <a:lnTo>
                  <a:pt x="285222" y="397509"/>
                </a:lnTo>
                <a:lnTo>
                  <a:pt x="347260" y="358139"/>
                </a:lnTo>
                <a:lnTo>
                  <a:pt x="383738" y="326389"/>
                </a:lnTo>
                <a:lnTo>
                  <a:pt x="416810" y="290829"/>
                </a:lnTo>
                <a:lnTo>
                  <a:pt x="447167" y="251459"/>
                </a:lnTo>
                <a:lnTo>
                  <a:pt x="475502" y="212089"/>
                </a:lnTo>
                <a:lnTo>
                  <a:pt x="482497" y="203199"/>
                </a:lnTo>
                <a:lnTo>
                  <a:pt x="488442" y="200659"/>
                </a:lnTo>
                <a:lnTo>
                  <a:pt x="494131" y="204469"/>
                </a:lnTo>
                <a:lnTo>
                  <a:pt x="500358" y="213359"/>
                </a:lnTo>
                <a:lnTo>
                  <a:pt x="506094" y="224789"/>
                </a:lnTo>
                <a:lnTo>
                  <a:pt x="509810" y="231139"/>
                </a:lnTo>
                <a:lnTo>
                  <a:pt x="486838" y="231139"/>
                </a:lnTo>
                <a:lnTo>
                  <a:pt x="483970" y="234949"/>
                </a:lnTo>
                <a:lnTo>
                  <a:pt x="480692" y="238759"/>
                </a:lnTo>
                <a:lnTo>
                  <a:pt x="448700" y="283209"/>
                </a:lnTo>
                <a:lnTo>
                  <a:pt x="417868" y="321309"/>
                </a:lnTo>
                <a:lnTo>
                  <a:pt x="384271" y="356869"/>
                </a:lnTo>
                <a:lnTo>
                  <a:pt x="346987" y="389889"/>
                </a:lnTo>
                <a:lnTo>
                  <a:pt x="306465" y="416559"/>
                </a:lnTo>
                <a:lnTo>
                  <a:pt x="303602" y="417829"/>
                </a:lnTo>
                <a:close/>
              </a:path>
              <a:path w="1501775" h="445770">
                <a:moveTo>
                  <a:pt x="173868" y="375919"/>
                </a:moveTo>
                <a:lnTo>
                  <a:pt x="126451" y="356869"/>
                </a:lnTo>
                <a:lnTo>
                  <a:pt x="99312" y="321309"/>
                </a:lnTo>
                <a:lnTo>
                  <a:pt x="79013" y="266699"/>
                </a:lnTo>
                <a:lnTo>
                  <a:pt x="66193" y="224789"/>
                </a:lnTo>
                <a:lnTo>
                  <a:pt x="62642" y="213359"/>
                </a:lnTo>
                <a:lnTo>
                  <a:pt x="79535" y="213359"/>
                </a:lnTo>
                <a:lnTo>
                  <a:pt x="80631" y="217169"/>
                </a:lnTo>
                <a:lnTo>
                  <a:pt x="82855" y="227329"/>
                </a:lnTo>
                <a:lnTo>
                  <a:pt x="85181" y="236219"/>
                </a:lnTo>
                <a:lnTo>
                  <a:pt x="99192" y="275589"/>
                </a:lnTo>
                <a:lnTo>
                  <a:pt x="130301" y="330199"/>
                </a:lnTo>
                <a:lnTo>
                  <a:pt x="177495" y="347979"/>
                </a:lnTo>
                <a:lnTo>
                  <a:pt x="265015" y="347979"/>
                </a:lnTo>
                <a:lnTo>
                  <a:pt x="249115" y="356869"/>
                </a:lnTo>
                <a:lnTo>
                  <a:pt x="203312" y="372109"/>
                </a:lnTo>
                <a:lnTo>
                  <a:pt x="173868" y="375919"/>
                </a:lnTo>
                <a:close/>
              </a:path>
              <a:path w="1501775" h="445770">
                <a:moveTo>
                  <a:pt x="713049" y="401319"/>
                </a:moveTo>
                <a:lnTo>
                  <a:pt x="644940" y="388619"/>
                </a:lnTo>
                <a:lnTo>
                  <a:pt x="605229" y="370839"/>
                </a:lnTo>
                <a:lnTo>
                  <a:pt x="570102" y="344169"/>
                </a:lnTo>
                <a:lnTo>
                  <a:pt x="539828" y="311149"/>
                </a:lnTo>
                <a:lnTo>
                  <a:pt x="500188" y="251459"/>
                </a:lnTo>
                <a:lnTo>
                  <a:pt x="486838" y="231139"/>
                </a:lnTo>
                <a:lnTo>
                  <a:pt x="509810" y="231139"/>
                </a:lnTo>
                <a:lnTo>
                  <a:pt x="524670" y="256539"/>
                </a:lnTo>
                <a:lnTo>
                  <a:pt x="545922" y="285749"/>
                </a:lnTo>
                <a:lnTo>
                  <a:pt x="570375" y="312419"/>
                </a:lnTo>
                <a:lnTo>
                  <a:pt x="598554" y="335279"/>
                </a:lnTo>
                <a:lnTo>
                  <a:pt x="641859" y="359409"/>
                </a:lnTo>
                <a:lnTo>
                  <a:pt x="686606" y="370839"/>
                </a:lnTo>
                <a:lnTo>
                  <a:pt x="802418" y="370839"/>
                </a:lnTo>
                <a:lnTo>
                  <a:pt x="782382" y="383539"/>
                </a:lnTo>
                <a:lnTo>
                  <a:pt x="759834" y="393699"/>
                </a:lnTo>
                <a:lnTo>
                  <a:pt x="736698" y="398779"/>
                </a:lnTo>
                <a:lnTo>
                  <a:pt x="713049" y="401319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219200" y="4322858"/>
            <a:ext cx="163068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77280" algn="l"/>
              </a:tabLst>
            </a:pPr>
            <a:r>
              <a:rPr lang="en-US" sz="9600" dirty="0">
                <a:latin typeface="Cavolini" panose="03000502040302020204" pitchFamily="66" charset="0"/>
                <a:cs typeface="Cavolini" panose="03000502040302020204" pitchFamily="66" charset="0"/>
              </a:rPr>
              <a:t>PAUSA DE MOVIMIENTO</a:t>
            </a:r>
            <a:endParaRPr sz="9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1690" y="5067934"/>
            <a:ext cx="6164580" cy="64684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n-US" sz="1800" dirty="0">
              <a:solidFill>
                <a:srgbClr val="FFFFFF"/>
              </a:solidFill>
              <a:latin typeface="TT Chocolates"/>
              <a:cs typeface="TT Chocolates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endParaRPr sz="1800" dirty="0">
              <a:solidFill>
                <a:srgbClr val="FFFFFF"/>
              </a:solidFill>
              <a:latin typeface="TT Chocolates"/>
              <a:cs typeface="TT Chocolates"/>
            </a:endParaRPr>
          </a:p>
        </p:txBody>
      </p:sp>
      <p:pic>
        <p:nvPicPr>
          <p:cNvPr id="24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C69DC89-C9A7-7A23-8B4D-8DD58C8E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536390"/>
            <a:ext cx="5057775" cy="20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3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118</Words>
  <Application>Microsoft Office PowerPoint</Application>
  <PresentationFormat>Custom</PresentationFormat>
  <Paragraphs>24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Cavolini</vt:lpstr>
      <vt:lpstr>CloudsAndBlue</vt:lpstr>
      <vt:lpstr>Times New Roman</vt:lpstr>
      <vt:lpstr>TT Chocolates</vt:lpstr>
      <vt:lpstr>Office Theme</vt:lpstr>
      <vt:lpstr>DESCANSO CEREBRAL</vt:lpstr>
      <vt:lpstr>PowerPoint Presentation</vt:lpstr>
      <vt:lpstr>¡    C U É N T A L O    !</vt:lpstr>
      <vt:lpstr>¡TRAZA EL ARCO IRIS!</vt:lpstr>
      <vt:lpstr>¡FLEXIONA  TUS MÚSCULOS!</vt:lpstr>
      <vt:lpstr>¡Elige una pose!</vt:lpstr>
      <vt:lpstr>¡RESPIRA HONDO!</vt:lpstr>
      <vt:lpstr>¡        L      O                     L  O      G        R       A      S         T         E       !</vt:lpstr>
      <vt:lpstr>PAUSA DE MOVIMIENTO</vt:lpstr>
      <vt:lpstr>  Jumping Jacks</vt:lpstr>
      <vt:lpstr>         Baila</vt:lpstr>
      <vt:lpstr>Salta como Conejo</vt:lpstr>
      <vt:lpstr>Salta como Sapo</vt:lpstr>
      <vt:lpstr>Gira como Bailarina</vt:lpstr>
      <vt:lpstr>           Menea</vt:lpstr>
      <vt:lpstr>Mantente Derecho/a como una Jirafa</vt:lpstr>
      <vt:lpstr>Muerde como un Tiburón</vt:lpstr>
      <vt:lpstr>  Gatea como un Cangrejo</vt:lpstr>
      <vt:lpstr>Nada como un Pescado</vt:lpstr>
      <vt:lpstr>Vuela como un Pájaro</vt:lpstr>
      <vt:lpstr>Párate como un Flamingo</vt:lpstr>
      <vt:lpstr>¡        L      O                     L  O      G        R       A      S         T         E      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dc:creator>Paula Condol</dc:creator>
  <cp:keywords>DAEoy0oDofQ,BAD-3qZpkHE</cp:keywords>
  <cp:lastModifiedBy>Cruz Aguayo, Natalia</cp:lastModifiedBy>
  <cp:revision>18</cp:revision>
  <dcterms:created xsi:type="dcterms:W3CDTF">2022-02-14T21:56:50Z</dcterms:created>
  <dcterms:modified xsi:type="dcterms:W3CDTF">2023-09-19T19:20:25Z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2021-09-01T00:00:00Z</vt:filetime>
  </property>
  <property fmtid="{D5CDD505-2E9C-101B-9397-08002B2CF9AE}" pid="3" name="Creator">
    <vt:lpwstr>Canva</vt:lpwstr>
  </property>
  <property fmtid="{D5CDD505-2E9C-101B-9397-08002B2CF9AE}" pid="4" name="LastSaved">
    <vt:filetime>2022-02-14T00:00:00Z</vt:filetime>
  </property>
</Properties>
</file>