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0" r:id="rId9"/>
    <p:sldId id="261" r:id="rId10"/>
    <p:sldId id="262" r:id="rId11"/>
    <p:sldId id="269" r:id="rId12"/>
    <p:sldId id="263" r:id="rId13"/>
    <p:sldId id="264" r:id="rId14"/>
    <p:sldId id="265" r:id="rId15"/>
    <p:sldId id="266" r:id="rId16"/>
    <p:sldId id="267" r:id="rId17"/>
    <p:sldId id="270" r:id="rId18"/>
    <p:sldId id="268"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E1152-06F7-4409-B7F5-3FC3C95318DD}" v="11" dt="2023-04-13T16:28:36.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2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87A4E7-BBFB-4751-94A7-E54AB7126202}"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72CD2137-B064-4704-B210-85F79DC489CD}">
      <dgm:prSet/>
      <dgm:spPr/>
      <dgm:t>
        <a:bodyPr/>
        <a:lstStyle/>
        <a:p>
          <a:r>
            <a:rPr lang="en-US" dirty="0"/>
            <a:t>Take</a:t>
          </a:r>
        </a:p>
      </dgm:t>
    </dgm:pt>
    <dgm:pt modelId="{BCF9B905-39E5-4B9B-8D53-DC8853F52578}" type="parTrans" cxnId="{FDAB3405-EDF6-4E5B-A7AC-4AE46224BFCA}">
      <dgm:prSet/>
      <dgm:spPr/>
      <dgm:t>
        <a:bodyPr/>
        <a:lstStyle/>
        <a:p>
          <a:endParaRPr lang="en-US"/>
        </a:p>
      </dgm:t>
    </dgm:pt>
    <dgm:pt modelId="{B8D883D4-D9A1-4C68-A02C-CB4D7F342AB9}" type="sibTrans" cxnId="{FDAB3405-EDF6-4E5B-A7AC-4AE46224BFCA}">
      <dgm:prSet/>
      <dgm:spPr/>
      <dgm:t>
        <a:bodyPr/>
        <a:lstStyle/>
        <a:p>
          <a:endParaRPr lang="en-US"/>
        </a:p>
      </dgm:t>
    </dgm:pt>
    <dgm:pt modelId="{E0DDBDDE-7323-4BD2-9BD6-482C32D66E25}">
      <dgm:prSet/>
      <dgm:spPr/>
      <dgm:t>
        <a:bodyPr/>
        <a:lstStyle/>
        <a:p>
          <a:r>
            <a:rPr lang="en-US" dirty="0"/>
            <a:t>Take a deep, slow breath in through the nose, breathing into your lower belly (about 4-5 seconds).</a:t>
          </a:r>
        </a:p>
      </dgm:t>
    </dgm:pt>
    <dgm:pt modelId="{687542DE-EA43-4986-8EF0-D514D2894DED}" type="parTrans" cxnId="{3333A943-C33F-44B6-B6AD-A974E79254B2}">
      <dgm:prSet/>
      <dgm:spPr/>
      <dgm:t>
        <a:bodyPr/>
        <a:lstStyle/>
        <a:p>
          <a:endParaRPr lang="en-US"/>
        </a:p>
      </dgm:t>
    </dgm:pt>
    <dgm:pt modelId="{34259787-0FF9-4F8A-A7EA-073967E50606}" type="sibTrans" cxnId="{3333A943-C33F-44B6-B6AD-A974E79254B2}">
      <dgm:prSet/>
      <dgm:spPr/>
      <dgm:t>
        <a:bodyPr/>
        <a:lstStyle/>
        <a:p>
          <a:endParaRPr lang="en-US"/>
        </a:p>
      </dgm:t>
    </dgm:pt>
    <dgm:pt modelId="{12726DC9-A7A4-485C-AE96-101C34455A75}">
      <dgm:prSet/>
      <dgm:spPr/>
      <dgm:t>
        <a:bodyPr/>
        <a:lstStyle/>
        <a:p>
          <a:r>
            <a:rPr lang="en-US"/>
            <a:t>Hold</a:t>
          </a:r>
        </a:p>
      </dgm:t>
    </dgm:pt>
    <dgm:pt modelId="{F12558D1-00EA-4E16-B719-259AF85F9AFE}" type="parTrans" cxnId="{9D7E45AD-7AD2-43B9-A051-EA23C4A88179}">
      <dgm:prSet/>
      <dgm:spPr/>
      <dgm:t>
        <a:bodyPr/>
        <a:lstStyle/>
        <a:p>
          <a:endParaRPr lang="en-US"/>
        </a:p>
      </dgm:t>
    </dgm:pt>
    <dgm:pt modelId="{EDB339B1-C186-432A-852E-2ABA6CAE1733}" type="sibTrans" cxnId="{9D7E45AD-7AD2-43B9-A051-EA23C4A88179}">
      <dgm:prSet/>
      <dgm:spPr/>
      <dgm:t>
        <a:bodyPr/>
        <a:lstStyle/>
        <a:p>
          <a:endParaRPr lang="en-US"/>
        </a:p>
      </dgm:t>
    </dgm:pt>
    <dgm:pt modelId="{244062F2-1F80-4A88-B5AC-4C3814929045}">
      <dgm:prSet/>
      <dgm:spPr/>
      <dgm:t>
        <a:bodyPr/>
        <a:lstStyle/>
        <a:p>
          <a:r>
            <a:rPr lang="en-US" dirty="0"/>
            <a:t>Hold your breath for 1 – 2 seconds.</a:t>
          </a:r>
        </a:p>
      </dgm:t>
    </dgm:pt>
    <dgm:pt modelId="{0396F80E-7926-488A-AAA3-242FE6F48618}" type="parTrans" cxnId="{C4EBB399-5B8A-4E0B-BF81-E707BDB9E205}">
      <dgm:prSet/>
      <dgm:spPr/>
      <dgm:t>
        <a:bodyPr/>
        <a:lstStyle/>
        <a:p>
          <a:endParaRPr lang="en-US"/>
        </a:p>
      </dgm:t>
    </dgm:pt>
    <dgm:pt modelId="{EA48A3FD-559F-4D7E-8136-5C59CD6F12E2}" type="sibTrans" cxnId="{C4EBB399-5B8A-4E0B-BF81-E707BDB9E205}">
      <dgm:prSet/>
      <dgm:spPr/>
      <dgm:t>
        <a:bodyPr/>
        <a:lstStyle/>
        <a:p>
          <a:endParaRPr lang="en-US"/>
        </a:p>
      </dgm:t>
    </dgm:pt>
    <dgm:pt modelId="{F46365FC-FB1A-4F3E-B0A4-D2A411F1D273}">
      <dgm:prSet/>
      <dgm:spPr/>
      <dgm:t>
        <a:bodyPr/>
        <a:lstStyle/>
        <a:p>
          <a:r>
            <a:rPr lang="en-US"/>
            <a:t>Exhale</a:t>
          </a:r>
        </a:p>
      </dgm:t>
    </dgm:pt>
    <dgm:pt modelId="{C68264EA-E2C2-44D4-A9EA-E3A20A1EB743}" type="parTrans" cxnId="{535AAF40-FA66-43E4-BB20-70D90DA02DDF}">
      <dgm:prSet/>
      <dgm:spPr/>
      <dgm:t>
        <a:bodyPr/>
        <a:lstStyle/>
        <a:p>
          <a:endParaRPr lang="en-US"/>
        </a:p>
      </dgm:t>
    </dgm:pt>
    <dgm:pt modelId="{D0E8427A-9EAE-4EDB-8B83-8A6A0F84450C}" type="sibTrans" cxnId="{535AAF40-FA66-43E4-BB20-70D90DA02DDF}">
      <dgm:prSet/>
      <dgm:spPr/>
      <dgm:t>
        <a:bodyPr/>
        <a:lstStyle/>
        <a:p>
          <a:endParaRPr lang="en-US"/>
        </a:p>
      </dgm:t>
    </dgm:pt>
    <dgm:pt modelId="{D1AEC101-9E68-470B-ABD5-3F0710D98C55}">
      <dgm:prSet/>
      <dgm:spPr/>
      <dgm:t>
        <a:bodyPr/>
        <a:lstStyle/>
        <a:p>
          <a:r>
            <a:rPr lang="en-US"/>
            <a:t>Exhale slowly through your mouth (about 4-6 seconds). </a:t>
          </a:r>
        </a:p>
      </dgm:t>
    </dgm:pt>
    <dgm:pt modelId="{5932CD6A-13CF-464B-A860-4897B3EC702F}" type="parTrans" cxnId="{CBD0D387-3A24-4B33-808A-DD020B3B73ED}">
      <dgm:prSet/>
      <dgm:spPr/>
      <dgm:t>
        <a:bodyPr/>
        <a:lstStyle/>
        <a:p>
          <a:endParaRPr lang="en-US"/>
        </a:p>
      </dgm:t>
    </dgm:pt>
    <dgm:pt modelId="{3749BB67-1B1E-461E-9947-0F6AE896482F}" type="sibTrans" cxnId="{CBD0D387-3A24-4B33-808A-DD020B3B73ED}">
      <dgm:prSet/>
      <dgm:spPr/>
      <dgm:t>
        <a:bodyPr/>
        <a:lstStyle/>
        <a:p>
          <a:endParaRPr lang="en-US"/>
        </a:p>
      </dgm:t>
    </dgm:pt>
    <dgm:pt modelId="{3ADA87BB-234C-4430-9526-78E0C5BBC35D}">
      <dgm:prSet/>
      <dgm:spPr/>
      <dgm:t>
        <a:bodyPr/>
        <a:lstStyle/>
        <a:p>
          <a:r>
            <a:rPr lang="en-US"/>
            <a:t>Wait</a:t>
          </a:r>
        </a:p>
      </dgm:t>
    </dgm:pt>
    <dgm:pt modelId="{8EDEEE3C-61FE-4636-8664-280679F64E8A}" type="parTrans" cxnId="{E88B2D53-CD33-4B6E-A203-F56EA9EB1A69}">
      <dgm:prSet/>
      <dgm:spPr/>
      <dgm:t>
        <a:bodyPr/>
        <a:lstStyle/>
        <a:p>
          <a:endParaRPr lang="en-US"/>
        </a:p>
      </dgm:t>
    </dgm:pt>
    <dgm:pt modelId="{98FC300E-5887-4C44-A18A-FCB1FDA3EACE}" type="sibTrans" cxnId="{E88B2D53-CD33-4B6E-A203-F56EA9EB1A69}">
      <dgm:prSet/>
      <dgm:spPr/>
      <dgm:t>
        <a:bodyPr/>
        <a:lstStyle/>
        <a:p>
          <a:endParaRPr lang="en-US"/>
        </a:p>
      </dgm:t>
    </dgm:pt>
    <dgm:pt modelId="{164E6650-1DED-4F8A-8743-EB3E1B39C5E0}">
      <dgm:prSet/>
      <dgm:spPr/>
      <dgm:t>
        <a:bodyPr/>
        <a:lstStyle/>
        <a:p>
          <a:r>
            <a:rPr lang="en-US"/>
            <a:t>Wait a few seconds before taking another deep, slow breath.</a:t>
          </a:r>
        </a:p>
      </dgm:t>
    </dgm:pt>
    <dgm:pt modelId="{A1924EE4-06C3-48C6-95A4-2412CB17CFBE}" type="parTrans" cxnId="{394BC470-AE0C-498E-AF61-42AAB9933DA8}">
      <dgm:prSet/>
      <dgm:spPr/>
      <dgm:t>
        <a:bodyPr/>
        <a:lstStyle/>
        <a:p>
          <a:endParaRPr lang="en-US"/>
        </a:p>
      </dgm:t>
    </dgm:pt>
    <dgm:pt modelId="{BD9A7AE6-45ED-496B-AC49-9120B8D071C8}" type="sibTrans" cxnId="{394BC470-AE0C-498E-AF61-42AAB9933DA8}">
      <dgm:prSet/>
      <dgm:spPr/>
      <dgm:t>
        <a:bodyPr/>
        <a:lstStyle/>
        <a:p>
          <a:endParaRPr lang="en-US"/>
        </a:p>
      </dgm:t>
    </dgm:pt>
    <dgm:pt modelId="{F72B066F-5596-47A4-9B24-C1D1E754539B}" type="pres">
      <dgm:prSet presAssocID="{E887A4E7-BBFB-4751-94A7-E54AB7126202}" presName="Name0" presStyleCnt="0">
        <dgm:presLayoutVars>
          <dgm:dir/>
          <dgm:animLvl val="lvl"/>
          <dgm:resizeHandles val="exact"/>
        </dgm:presLayoutVars>
      </dgm:prSet>
      <dgm:spPr/>
    </dgm:pt>
    <dgm:pt modelId="{3E8BB58C-C4B2-430D-A3FF-2A9A74FCCD7D}" type="pres">
      <dgm:prSet presAssocID="{72CD2137-B064-4704-B210-85F79DC489CD}" presName="composite" presStyleCnt="0"/>
      <dgm:spPr/>
    </dgm:pt>
    <dgm:pt modelId="{746B42FB-506B-40B2-94C3-C658FAE171A8}" type="pres">
      <dgm:prSet presAssocID="{72CD2137-B064-4704-B210-85F79DC489CD}" presName="parTx" presStyleLbl="alignNode1" presStyleIdx="0" presStyleCnt="4">
        <dgm:presLayoutVars>
          <dgm:chMax val="0"/>
          <dgm:chPref val="0"/>
        </dgm:presLayoutVars>
      </dgm:prSet>
      <dgm:spPr/>
    </dgm:pt>
    <dgm:pt modelId="{A7963057-B249-4977-992F-8481D2946890}" type="pres">
      <dgm:prSet presAssocID="{72CD2137-B064-4704-B210-85F79DC489CD}" presName="desTx" presStyleLbl="alignAccFollowNode1" presStyleIdx="0" presStyleCnt="4">
        <dgm:presLayoutVars/>
      </dgm:prSet>
      <dgm:spPr/>
    </dgm:pt>
    <dgm:pt modelId="{42F36E99-C93E-4B28-A522-D4DDBDA1A9CE}" type="pres">
      <dgm:prSet presAssocID="{B8D883D4-D9A1-4C68-A02C-CB4D7F342AB9}" presName="space" presStyleCnt="0"/>
      <dgm:spPr/>
    </dgm:pt>
    <dgm:pt modelId="{4100D694-D577-4151-9A1B-3D544C849FCE}" type="pres">
      <dgm:prSet presAssocID="{12726DC9-A7A4-485C-AE96-101C34455A75}" presName="composite" presStyleCnt="0"/>
      <dgm:spPr/>
    </dgm:pt>
    <dgm:pt modelId="{437333C8-11DA-4D23-97BD-158975E2753D}" type="pres">
      <dgm:prSet presAssocID="{12726DC9-A7A4-485C-AE96-101C34455A75}" presName="parTx" presStyleLbl="alignNode1" presStyleIdx="1" presStyleCnt="4">
        <dgm:presLayoutVars>
          <dgm:chMax val="0"/>
          <dgm:chPref val="0"/>
        </dgm:presLayoutVars>
      </dgm:prSet>
      <dgm:spPr/>
    </dgm:pt>
    <dgm:pt modelId="{C58CD623-B74D-495D-8DB1-50B26B3830F1}" type="pres">
      <dgm:prSet presAssocID="{12726DC9-A7A4-485C-AE96-101C34455A75}" presName="desTx" presStyleLbl="alignAccFollowNode1" presStyleIdx="1" presStyleCnt="4">
        <dgm:presLayoutVars/>
      </dgm:prSet>
      <dgm:spPr/>
    </dgm:pt>
    <dgm:pt modelId="{CCEC4487-83A8-42EC-B3F3-A12C0C5D4F3D}" type="pres">
      <dgm:prSet presAssocID="{EDB339B1-C186-432A-852E-2ABA6CAE1733}" presName="space" presStyleCnt="0"/>
      <dgm:spPr/>
    </dgm:pt>
    <dgm:pt modelId="{8F3E05AB-23A2-4C20-8F4F-CB97B762FE88}" type="pres">
      <dgm:prSet presAssocID="{F46365FC-FB1A-4F3E-B0A4-D2A411F1D273}" presName="composite" presStyleCnt="0"/>
      <dgm:spPr/>
    </dgm:pt>
    <dgm:pt modelId="{35E63783-19A9-47F9-A4A0-F7FF2846B83A}" type="pres">
      <dgm:prSet presAssocID="{F46365FC-FB1A-4F3E-B0A4-D2A411F1D273}" presName="parTx" presStyleLbl="alignNode1" presStyleIdx="2" presStyleCnt="4">
        <dgm:presLayoutVars>
          <dgm:chMax val="0"/>
          <dgm:chPref val="0"/>
        </dgm:presLayoutVars>
      </dgm:prSet>
      <dgm:spPr/>
    </dgm:pt>
    <dgm:pt modelId="{6E59994B-6348-48F8-866C-225C8BDAFE52}" type="pres">
      <dgm:prSet presAssocID="{F46365FC-FB1A-4F3E-B0A4-D2A411F1D273}" presName="desTx" presStyleLbl="alignAccFollowNode1" presStyleIdx="2" presStyleCnt="4">
        <dgm:presLayoutVars/>
      </dgm:prSet>
      <dgm:spPr/>
    </dgm:pt>
    <dgm:pt modelId="{7C21F1CE-E88D-4E9E-8CC7-AF2D165FF0B1}" type="pres">
      <dgm:prSet presAssocID="{D0E8427A-9EAE-4EDB-8B83-8A6A0F84450C}" presName="space" presStyleCnt="0"/>
      <dgm:spPr/>
    </dgm:pt>
    <dgm:pt modelId="{80DBBBBE-D03D-438B-AD78-C75D8EF0D9E6}" type="pres">
      <dgm:prSet presAssocID="{3ADA87BB-234C-4430-9526-78E0C5BBC35D}" presName="composite" presStyleCnt="0"/>
      <dgm:spPr/>
    </dgm:pt>
    <dgm:pt modelId="{93D09139-7D69-44AB-BC60-0A72451593AD}" type="pres">
      <dgm:prSet presAssocID="{3ADA87BB-234C-4430-9526-78E0C5BBC35D}" presName="parTx" presStyleLbl="alignNode1" presStyleIdx="3" presStyleCnt="4">
        <dgm:presLayoutVars>
          <dgm:chMax val="0"/>
          <dgm:chPref val="0"/>
        </dgm:presLayoutVars>
      </dgm:prSet>
      <dgm:spPr/>
    </dgm:pt>
    <dgm:pt modelId="{0C27C6E5-D90A-4265-A11F-0BD464AB8394}" type="pres">
      <dgm:prSet presAssocID="{3ADA87BB-234C-4430-9526-78E0C5BBC35D}" presName="desTx" presStyleLbl="alignAccFollowNode1" presStyleIdx="3" presStyleCnt="4">
        <dgm:presLayoutVars/>
      </dgm:prSet>
      <dgm:spPr/>
    </dgm:pt>
  </dgm:ptLst>
  <dgm:cxnLst>
    <dgm:cxn modelId="{FDAB3405-EDF6-4E5B-A7AC-4AE46224BFCA}" srcId="{E887A4E7-BBFB-4751-94A7-E54AB7126202}" destId="{72CD2137-B064-4704-B210-85F79DC489CD}" srcOrd="0" destOrd="0" parTransId="{BCF9B905-39E5-4B9B-8D53-DC8853F52578}" sibTransId="{B8D883D4-D9A1-4C68-A02C-CB4D7F342AB9}"/>
    <dgm:cxn modelId="{C0274234-7296-45BC-8610-D089B40C1A25}" type="presOf" srcId="{D1AEC101-9E68-470B-ABD5-3F0710D98C55}" destId="{6E59994B-6348-48F8-866C-225C8BDAFE52}" srcOrd="0" destOrd="0" presId="urn:microsoft.com/office/officeart/2016/7/layout/ChevronBlockProcess"/>
    <dgm:cxn modelId="{535AAF40-FA66-43E4-BB20-70D90DA02DDF}" srcId="{E887A4E7-BBFB-4751-94A7-E54AB7126202}" destId="{F46365FC-FB1A-4F3E-B0A4-D2A411F1D273}" srcOrd="2" destOrd="0" parTransId="{C68264EA-E2C2-44D4-A9EA-E3A20A1EB743}" sibTransId="{D0E8427A-9EAE-4EDB-8B83-8A6A0F84450C}"/>
    <dgm:cxn modelId="{1AA91E60-352E-4209-B88B-F5E2155E70C7}" type="presOf" srcId="{72CD2137-B064-4704-B210-85F79DC489CD}" destId="{746B42FB-506B-40B2-94C3-C658FAE171A8}" srcOrd="0" destOrd="0" presId="urn:microsoft.com/office/officeart/2016/7/layout/ChevronBlockProcess"/>
    <dgm:cxn modelId="{3333A943-C33F-44B6-B6AD-A974E79254B2}" srcId="{72CD2137-B064-4704-B210-85F79DC489CD}" destId="{E0DDBDDE-7323-4BD2-9BD6-482C32D66E25}" srcOrd="0" destOrd="0" parTransId="{687542DE-EA43-4986-8EF0-D514D2894DED}" sibTransId="{34259787-0FF9-4F8A-A7EA-073967E50606}"/>
    <dgm:cxn modelId="{79050164-28AC-4820-91FE-CE6279CCB0CE}" type="presOf" srcId="{12726DC9-A7A4-485C-AE96-101C34455A75}" destId="{437333C8-11DA-4D23-97BD-158975E2753D}" srcOrd="0" destOrd="0" presId="urn:microsoft.com/office/officeart/2016/7/layout/ChevronBlockProcess"/>
    <dgm:cxn modelId="{925E0F6B-726B-46DD-B055-F827F0E7FA4D}" type="presOf" srcId="{244062F2-1F80-4A88-B5AC-4C3814929045}" destId="{C58CD623-B74D-495D-8DB1-50B26B3830F1}" srcOrd="0" destOrd="0" presId="urn:microsoft.com/office/officeart/2016/7/layout/ChevronBlockProcess"/>
    <dgm:cxn modelId="{2ABDF56E-C066-48A3-89F0-6DE0A4F809A1}" type="presOf" srcId="{E0DDBDDE-7323-4BD2-9BD6-482C32D66E25}" destId="{A7963057-B249-4977-992F-8481D2946890}" srcOrd="0" destOrd="0" presId="urn:microsoft.com/office/officeart/2016/7/layout/ChevronBlockProcess"/>
    <dgm:cxn modelId="{394BC470-AE0C-498E-AF61-42AAB9933DA8}" srcId="{3ADA87BB-234C-4430-9526-78E0C5BBC35D}" destId="{164E6650-1DED-4F8A-8743-EB3E1B39C5E0}" srcOrd="0" destOrd="0" parTransId="{A1924EE4-06C3-48C6-95A4-2412CB17CFBE}" sibTransId="{BD9A7AE6-45ED-496B-AC49-9120B8D071C8}"/>
    <dgm:cxn modelId="{E88B2D53-CD33-4B6E-A203-F56EA9EB1A69}" srcId="{E887A4E7-BBFB-4751-94A7-E54AB7126202}" destId="{3ADA87BB-234C-4430-9526-78E0C5BBC35D}" srcOrd="3" destOrd="0" parTransId="{8EDEEE3C-61FE-4636-8664-280679F64E8A}" sibTransId="{98FC300E-5887-4C44-A18A-FCB1FDA3EACE}"/>
    <dgm:cxn modelId="{CBD0D387-3A24-4B33-808A-DD020B3B73ED}" srcId="{F46365FC-FB1A-4F3E-B0A4-D2A411F1D273}" destId="{D1AEC101-9E68-470B-ABD5-3F0710D98C55}" srcOrd="0" destOrd="0" parTransId="{5932CD6A-13CF-464B-A860-4897B3EC702F}" sibTransId="{3749BB67-1B1E-461E-9947-0F6AE896482F}"/>
    <dgm:cxn modelId="{C4EBB399-5B8A-4E0B-BF81-E707BDB9E205}" srcId="{12726DC9-A7A4-485C-AE96-101C34455A75}" destId="{244062F2-1F80-4A88-B5AC-4C3814929045}" srcOrd="0" destOrd="0" parTransId="{0396F80E-7926-488A-AAA3-242FE6F48618}" sibTransId="{EA48A3FD-559F-4D7E-8136-5C59CD6F12E2}"/>
    <dgm:cxn modelId="{C9B9D8A3-7E92-4624-9183-2CF532383164}" type="presOf" srcId="{F46365FC-FB1A-4F3E-B0A4-D2A411F1D273}" destId="{35E63783-19A9-47F9-A4A0-F7FF2846B83A}" srcOrd="0" destOrd="0" presId="urn:microsoft.com/office/officeart/2016/7/layout/ChevronBlockProcess"/>
    <dgm:cxn modelId="{9D7E45AD-7AD2-43B9-A051-EA23C4A88179}" srcId="{E887A4E7-BBFB-4751-94A7-E54AB7126202}" destId="{12726DC9-A7A4-485C-AE96-101C34455A75}" srcOrd="1" destOrd="0" parTransId="{F12558D1-00EA-4E16-B719-259AF85F9AFE}" sibTransId="{EDB339B1-C186-432A-852E-2ABA6CAE1733}"/>
    <dgm:cxn modelId="{C7E577B8-5C8F-4173-A08D-201313625171}" type="presOf" srcId="{164E6650-1DED-4F8A-8743-EB3E1B39C5E0}" destId="{0C27C6E5-D90A-4265-A11F-0BD464AB8394}" srcOrd="0" destOrd="0" presId="urn:microsoft.com/office/officeart/2016/7/layout/ChevronBlockProcess"/>
    <dgm:cxn modelId="{8A0383C3-FA08-4DBE-BDFB-F675FEDD738E}" type="presOf" srcId="{E887A4E7-BBFB-4751-94A7-E54AB7126202}" destId="{F72B066F-5596-47A4-9B24-C1D1E754539B}" srcOrd="0" destOrd="0" presId="urn:microsoft.com/office/officeart/2016/7/layout/ChevronBlockProcess"/>
    <dgm:cxn modelId="{6A5C70FC-6239-42F3-A492-E3B09C3949EA}" type="presOf" srcId="{3ADA87BB-234C-4430-9526-78E0C5BBC35D}" destId="{93D09139-7D69-44AB-BC60-0A72451593AD}" srcOrd="0" destOrd="0" presId="urn:microsoft.com/office/officeart/2016/7/layout/ChevronBlockProcess"/>
    <dgm:cxn modelId="{2C551C77-FAE9-4076-BD09-4BBE69A780F9}" type="presParOf" srcId="{F72B066F-5596-47A4-9B24-C1D1E754539B}" destId="{3E8BB58C-C4B2-430D-A3FF-2A9A74FCCD7D}" srcOrd="0" destOrd="0" presId="urn:microsoft.com/office/officeart/2016/7/layout/ChevronBlockProcess"/>
    <dgm:cxn modelId="{0357B3AC-E0CF-4CBA-97ED-842412C302C1}" type="presParOf" srcId="{3E8BB58C-C4B2-430D-A3FF-2A9A74FCCD7D}" destId="{746B42FB-506B-40B2-94C3-C658FAE171A8}" srcOrd="0" destOrd="0" presId="urn:microsoft.com/office/officeart/2016/7/layout/ChevronBlockProcess"/>
    <dgm:cxn modelId="{8438FB40-563E-478D-B5D7-D83C61FB05CF}" type="presParOf" srcId="{3E8BB58C-C4B2-430D-A3FF-2A9A74FCCD7D}" destId="{A7963057-B249-4977-992F-8481D2946890}" srcOrd="1" destOrd="0" presId="urn:microsoft.com/office/officeart/2016/7/layout/ChevronBlockProcess"/>
    <dgm:cxn modelId="{A26FBCA9-9C29-45A7-908A-12E26B66FC55}" type="presParOf" srcId="{F72B066F-5596-47A4-9B24-C1D1E754539B}" destId="{42F36E99-C93E-4B28-A522-D4DDBDA1A9CE}" srcOrd="1" destOrd="0" presId="urn:microsoft.com/office/officeart/2016/7/layout/ChevronBlockProcess"/>
    <dgm:cxn modelId="{62FB3719-28B4-48D4-865E-6BA382B615F5}" type="presParOf" srcId="{F72B066F-5596-47A4-9B24-C1D1E754539B}" destId="{4100D694-D577-4151-9A1B-3D544C849FCE}" srcOrd="2" destOrd="0" presId="urn:microsoft.com/office/officeart/2016/7/layout/ChevronBlockProcess"/>
    <dgm:cxn modelId="{A3DC4DC1-D8DA-47ED-8C61-2AF079C07940}" type="presParOf" srcId="{4100D694-D577-4151-9A1B-3D544C849FCE}" destId="{437333C8-11DA-4D23-97BD-158975E2753D}" srcOrd="0" destOrd="0" presId="urn:microsoft.com/office/officeart/2016/7/layout/ChevronBlockProcess"/>
    <dgm:cxn modelId="{CC4405FE-B0A0-4FC6-8E4A-166D53B184C1}" type="presParOf" srcId="{4100D694-D577-4151-9A1B-3D544C849FCE}" destId="{C58CD623-B74D-495D-8DB1-50B26B3830F1}" srcOrd="1" destOrd="0" presId="urn:microsoft.com/office/officeart/2016/7/layout/ChevronBlockProcess"/>
    <dgm:cxn modelId="{8C418924-8904-47CD-9EFB-6D8D7F7F2D45}" type="presParOf" srcId="{F72B066F-5596-47A4-9B24-C1D1E754539B}" destId="{CCEC4487-83A8-42EC-B3F3-A12C0C5D4F3D}" srcOrd="3" destOrd="0" presId="urn:microsoft.com/office/officeart/2016/7/layout/ChevronBlockProcess"/>
    <dgm:cxn modelId="{3797CCBF-7B71-473B-9354-BF4C4CBB46A4}" type="presParOf" srcId="{F72B066F-5596-47A4-9B24-C1D1E754539B}" destId="{8F3E05AB-23A2-4C20-8F4F-CB97B762FE88}" srcOrd="4" destOrd="0" presId="urn:microsoft.com/office/officeart/2016/7/layout/ChevronBlockProcess"/>
    <dgm:cxn modelId="{2BEC6D62-D3B8-4AE7-A2D6-96C67D246A80}" type="presParOf" srcId="{8F3E05AB-23A2-4C20-8F4F-CB97B762FE88}" destId="{35E63783-19A9-47F9-A4A0-F7FF2846B83A}" srcOrd="0" destOrd="0" presId="urn:microsoft.com/office/officeart/2016/7/layout/ChevronBlockProcess"/>
    <dgm:cxn modelId="{AF436A1E-FD46-4B49-9D5D-82ACB1A0DC8D}" type="presParOf" srcId="{8F3E05AB-23A2-4C20-8F4F-CB97B762FE88}" destId="{6E59994B-6348-48F8-866C-225C8BDAFE52}" srcOrd="1" destOrd="0" presId="urn:microsoft.com/office/officeart/2016/7/layout/ChevronBlockProcess"/>
    <dgm:cxn modelId="{03532FCB-A19B-48F3-A594-3FFC9FB48C58}" type="presParOf" srcId="{F72B066F-5596-47A4-9B24-C1D1E754539B}" destId="{7C21F1CE-E88D-4E9E-8CC7-AF2D165FF0B1}" srcOrd="5" destOrd="0" presId="urn:microsoft.com/office/officeart/2016/7/layout/ChevronBlockProcess"/>
    <dgm:cxn modelId="{C2CF423E-7A42-4487-878E-826061437D59}" type="presParOf" srcId="{F72B066F-5596-47A4-9B24-C1D1E754539B}" destId="{80DBBBBE-D03D-438B-AD78-C75D8EF0D9E6}" srcOrd="6" destOrd="0" presId="urn:microsoft.com/office/officeart/2016/7/layout/ChevronBlockProcess"/>
    <dgm:cxn modelId="{A69C31D1-D5F1-4E3A-B645-8D496185E3D7}" type="presParOf" srcId="{80DBBBBE-D03D-438B-AD78-C75D8EF0D9E6}" destId="{93D09139-7D69-44AB-BC60-0A72451593AD}" srcOrd="0" destOrd="0" presId="urn:microsoft.com/office/officeart/2016/7/layout/ChevronBlockProcess"/>
    <dgm:cxn modelId="{556321F3-380E-43B1-A854-9E4D05628968}" type="presParOf" srcId="{80DBBBBE-D03D-438B-AD78-C75D8EF0D9E6}" destId="{0C27C6E5-D90A-4265-A11F-0BD464AB8394}"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5E9FD5-1E39-44F8-A028-CC1C8A78A83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FC8EC341-E2DA-401E-9EA1-B3DC89FC9B99}">
      <dgm:prSet/>
      <dgm:spPr/>
      <dgm:t>
        <a:bodyPr/>
        <a:lstStyle/>
        <a:p>
          <a:r>
            <a:rPr lang="en-US"/>
            <a:t>Stress is one of the main factors affecting insomnia and other sleep disorders.</a:t>
          </a:r>
        </a:p>
      </dgm:t>
    </dgm:pt>
    <dgm:pt modelId="{5E677D5D-65B6-4C72-9E4F-8E25DDB14759}" type="parTrans" cxnId="{89A7B22D-C4EB-4084-98A8-BC41DDB8BA62}">
      <dgm:prSet/>
      <dgm:spPr/>
      <dgm:t>
        <a:bodyPr/>
        <a:lstStyle/>
        <a:p>
          <a:endParaRPr lang="en-US"/>
        </a:p>
      </dgm:t>
    </dgm:pt>
    <dgm:pt modelId="{A5BA2ADB-9AC1-44F9-951D-385452B3F160}" type="sibTrans" cxnId="{89A7B22D-C4EB-4084-98A8-BC41DDB8BA62}">
      <dgm:prSet/>
      <dgm:spPr/>
      <dgm:t>
        <a:bodyPr/>
        <a:lstStyle/>
        <a:p>
          <a:endParaRPr lang="en-US"/>
        </a:p>
      </dgm:t>
    </dgm:pt>
    <dgm:pt modelId="{5E10D1BA-F195-422A-BF4B-4212D25BAD2D}">
      <dgm:prSet/>
      <dgm:spPr/>
      <dgm:t>
        <a:bodyPr/>
        <a:lstStyle/>
        <a:p>
          <a:r>
            <a:rPr lang="en-US"/>
            <a:t>Laughter lowers levels of cortisol, adrenaline, and epinephrine, which are stress-aggravating hormones. It also releases feel-good hormones, like dopamine.</a:t>
          </a:r>
        </a:p>
      </dgm:t>
    </dgm:pt>
    <dgm:pt modelId="{9FA458DC-3CAF-471F-B94E-40D31B96E1A0}" type="parTrans" cxnId="{0D162718-540C-454D-AEFB-8C8A8BD99287}">
      <dgm:prSet/>
      <dgm:spPr/>
      <dgm:t>
        <a:bodyPr/>
        <a:lstStyle/>
        <a:p>
          <a:endParaRPr lang="en-US"/>
        </a:p>
      </dgm:t>
    </dgm:pt>
    <dgm:pt modelId="{A2780263-AA38-4D33-8196-3E90C1F1A286}" type="sibTrans" cxnId="{0D162718-540C-454D-AEFB-8C8A8BD99287}">
      <dgm:prSet/>
      <dgm:spPr/>
      <dgm:t>
        <a:bodyPr/>
        <a:lstStyle/>
        <a:p>
          <a:endParaRPr lang="en-US"/>
        </a:p>
      </dgm:t>
    </dgm:pt>
    <dgm:pt modelId="{4A139191-557C-4372-AFEC-D66BE7C75A29}">
      <dgm:prSet/>
      <dgm:spPr/>
      <dgm:t>
        <a:bodyPr/>
        <a:lstStyle/>
        <a:p>
          <a:r>
            <a:rPr lang="en-US"/>
            <a:t>Cocoa and chocolate are rich in antioxidants and have been said to reduce stress.</a:t>
          </a:r>
        </a:p>
      </dgm:t>
    </dgm:pt>
    <dgm:pt modelId="{32FB6482-0890-4084-8D9C-DDE83A07E24D}" type="parTrans" cxnId="{CEDC0C92-74E5-4127-98D1-BA7A78BFD2DC}">
      <dgm:prSet/>
      <dgm:spPr/>
      <dgm:t>
        <a:bodyPr/>
        <a:lstStyle/>
        <a:p>
          <a:endParaRPr lang="en-US"/>
        </a:p>
      </dgm:t>
    </dgm:pt>
    <dgm:pt modelId="{9B793372-36BB-4054-9D12-C2D3A60F6480}" type="sibTrans" cxnId="{CEDC0C92-74E5-4127-98D1-BA7A78BFD2DC}">
      <dgm:prSet/>
      <dgm:spPr/>
      <dgm:t>
        <a:bodyPr/>
        <a:lstStyle/>
        <a:p>
          <a:endParaRPr lang="en-US"/>
        </a:p>
      </dgm:t>
    </dgm:pt>
    <dgm:pt modelId="{AB325DA0-BD6D-4650-BC29-F83E3D12FB71}">
      <dgm:prSet/>
      <dgm:spPr/>
      <dgm:t>
        <a:bodyPr/>
        <a:lstStyle/>
        <a:p>
          <a:r>
            <a:rPr lang="en-US"/>
            <a:t>Stress balls are believed to alleviate stress because they apply force to pressure points on the hands.</a:t>
          </a:r>
        </a:p>
      </dgm:t>
    </dgm:pt>
    <dgm:pt modelId="{58E5C543-7723-4D1A-867A-9D50C1C8BE3F}" type="parTrans" cxnId="{AA27EED9-5760-4414-8AE8-AA2ADD0DC430}">
      <dgm:prSet/>
      <dgm:spPr/>
      <dgm:t>
        <a:bodyPr/>
        <a:lstStyle/>
        <a:p>
          <a:endParaRPr lang="en-US"/>
        </a:p>
      </dgm:t>
    </dgm:pt>
    <dgm:pt modelId="{F9BDF3C3-C5D8-4820-8F1D-6E160B272543}" type="sibTrans" cxnId="{AA27EED9-5760-4414-8AE8-AA2ADD0DC430}">
      <dgm:prSet/>
      <dgm:spPr/>
      <dgm:t>
        <a:bodyPr/>
        <a:lstStyle/>
        <a:p>
          <a:endParaRPr lang="en-US"/>
        </a:p>
      </dgm:t>
    </dgm:pt>
    <dgm:pt modelId="{3158DD39-7D75-496A-997B-D67046F384FB}">
      <dgm:prSet/>
      <dgm:spPr/>
      <dgm:t>
        <a:bodyPr/>
        <a:lstStyle/>
        <a:p>
          <a:r>
            <a:rPr lang="en-US"/>
            <a:t>Stress makes us physiologically ready for an emergency. In the moment, it is helpful. But, it can pop up in moments when we are safe, so it can be helpful to learn how to manage stress.</a:t>
          </a:r>
        </a:p>
      </dgm:t>
    </dgm:pt>
    <dgm:pt modelId="{83EF573F-6822-40DF-97CC-F9FF84DF7FE9}" type="parTrans" cxnId="{502A0C73-D9C7-4E72-B237-C37617DBDE8C}">
      <dgm:prSet/>
      <dgm:spPr/>
      <dgm:t>
        <a:bodyPr/>
        <a:lstStyle/>
        <a:p>
          <a:endParaRPr lang="en-US"/>
        </a:p>
      </dgm:t>
    </dgm:pt>
    <dgm:pt modelId="{99D7F32A-17FC-4BF5-9B29-5631E8804BB1}" type="sibTrans" cxnId="{502A0C73-D9C7-4E72-B237-C37617DBDE8C}">
      <dgm:prSet/>
      <dgm:spPr/>
      <dgm:t>
        <a:bodyPr/>
        <a:lstStyle/>
        <a:p>
          <a:endParaRPr lang="en-US"/>
        </a:p>
      </dgm:t>
    </dgm:pt>
    <dgm:pt modelId="{7141161D-D3D1-4255-B5C1-8BDFB16C9CCE}" type="pres">
      <dgm:prSet presAssocID="{355E9FD5-1E39-44F8-A028-CC1C8A78A83F}" presName="diagram" presStyleCnt="0">
        <dgm:presLayoutVars>
          <dgm:dir/>
          <dgm:resizeHandles val="exact"/>
        </dgm:presLayoutVars>
      </dgm:prSet>
      <dgm:spPr/>
    </dgm:pt>
    <dgm:pt modelId="{FE469F1A-9845-401B-A8DD-F1F1AEDB0DF0}" type="pres">
      <dgm:prSet presAssocID="{FC8EC341-E2DA-401E-9EA1-B3DC89FC9B99}" presName="node" presStyleLbl="node1" presStyleIdx="0" presStyleCnt="5">
        <dgm:presLayoutVars>
          <dgm:bulletEnabled val="1"/>
        </dgm:presLayoutVars>
      </dgm:prSet>
      <dgm:spPr/>
    </dgm:pt>
    <dgm:pt modelId="{B5889EC5-A232-4D91-8AFC-69D077AAA6A9}" type="pres">
      <dgm:prSet presAssocID="{A5BA2ADB-9AC1-44F9-951D-385452B3F160}" presName="sibTrans" presStyleCnt="0"/>
      <dgm:spPr/>
    </dgm:pt>
    <dgm:pt modelId="{810A96B4-3242-4BAE-A888-938F8D17B2D1}" type="pres">
      <dgm:prSet presAssocID="{5E10D1BA-F195-422A-BF4B-4212D25BAD2D}" presName="node" presStyleLbl="node1" presStyleIdx="1" presStyleCnt="5">
        <dgm:presLayoutVars>
          <dgm:bulletEnabled val="1"/>
        </dgm:presLayoutVars>
      </dgm:prSet>
      <dgm:spPr/>
    </dgm:pt>
    <dgm:pt modelId="{87494D80-86FE-4529-B9F6-268B0BB79E77}" type="pres">
      <dgm:prSet presAssocID="{A2780263-AA38-4D33-8196-3E90C1F1A286}" presName="sibTrans" presStyleCnt="0"/>
      <dgm:spPr/>
    </dgm:pt>
    <dgm:pt modelId="{450A5572-C5E9-43A5-B358-2463AD217260}" type="pres">
      <dgm:prSet presAssocID="{4A139191-557C-4372-AFEC-D66BE7C75A29}" presName="node" presStyleLbl="node1" presStyleIdx="2" presStyleCnt="5">
        <dgm:presLayoutVars>
          <dgm:bulletEnabled val="1"/>
        </dgm:presLayoutVars>
      </dgm:prSet>
      <dgm:spPr/>
    </dgm:pt>
    <dgm:pt modelId="{1D5DADD2-7AA1-4087-94C0-38E01AEC0377}" type="pres">
      <dgm:prSet presAssocID="{9B793372-36BB-4054-9D12-C2D3A60F6480}" presName="sibTrans" presStyleCnt="0"/>
      <dgm:spPr/>
    </dgm:pt>
    <dgm:pt modelId="{977C9CB6-1CDB-4BCE-AFCC-14098C142241}" type="pres">
      <dgm:prSet presAssocID="{AB325DA0-BD6D-4650-BC29-F83E3D12FB71}" presName="node" presStyleLbl="node1" presStyleIdx="3" presStyleCnt="5">
        <dgm:presLayoutVars>
          <dgm:bulletEnabled val="1"/>
        </dgm:presLayoutVars>
      </dgm:prSet>
      <dgm:spPr/>
    </dgm:pt>
    <dgm:pt modelId="{7C0D332E-3938-4E65-9713-71F8FD828B47}" type="pres">
      <dgm:prSet presAssocID="{F9BDF3C3-C5D8-4820-8F1D-6E160B272543}" presName="sibTrans" presStyleCnt="0"/>
      <dgm:spPr/>
    </dgm:pt>
    <dgm:pt modelId="{BE35B40E-6A93-4B96-8CAC-A6841652709A}" type="pres">
      <dgm:prSet presAssocID="{3158DD39-7D75-496A-997B-D67046F384FB}" presName="node" presStyleLbl="node1" presStyleIdx="4" presStyleCnt="5">
        <dgm:presLayoutVars>
          <dgm:bulletEnabled val="1"/>
        </dgm:presLayoutVars>
      </dgm:prSet>
      <dgm:spPr/>
    </dgm:pt>
  </dgm:ptLst>
  <dgm:cxnLst>
    <dgm:cxn modelId="{EBD19A0E-49BE-49B5-AC43-C650416AEAF6}" type="presOf" srcId="{5E10D1BA-F195-422A-BF4B-4212D25BAD2D}" destId="{810A96B4-3242-4BAE-A888-938F8D17B2D1}" srcOrd="0" destOrd="0" presId="urn:microsoft.com/office/officeart/2005/8/layout/default"/>
    <dgm:cxn modelId="{0D162718-540C-454D-AEFB-8C8A8BD99287}" srcId="{355E9FD5-1E39-44F8-A028-CC1C8A78A83F}" destId="{5E10D1BA-F195-422A-BF4B-4212D25BAD2D}" srcOrd="1" destOrd="0" parTransId="{9FA458DC-3CAF-471F-B94E-40D31B96E1A0}" sibTransId="{A2780263-AA38-4D33-8196-3E90C1F1A286}"/>
    <dgm:cxn modelId="{89A7B22D-C4EB-4084-98A8-BC41DDB8BA62}" srcId="{355E9FD5-1E39-44F8-A028-CC1C8A78A83F}" destId="{FC8EC341-E2DA-401E-9EA1-B3DC89FC9B99}" srcOrd="0" destOrd="0" parTransId="{5E677D5D-65B6-4C72-9E4F-8E25DDB14759}" sibTransId="{A5BA2ADB-9AC1-44F9-951D-385452B3F160}"/>
    <dgm:cxn modelId="{C667A03F-0D8E-4A54-B750-295584049887}" type="presOf" srcId="{3158DD39-7D75-496A-997B-D67046F384FB}" destId="{BE35B40E-6A93-4B96-8CAC-A6841652709A}" srcOrd="0" destOrd="0" presId="urn:microsoft.com/office/officeart/2005/8/layout/default"/>
    <dgm:cxn modelId="{0A84D84A-5461-469B-AD6C-E32CD61E3787}" type="presOf" srcId="{FC8EC341-E2DA-401E-9EA1-B3DC89FC9B99}" destId="{FE469F1A-9845-401B-A8DD-F1F1AEDB0DF0}" srcOrd="0" destOrd="0" presId="urn:microsoft.com/office/officeart/2005/8/layout/default"/>
    <dgm:cxn modelId="{502A0C73-D9C7-4E72-B237-C37617DBDE8C}" srcId="{355E9FD5-1E39-44F8-A028-CC1C8A78A83F}" destId="{3158DD39-7D75-496A-997B-D67046F384FB}" srcOrd="4" destOrd="0" parTransId="{83EF573F-6822-40DF-97CC-F9FF84DF7FE9}" sibTransId="{99D7F32A-17FC-4BF5-9B29-5631E8804BB1}"/>
    <dgm:cxn modelId="{CEDC0C92-74E5-4127-98D1-BA7A78BFD2DC}" srcId="{355E9FD5-1E39-44F8-A028-CC1C8A78A83F}" destId="{4A139191-557C-4372-AFEC-D66BE7C75A29}" srcOrd="2" destOrd="0" parTransId="{32FB6482-0890-4084-8D9C-DDE83A07E24D}" sibTransId="{9B793372-36BB-4054-9D12-C2D3A60F6480}"/>
    <dgm:cxn modelId="{26CA16B5-A203-42DF-AA38-982058AAF7B4}" type="presOf" srcId="{4A139191-557C-4372-AFEC-D66BE7C75A29}" destId="{450A5572-C5E9-43A5-B358-2463AD217260}" srcOrd="0" destOrd="0" presId="urn:microsoft.com/office/officeart/2005/8/layout/default"/>
    <dgm:cxn modelId="{5AECDAB8-7717-45CE-8D48-D71B92F6DFAA}" type="presOf" srcId="{355E9FD5-1E39-44F8-A028-CC1C8A78A83F}" destId="{7141161D-D3D1-4255-B5C1-8BDFB16C9CCE}" srcOrd="0" destOrd="0" presId="urn:microsoft.com/office/officeart/2005/8/layout/default"/>
    <dgm:cxn modelId="{AA27EED9-5760-4414-8AE8-AA2ADD0DC430}" srcId="{355E9FD5-1E39-44F8-A028-CC1C8A78A83F}" destId="{AB325DA0-BD6D-4650-BC29-F83E3D12FB71}" srcOrd="3" destOrd="0" parTransId="{58E5C543-7723-4D1A-867A-9D50C1C8BE3F}" sibTransId="{F9BDF3C3-C5D8-4820-8F1D-6E160B272543}"/>
    <dgm:cxn modelId="{7F5FB5E1-CA66-4E79-9110-22483301904C}" type="presOf" srcId="{AB325DA0-BD6D-4650-BC29-F83E3D12FB71}" destId="{977C9CB6-1CDB-4BCE-AFCC-14098C142241}" srcOrd="0" destOrd="0" presId="urn:microsoft.com/office/officeart/2005/8/layout/default"/>
    <dgm:cxn modelId="{C646C30C-61C1-457E-8239-D9C96CCFE16F}" type="presParOf" srcId="{7141161D-D3D1-4255-B5C1-8BDFB16C9CCE}" destId="{FE469F1A-9845-401B-A8DD-F1F1AEDB0DF0}" srcOrd="0" destOrd="0" presId="urn:microsoft.com/office/officeart/2005/8/layout/default"/>
    <dgm:cxn modelId="{70C85426-ABDE-4F70-BB4C-AA93D0A00294}" type="presParOf" srcId="{7141161D-D3D1-4255-B5C1-8BDFB16C9CCE}" destId="{B5889EC5-A232-4D91-8AFC-69D077AAA6A9}" srcOrd="1" destOrd="0" presId="urn:microsoft.com/office/officeart/2005/8/layout/default"/>
    <dgm:cxn modelId="{264A78CF-C1F9-47AE-8FDE-50785E855E58}" type="presParOf" srcId="{7141161D-D3D1-4255-B5C1-8BDFB16C9CCE}" destId="{810A96B4-3242-4BAE-A888-938F8D17B2D1}" srcOrd="2" destOrd="0" presId="urn:microsoft.com/office/officeart/2005/8/layout/default"/>
    <dgm:cxn modelId="{B29E291B-1D44-4D09-B427-BDCB906DA354}" type="presParOf" srcId="{7141161D-D3D1-4255-B5C1-8BDFB16C9CCE}" destId="{87494D80-86FE-4529-B9F6-268B0BB79E77}" srcOrd="3" destOrd="0" presId="urn:microsoft.com/office/officeart/2005/8/layout/default"/>
    <dgm:cxn modelId="{F4F78AEF-A99F-4B0F-BFDE-CD753EF504C3}" type="presParOf" srcId="{7141161D-D3D1-4255-B5C1-8BDFB16C9CCE}" destId="{450A5572-C5E9-43A5-B358-2463AD217260}" srcOrd="4" destOrd="0" presId="urn:microsoft.com/office/officeart/2005/8/layout/default"/>
    <dgm:cxn modelId="{92CA3AF1-D683-48B6-ACAC-BC6FABBA89E5}" type="presParOf" srcId="{7141161D-D3D1-4255-B5C1-8BDFB16C9CCE}" destId="{1D5DADD2-7AA1-4087-94C0-38E01AEC0377}" srcOrd="5" destOrd="0" presId="urn:microsoft.com/office/officeart/2005/8/layout/default"/>
    <dgm:cxn modelId="{29879B4B-22F0-4C42-84C9-70202BD65ECB}" type="presParOf" srcId="{7141161D-D3D1-4255-B5C1-8BDFB16C9CCE}" destId="{977C9CB6-1CDB-4BCE-AFCC-14098C142241}" srcOrd="6" destOrd="0" presId="urn:microsoft.com/office/officeart/2005/8/layout/default"/>
    <dgm:cxn modelId="{8691EA8E-3A7A-4728-9E04-519B117F8562}" type="presParOf" srcId="{7141161D-D3D1-4255-B5C1-8BDFB16C9CCE}" destId="{7C0D332E-3938-4E65-9713-71F8FD828B47}" srcOrd="7" destOrd="0" presId="urn:microsoft.com/office/officeart/2005/8/layout/default"/>
    <dgm:cxn modelId="{3CA48C60-3ACD-4173-85F2-25CEB45AC060}" type="presParOf" srcId="{7141161D-D3D1-4255-B5C1-8BDFB16C9CCE}" destId="{BE35B40E-6A93-4B96-8CAC-A6841652709A}"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B42FB-506B-40B2-94C3-C658FAE171A8}">
      <dsp:nvSpPr>
        <dsp:cNvPr id="0" name=""/>
        <dsp:cNvSpPr/>
      </dsp:nvSpPr>
      <dsp:spPr>
        <a:xfrm>
          <a:off x="11418" y="421316"/>
          <a:ext cx="2510149" cy="75304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92980" rIns="92980" bIns="92980" numCol="1" spcCol="1270" anchor="ctr" anchorCtr="0">
          <a:noAutofit/>
        </a:bodyPr>
        <a:lstStyle/>
        <a:p>
          <a:pPr marL="0" lvl="0" indent="0" algn="ctr" defTabSz="1244600">
            <a:lnSpc>
              <a:spcPct val="90000"/>
            </a:lnSpc>
            <a:spcBef>
              <a:spcPct val="0"/>
            </a:spcBef>
            <a:spcAft>
              <a:spcPct val="35000"/>
            </a:spcAft>
            <a:buNone/>
          </a:pPr>
          <a:r>
            <a:rPr lang="en-US" sz="2800" kern="1200" dirty="0"/>
            <a:t>Take</a:t>
          </a:r>
        </a:p>
      </dsp:txBody>
      <dsp:txXfrm>
        <a:off x="237331" y="421316"/>
        <a:ext cx="2058323" cy="753044"/>
      </dsp:txXfrm>
    </dsp:sp>
    <dsp:sp modelId="{A7963057-B249-4977-992F-8481D2946890}">
      <dsp:nvSpPr>
        <dsp:cNvPr id="0" name=""/>
        <dsp:cNvSpPr/>
      </dsp:nvSpPr>
      <dsp:spPr>
        <a:xfrm>
          <a:off x="11418" y="1174361"/>
          <a:ext cx="2284236" cy="25276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0505" tIns="180505" rIns="180505" bIns="361011" numCol="1" spcCol="1270" anchor="t" anchorCtr="0">
          <a:noAutofit/>
        </a:bodyPr>
        <a:lstStyle/>
        <a:p>
          <a:pPr marL="0" lvl="0" indent="0" algn="l" defTabSz="889000">
            <a:lnSpc>
              <a:spcPct val="90000"/>
            </a:lnSpc>
            <a:spcBef>
              <a:spcPct val="0"/>
            </a:spcBef>
            <a:spcAft>
              <a:spcPct val="35000"/>
            </a:spcAft>
            <a:buNone/>
          </a:pPr>
          <a:r>
            <a:rPr lang="en-US" sz="2000" kern="1200" dirty="0"/>
            <a:t>Take a deep, slow breath in through the nose, breathing into your lower belly (about 4-5 seconds).</a:t>
          </a:r>
        </a:p>
      </dsp:txBody>
      <dsp:txXfrm>
        <a:off x="11418" y="1174361"/>
        <a:ext cx="2284236" cy="2527639"/>
      </dsp:txXfrm>
    </dsp:sp>
    <dsp:sp modelId="{437333C8-11DA-4D23-97BD-158975E2753D}">
      <dsp:nvSpPr>
        <dsp:cNvPr id="0" name=""/>
        <dsp:cNvSpPr/>
      </dsp:nvSpPr>
      <dsp:spPr>
        <a:xfrm>
          <a:off x="2472042" y="421316"/>
          <a:ext cx="2510149" cy="75304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92980" rIns="92980" bIns="92980" numCol="1" spcCol="1270" anchor="ctr" anchorCtr="0">
          <a:noAutofit/>
        </a:bodyPr>
        <a:lstStyle/>
        <a:p>
          <a:pPr marL="0" lvl="0" indent="0" algn="ctr" defTabSz="1244600">
            <a:lnSpc>
              <a:spcPct val="90000"/>
            </a:lnSpc>
            <a:spcBef>
              <a:spcPct val="0"/>
            </a:spcBef>
            <a:spcAft>
              <a:spcPct val="35000"/>
            </a:spcAft>
            <a:buNone/>
          </a:pPr>
          <a:r>
            <a:rPr lang="en-US" sz="2800" kern="1200"/>
            <a:t>Hold</a:t>
          </a:r>
        </a:p>
      </dsp:txBody>
      <dsp:txXfrm>
        <a:off x="2697955" y="421316"/>
        <a:ext cx="2058323" cy="753044"/>
      </dsp:txXfrm>
    </dsp:sp>
    <dsp:sp modelId="{C58CD623-B74D-495D-8DB1-50B26B3830F1}">
      <dsp:nvSpPr>
        <dsp:cNvPr id="0" name=""/>
        <dsp:cNvSpPr/>
      </dsp:nvSpPr>
      <dsp:spPr>
        <a:xfrm>
          <a:off x="2472042" y="1174361"/>
          <a:ext cx="2284236" cy="25276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0505" tIns="180505" rIns="180505" bIns="361011" numCol="1" spcCol="1270" anchor="t" anchorCtr="0">
          <a:noAutofit/>
        </a:bodyPr>
        <a:lstStyle/>
        <a:p>
          <a:pPr marL="0" lvl="0" indent="0" algn="l" defTabSz="889000">
            <a:lnSpc>
              <a:spcPct val="90000"/>
            </a:lnSpc>
            <a:spcBef>
              <a:spcPct val="0"/>
            </a:spcBef>
            <a:spcAft>
              <a:spcPct val="35000"/>
            </a:spcAft>
            <a:buNone/>
          </a:pPr>
          <a:r>
            <a:rPr lang="en-US" sz="2000" kern="1200" dirty="0"/>
            <a:t>Hold your breath for 1 – 2 seconds.</a:t>
          </a:r>
        </a:p>
      </dsp:txBody>
      <dsp:txXfrm>
        <a:off x="2472042" y="1174361"/>
        <a:ext cx="2284236" cy="2527639"/>
      </dsp:txXfrm>
    </dsp:sp>
    <dsp:sp modelId="{35E63783-19A9-47F9-A4A0-F7FF2846B83A}">
      <dsp:nvSpPr>
        <dsp:cNvPr id="0" name=""/>
        <dsp:cNvSpPr/>
      </dsp:nvSpPr>
      <dsp:spPr>
        <a:xfrm>
          <a:off x="4932667" y="421316"/>
          <a:ext cx="2510149" cy="75304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92980" rIns="92980" bIns="92980" numCol="1" spcCol="1270" anchor="ctr" anchorCtr="0">
          <a:noAutofit/>
        </a:bodyPr>
        <a:lstStyle/>
        <a:p>
          <a:pPr marL="0" lvl="0" indent="0" algn="ctr" defTabSz="1244600">
            <a:lnSpc>
              <a:spcPct val="90000"/>
            </a:lnSpc>
            <a:spcBef>
              <a:spcPct val="0"/>
            </a:spcBef>
            <a:spcAft>
              <a:spcPct val="35000"/>
            </a:spcAft>
            <a:buNone/>
          </a:pPr>
          <a:r>
            <a:rPr lang="en-US" sz="2800" kern="1200"/>
            <a:t>Exhale</a:t>
          </a:r>
        </a:p>
      </dsp:txBody>
      <dsp:txXfrm>
        <a:off x="5158580" y="421316"/>
        <a:ext cx="2058323" cy="753044"/>
      </dsp:txXfrm>
    </dsp:sp>
    <dsp:sp modelId="{6E59994B-6348-48F8-866C-225C8BDAFE52}">
      <dsp:nvSpPr>
        <dsp:cNvPr id="0" name=""/>
        <dsp:cNvSpPr/>
      </dsp:nvSpPr>
      <dsp:spPr>
        <a:xfrm>
          <a:off x="4932667" y="1174361"/>
          <a:ext cx="2284236" cy="25276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0505" tIns="180505" rIns="180505" bIns="361011" numCol="1" spcCol="1270" anchor="t" anchorCtr="0">
          <a:noAutofit/>
        </a:bodyPr>
        <a:lstStyle/>
        <a:p>
          <a:pPr marL="0" lvl="0" indent="0" algn="l" defTabSz="889000">
            <a:lnSpc>
              <a:spcPct val="90000"/>
            </a:lnSpc>
            <a:spcBef>
              <a:spcPct val="0"/>
            </a:spcBef>
            <a:spcAft>
              <a:spcPct val="35000"/>
            </a:spcAft>
            <a:buNone/>
          </a:pPr>
          <a:r>
            <a:rPr lang="en-US" sz="2000" kern="1200"/>
            <a:t>Exhale slowly through your mouth (about 4-6 seconds). </a:t>
          </a:r>
        </a:p>
      </dsp:txBody>
      <dsp:txXfrm>
        <a:off x="4932667" y="1174361"/>
        <a:ext cx="2284236" cy="2527639"/>
      </dsp:txXfrm>
    </dsp:sp>
    <dsp:sp modelId="{93D09139-7D69-44AB-BC60-0A72451593AD}">
      <dsp:nvSpPr>
        <dsp:cNvPr id="0" name=""/>
        <dsp:cNvSpPr/>
      </dsp:nvSpPr>
      <dsp:spPr>
        <a:xfrm>
          <a:off x="7393291" y="421316"/>
          <a:ext cx="2510149" cy="75304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92980" rIns="92980" bIns="92980" numCol="1" spcCol="1270" anchor="ctr" anchorCtr="0">
          <a:noAutofit/>
        </a:bodyPr>
        <a:lstStyle/>
        <a:p>
          <a:pPr marL="0" lvl="0" indent="0" algn="ctr" defTabSz="1244600">
            <a:lnSpc>
              <a:spcPct val="90000"/>
            </a:lnSpc>
            <a:spcBef>
              <a:spcPct val="0"/>
            </a:spcBef>
            <a:spcAft>
              <a:spcPct val="35000"/>
            </a:spcAft>
            <a:buNone/>
          </a:pPr>
          <a:r>
            <a:rPr lang="en-US" sz="2800" kern="1200"/>
            <a:t>Wait</a:t>
          </a:r>
        </a:p>
      </dsp:txBody>
      <dsp:txXfrm>
        <a:off x="7619204" y="421316"/>
        <a:ext cx="2058323" cy="753044"/>
      </dsp:txXfrm>
    </dsp:sp>
    <dsp:sp modelId="{0C27C6E5-D90A-4265-A11F-0BD464AB8394}">
      <dsp:nvSpPr>
        <dsp:cNvPr id="0" name=""/>
        <dsp:cNvSpPr/>
      </dsp:nvSpPr>
      <dsp:spPr>
        <a:xfrm>
          <a:off x="7393291" y="1174361"/>
          <a:ext cx="2284236" cy="25276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0505" tIns="180505" rIns="180505" bIns="361011" numCol="1" spcCol="1270" anchor="t" anchorCtr="0">
          <a:noAutofit/>
        </a:bodyPr>
        <a:lstStyle/>
        <a:p>
          <a:pPr marL="0" lvl="0" indent="0" algn="l" defTabSz="889000">
            <a:lnSpc>
              <a:spcPct val="90000"/>
            </a:lnSpc>
            <a:spcBef>
              <a:spcPct val="0"/>
            </a:spcBef>
            <a:spcAft>
              <a:spcPct val="35000"/>
            </a:spcAft>
            <a:buNone/>
          </a:pPr>
          <a:r>
            <a:rPr lang="en-US" sz="2000" kern="1200"/>
            <a:t>Wait a few seconds before taking another deep, slow breath.</a:t>
          </a:r>
        </a:p>
      </dsp:txBody>
      <dsp:txXfrm>
        <a:off x="7393291" y="1174361"/>
        <a:ext cx="2284236" cy="2527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69F1A-9845-401B-A8DD-F1F1AEDB0DF0}">
      <dsp:nvSpPr>
        <dsp:cNvPr id="0" name=""/>
        <dsp:cNvSpPr/>
      </dsp:nvSpPr>
      <dsp:spPr>
        <a:xfrm>
          <a:off x="371585" y="579"/>
          <a:ext cx="2693918" cy="16163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Stress is one of the main factors affecting insomnia and other sleep disorders.</a:t>
          </a:r>
        </a:p>
      </dsp:txBody>
      <dsp:txXfrm>
        <a:off x="371585" y="579"/>
        <a:ext cx="2693918" cy="1616351"/>
      </dsp:txXfrm>
    </dsp:sp>
    <dsp:sp modelId="{810A96B4-3242-4BAE-A888-938F8D17B2D1}">
      <dsp:nvSpPr>
        <dsp:cNvPr id="0" name=""/>
        <dsp:cNvSpPr/>
      </dsp:nvSpPr>
      <dsp:spPr>
        <a:xfrm>
          <a:off x="3334896" y="579"/>
          <a:ext cx="2693918" cy="16163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Laughter lowers levels of cortisol, adrenaline, and epinephrine, which are stress-aggravating hormones. It also releases feel-good hormones, like dopamine.</a:t>
          </a:r>
        </a:p>
      </dsp:txBody>
      <dsp:txXfrm>
        <a:off x="3334896" y="579"/>
        <a:ext cx="2693918" cy="1616351"/>
      </dsp:txXfrm>
    </dsp:sp>
    <dsp:sp modelId="{450A5572-C5E9-43A5-B358-2463AD217260}">
      <dsp:nvSpPr>
        <dsp:cNvPr id="0" name=""/>
        <dsp:cNvSpPr/>
      </dsp:nvSpPr>
      <dsp:spPr>
        <a:xfrm>
          <a:off x="371585" y="1886322"/>
          <a:ext cx="2693918" cy="16163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Cocoa and chocolate are rich in antioxidants and have been said to reduce stress.</a:t>
          </a:r>
        </a:p>
      </dsp:txBody>
      <dsp:txXfrm>
        <a:off x="371585" y="1886322"/>
        <a:ext cx="2693918" cy="1616351"/>
      </dsp:txXfrm>
    </dsp:sp>
    <dsp:sp modelId="{977C9CB6-1CDB-4BCE-AFCC-14098C142241}">
      <dsp:nvSpPr>
        <dsp:cNvPr id="0" name=""/>
        <dsp:cNvSpPr/>
      </dsp:nvSpPr>
      <dsp:spPr>
        <a:xfrm>
          <a:off x="3334896" y="1886322"/>
          <a:ext cx="2693918" cy="16163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Stress balls are believed to alleviate stress because they apply force to pressure points on the hands.</a:t>
          </a:r>
        </a:p>
      </dsp:txBody>
      <dsp:txXfrm>
        <a:off x="3334896" y="1886322"/>
        <a:ext cx="2693918" cy="1616351"/>
      </dsp:txXfrm>
    </dsp:sp>
    <dsp:sp modelId="{BE35B40E-6A93-4B96-8CAC-A6841652709A}">
      <dsp:nvSpPr>
        <dsp:cNvPr id="0" name=""/>
        <dsp:cNvSpPr/>
      </dsp:nvSpPr>
      <dsp:spPr>
        <a:xfrm>
          <a:off x="1853241" y="3772066"/>
          <a:ext cx="2693918" cy="16163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Stress makes us physiologically ready for an emergency. In the moment, it is helpful. But, it can pop up in moments when we are safe, so it can be helpful to learn how to manage stress.</a:t>
          </a:r>
        </a:p>
      </dsp:txBody>
      <dsp:txXfrm>
        <a:off x="1853241" y="3772066"/>
        <a:ext cx="2693918" cy="1616351"/>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4/13/2023</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263708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005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25869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fld id="{32637B58-87C1-446D-BDA9-B06F4BCF7782}" type="datetimeFigureOut">
              <a:rPr lang="en-US" smtClean="0"/>
              <a:t>4/13/2023</a:t>
            </a:fld>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46954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11001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212128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69556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52157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73382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977714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32637B58-87C1-446D-BDA9-B06F4BCF7782}" type="datetimeFigureOut">
              <a:rPr lang="en-US" smtClean="0"/>
              <a:t>4/13/2023</a:t>
            </a:fld>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647360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fld id="{32637B58-87C1-446D-BDA9-B06F4BCF7782}" type="datetimeFigureOut">
              <a:rPr lang="en-US" smtClean="0"/>
              <a:pPr/>
              <a:t>4/13/2023</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337763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ihO02wUzgkc?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vXZ5l7G6T2I?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8E490-99B0-42E6-1C52-1FDE2812378D}"/>
              </a:ext>
            </a:extLst>
          </p:cNvPr>
          <p:cNvSpPr>
            <a:spLocks noGrp="1"/>
          </p:cNvSpPr>
          <p:nvPr>
            <p:ph type="ctrTitle"/>
          </p:nvPr>
        </p:nvSpPr>
        <p:spPr/>
        <p:txBody>
          <a:bodyPr/>
          <a:lstStyle/>
          <a:p>
            <a:r>
              <a:rPr lang="en-US" dirty="0"/>
              <a:t>Relaxation: How It Affects the Brain and the Body</a:t>
            </a:r>
          </a:p>
        </p:txBody>
      </p:sp>
      <p:pic>
        <p:nvPicPr>
          <p:cNvPr id="4" name="Picture 5">
            <a:extLst>
              <a:ext uri="{FF2B5EF4-FFF2-40B4-BE49-F238E27FC236}">
                <a16:creationId xmlns:a16="http://schemas.microsoft.com/office/drawing/2014/main" id="{875BDC8D-8F41-FF54-B0CC-DE9FA07650E0}"/>
              </a:ext>
            </a:extLst>
          </p:cNvPr>
          <p:cNvPicPr>
            <a:picLocks noChangeAspect="1"/>
          </p:cNvPicPr>
          <p:nvPr/>
        </p:nvPicPr>
        <p:blipFill>
          <a:blip r:embed="rId2"/>
          <a:srcRect/>
          <a:stretch>
            <a:fillRect/>
          </a:stretch>
        </p:blipFill>
        <p:spPr>
          <a:xfrm>
            <a:off x="6234574" y="4720715"/>
            <a:ext cx="4855824" cy="1610679"/>
          </a:xfrm>
          <a:prstGeom prst="rect">
            <a:avLst/>
          </a:prstGeom>
        </p:spPr>
      </p:pic>
    </p:spTree>
    <p:extLst>
      <p:ext uri="{BB962C8B-B14F-4D97-AF65-F5344CB8AC3E}">
        <p14:creationId xmlns:p14="http://schemas.microsoft.com/office/powerpoint/2010/main" val="1034832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D415D88-0075-4A82-A283-1E6021BDC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052C4CA-EF1C-4037-ADF2-52072C0FA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38901"/>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A5E1F-3AD4-6B78-DC91-9737D7D7E6A0}"/>
              </a:ext>
            </a:extLst>
          </p:cNvPr>
          <p:cNvSpPr>
            <a:spLocks noGrp="1"/>
          </p:cNvSpPr>
          <p:nvPr>
            <p:ph type="title"/>
          </p:nvPr>
        </p:nvSpPr>
        <p:spPr>
          <a:xfrm>
            <a:off x="914401" y="584634"/>
            <a:ext cx="9753599" cy="1111261"/>
          </a:xfrm>
        </p:spPr>
        <p:txBody>
          <a:bodyPr>
            <a:normAutofit/>
          </a:bodyPr>
          <a:lstStyle/>
          <a:p>
            <a:r>
              <a:rPr lang="en-US">
                <a:solidFill>
                  <a:srgbClr val="FFFFFF"/>
                </a:solidFill>
              </a:rPr>
              <a:t>How Our Body Reacts to Stress</a:t>
            </a:r>
          </a:p>
        </p:txBody>
      </p:sp>
      <p:sp>
        <p:nvSpPr>
          <p:cNvPr id="3" name="Content Placeholder 2">
            <a:extLst>
              <a:ext uri="{FF2B5EF4-FFF2-40B4-BE49-F238E27FC236}">
                <a16:creationId xmlns:a16="http://schemas.microsoft.com/office/drawing/2014/main" id="{B8ED8FEA-3262-2DD8-983C-0D8CF4264374}"/>
              </a:ext>
            </a:extLst>
          </p:cNvPr>
          <p:cNvSpPr>
            <a:spLocks noGrp="1"/>
          </p:cNvSpPr>
          <p:nvPr>
            <p:ph idx="1"/>
          </p:nvPr>
        </p:nvSpPr>
        <p:spPr>
          <a:xfrm>
            <a:off x="914400" y="2737223"/>
            <a:ext cx="6096000" cy="3439739"/>
          </a:xfrm>
        </p:spPr>
        <p:txBody>
          <a:bodyPr anchor="t">
            <a:normAutofit/>
          </a:bodyPr>
          <a:lstStyle/>
          <a:p>
            <a:r>
              <a:rPr lang="en-US" dirty="0"/>
              <a:t>Common Effects of Stress on your behavior:</a:t>
            </a:r>
          </a:p>
          <a:p>
            <a:pPr lvl="1"/>
            <a:r>
              <a:rPr lang="en-US" dirty="0"/>
              <a:t>Overeating or undereating</a:t>
            </a:r>
          </a:p>
          <a:p>
            <a:pPr lvl="1"/>
            <a:r>
              <a:rPr lang="en-US" dirty="0"/>
              <a:t>Angry outburst</a:t>
            </a:r>
          </a:p>
          <a:p>
            <a:pPr lvl="1"/>
            <a:r>
              <a:rPr lang="en-US" dirty="0"/>
              <a:t>Drug or alcohol use</a:t>
            </a:r>
          </a:p>
          <a:p>
            <a:pPr lvl="1"/>
            <a:r>
              <a:rPr lang="en-US" dirty="0"/>
              <a:t>Tobacco use</a:t>
            </a:r>
          </a:p>
          <a:p>
            <a:pPr lvl="1"/>
            <a:r>
              <a:rPr lang="en-US" dirty="0"/>
              <a:t>Social withdrawal</a:t>
            </a:r>
          </a:p>
          <a:p>
            <a:pPr lvl="1"/>
            <a:r>
              <a:rPr lang="en-US" dirty="0"/>
              <a:t>Decreased energy</a:t>
            </a:r>
          </a:p>
          <a:p>
            <a:pPr lvl="1"/>
            <a:endParaRPr lang="en-US" dirty="0"/>
          </a:p>
        </p:txBody>
      </p:sp>
      <p:pic>
        <p:nvPicPr>
          <p:cNvPr id="5" name="Picture 4" descr="Child sleeping on books">
            <a:extLst>
              <a:ext uri="{FF2B5EF4-FFF2-40B4-BE49-F238E27FC236}">
                <a16:creationId xmlns:a16="http://schemas.microsoft.com/office/drawing/2014/main" id="{96375D3E-B217-2D5A-9C7E-3066ABA3A267}"/>
              </a:ext>
            </a:extLst>
          </p:cNvPr>
          <p:cNvPicPr>
            <a:picLocks noChangeAspect="1"/>
          </p:cNvPicPr>
          <p:nvPr/>
        </p:nvPicPr>
        <p:blipFill rotWithShape="1">
          <a:blip r:embed="rId2">
            <a:extLst>
              <a:ext uri="{28A0092B-C50C-407E-A947-70E740481C1C}">
                <a14:useLocalDpi xmlns:a14="http://schemas.microsoft.com/office/drawing/2010/main" val="0"/>
              </a:ext>
            </a:extLst>
          </a:blip>
          <a:srcRect l="25157" r="14592" b="-1"/>
          <a:stretch/>
        </p:blipFill>
        <p:spPr>
          <a:xfrm>
            <a:off x="7924801" y="2138901"/>
            <a:ext cx="4267200" cy="4727565"/>
          </a:xfrm>
          <a:prstGeom prst="rect">
            <a:avLst/>
          </a:prstGeom>
        </p:spPr>
      </p:pic>
      <p:sp>
        <p:nvSpPr>
          <p:cNvPr id="47" name="Freeform: Shape 46">
            <a:extLst>
              <a:ext uri="{FF2B5EF4-FFF2-40B4-BE49-F238E27FC236}">
                <a16:creationId xmlns:a16="http://schemas.microsoft.com/office/drawing/2014/main" id="{DD9E71F0-7A48-4C29-8E61-F44D090F7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8">
            <a:extLst>
              <a:ext uri="{FF2B5EF4-FFF2-40B4-BE49-F238E27FC236}">
                <a16:creationId xmlns:a16="http://schemas.microsoft.com/office/drawing/2014/main" id="{B075398C-58B1-464A-9B13-3374F24FA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61225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B4153B-B110-4ED7-8630-3CABE81A3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A5C78E-B270-4285-98D2-CD98C01BA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3A2060A-9B94-4B72-B661-8908DD26C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5F34811-F695-48A5-BE8E-269963D86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E69C91-2BBF-083E-8203-CC685A6193EC}"/>
              </a:ext>
            </a:extLst>
          </p:cNvPr>
          <p:cNvSpPr>
            <a:spLocks noGrp="1"/>
          </p:cNvSpPr>
          <p:nvPr>
            <p:ph type="title"/>
          </p:nvPr>
        </p:nvSpPr>
        <p:spPr>
          <a:xfrm>
            <a:off x="914401" y="488950"/>
            <a:ext cx="9914859" cy="1423521"/>
          </a:xfrm>
        </p:spPr>
        <p:txBody>
          <a:bodyPr>
            <a:normAutofit/>
          </a:bodyPr>
          <a:lstStyle/>
          <a:p>
            <a:r>
              <a:rPr lang="en-US">
                <a:solidFill>
                  <a:srgbClr val="FFFFFF"/>
                </a:solidFill>
              </a:rPr>
              <a:t>How our Body Reacts to Stress</a:t>
            </a:r>
          </a:p>
        </p:txBody>
      </p:sp>
      <p:sp>
        <p:nvSpPr>
          <p:cNvPr id="3" name="Content Placeholder 2">
            <a:extLst>
              <a:ext uri="{FF2B5EF4-FFF2-40B4-BE49-F238E27FC236}">
                <a16:creationId xmlns:a16="http://schemas.microsoft.com/office/drawing/2014/main" id="{8D5D5246-27B8-B06C-3044-7553F626D58D}"/>
              </a:ext>
            </a:extLst>
          </p:cNvPr>
          <p:cNvSpPr>
            <a:spLocks noGrp="1"/>
          </p:cNvSpPr>
          <p:nvPr>
            <p:ph idx="1"/>
          </p:nvPr>
        </p:nvSpPr>
        <p:spPr>
          <a:xfrm>
            <a:off x="4921250" y="2724150"/>
            <a:ext cx="6356350" cy="3452812"/>
          </a:xfrm>
        </p:spPr>
        <p:txBody>
          <a:bodyPr anchor="t">
            <a:normAutofit/>
          </a:bodyPr>
          <a:lstStyle/>
          <a:p>
            <a:r>
              <a:rPr lang="en-US" dirty="0"/>
              <a:t>Common Effects of Stress on Your Mood:</a:t>
            </a:r>
          </a:p>
          <a:p>
            <a:pPr lvl="1"/>
            <a:r>
              <a:rPr lang="en-US" dirty="0"/>
              <a:t>Anxiety </a:t>
            </a:r>
          </a:p>
          <a:p>
            <a:pPr lvl="1"/>
            <a:r>
              <a:rPr lang="en-US" dirty="0"/>
              <a:t>Restlessness</a:t>
            </a:r>
          </a:p>
          <a:p>
            <a:pPr lvl="1"/>
            <a:r>
              <a:rPr lang="en-US" dirty="0"/>
              <a:t>Lack of motivation or focus</a:t>
            </a:r>
          </a:p>
          <a:p>
            <a:pPr lvl="1"/>
            <a:r>
              <a:rPr lang="en-US" dirty="0"/>
              <a:t>Irritability or anger</a:t>
            </a:r>
          </a:p>
          <a:p>
            <a:pPr lvl="1"/>
            <a:r>
              <a:rPr lang="en-US" dirty="0"/>
              <a:t>Sadness or depression</a:t>
            </a:r>
          </a:p>
          <a:p>
            <a:pPr lvl="1"/>
            <a:endParaRPr lang="en-US" dirty="0"/>
          </a:p>
        </p:txBody>
      </p:sp>
      <p:pic>
        <p:nvPicPr>
          <p:cNvPr id="6" name="Picture 5" descr="A brown teddy bear covering its eyes">
            <a:extLst>
              <a:ext uri="{FF2B5EF4-FFF2-40B4-BE49-F238E27FC236}">
                <a16:creationId xmlns:a16="http://schemas.microsoft.com/office/drawing/2014/main" id="{3B123275-5B24-3DD8-B6F8-A78B7A2358B3}"/>
              </a:ext>
            </a:extLst>
          </p:cNvPr>
          <p:cNvPicPr>
            <a:picLocks noChangeAspect="1"/>
          </p:cNvPicPr>
          <p:nvPr/>
        </p:nvPicPr>
        <p:blipFill rotWithShape="1">
          <a:blip r:embed="rId2">
            <a:extLst>
              <a:ext uri="{28A0092B-C50C-407E-A947-70E740481C1C}">
                <a14:useLocalDpi xmlns:a14="http://schemas.microsoft.com/office/drawing/2010/main" val="0"/>
              </a:ext>
            </a:extLst>
          </a:blip>
          <a:srcRect r="47154" b="-2"/>
          <a:stretch/>
        </p:blipFill>
        <p:spPr>
          <a:xfrm>
            <a:off x="20" y="2124272"/>
            <a:ext cx="4294466" cy="4733728"/>
          </a:xfrm>
          <a:prstGeom prst="rect">
            <a:avLst/>
          </a:prstGeom>
        </p:spPr>
      </p:pic>
    </p:spTree>
    <p:extLst>
      <p:ext uri="{BB962C8B-B14F-4D97-AF65-F5344CB8AC3E}">
        <p14:creationId xmlns:p14="http://schemas.microsoft.com/office/powerpoint/2010/main" val="347675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DD10E6-914E-4F17-ABD5-8F016C23E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9023182-6D3E-438B-8E1A-DBF47C70D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51628" cy="6858000"/>
          </a:xfrm>
          <a:custGeom>
            <a:avLst/>
            <a:gdLst>
              <a:gd name="connsiteX0" fmla="*/ 0 w 7351628"/>
              <a:gd name="connsiteY0" fmla="*/ 0 h 6858000"/>
              <a:gd name="connsiteX1" fmla="*/ 1482273 w 7351628"/>
              <a:gd name="connsiteY1" fmla="*/ 0 h 6858000"/>
              <a:gd name="connsiteX2" fmla="*/ 2438400 w 7351628"/>
              <a:gd name="connsiteY2" fmla="*/ 0 h 6858000"/>
              <a:gd name="connsiteX3" fmla="*/ 7351628 w 7351628"/>
              <a:gd name="connsiteY3" fmla="*/ 0 h 6858000"/>
              <a:gd name="connsiteX4" fmla="*/ 3920673 w 7351628"/>
              <a:gd name="connsiteY4" fmla="*/ 3430955 h 6858000"/>
              <a:gd name="connsiteX5" fmla="*/ 7175072 w 7351628"/>
              <a:gd name="connsiteY5" fmla="*/ 6857446 h 6858000"/>
              <a:gd name="connsiteX6" fmla="*/ 7196984 w 7351628"/>
              <a:gd name="connsiteY6" fmla="*/ 6858000 h 6858000"/>
              <a:gd name="connsiteX7" fmla="*/ 2438400 w 7351628"/>
              <a:gd name="connsiteY7" fmla="*/ 6858000 h 6858000"/>
              <a:gd name="connsiteX8" fmla="*/ 1482273 w 7351628"/>
              <a:gd name="connsiteY8" fmla="*/ 6858000 h 6858000"/>
              <a:gd name="connsiteX9" fmla="*/ 0 w 735162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1628" h="6858000">
                <a:moveTo>
                  <a:pt x="0" y="0"/>
                </a:moveTo>
                <a:lnTo>
                  <a:pt x="1482273" y="0"/>
                </a:lnTo>
                <a:lnTo>
                  <a:pt x="2438400" y="0"/>
                </a:lnTo>
                <a:lnTo>
                  <a:pt x="7351628" y="0"/>
                </a:lnTo>
                <a:cubicBezTo>
                  <a:pt x="5456764" y="0"/>
                  <a:pt x="3920673" y="1536091"/>
                  <a:pt x="3920673" y="3430955"/>
                </a:cubicBezTo>
                <a:cubicBezTo>
                  <a:pt x="3920673" y="5266604"/>
                  <a:pt x="5362258" y="6765554"/>
                  <a:pt x="7175072" y="6857446"/>
                </a:cubicBezTo>
                <a:lnTo>
                  <a:pt x="7196984" y="6858000"/>
                </a:lnTo>
                <a:lnTo>
                  <a:pt x="2438400" y="6858000"/>
                </a:lnTo>
                <a:lnTo>
                  <a:pt x="1482273"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66989A7B-378A-4C5A-83D3-92770B761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56350" y="0"/>
            <a:ext cx="7351628" cy="6858000"/>
          </a:xfrm>
          <a:custGeom>
            <a:avLst/>
            <a:gdLst>
              <a:gd name="connsiteX0" fmla="*/ 0 w 7351628"/>
              <a:gd name="connsiteY0" fmla="*/ 0 h 6858000"/>
              <a:gd name="connsiteX1" fmla="*/ 1482273 w 7351628"/>
              <a:gd name="connsiteY1" fmla="*/ 0 h 6858000"/>
              <a:gd name="connsiteX2" fmla="*/ 2438400 w 7351628"/>
              <a:gd name="connsiteY2" fmla="*/ 0 h 6858000"/>
              <a:gd name="connsiteX3" fmla="*/ 7351628 w 7351628"/>
              <a:gd name="connsiteY3" fmla="*/ 0 h 6858000"/>
              <a:gd name="connsiteX4" fmla="*/ 3920673 w 7351628"/>
              <a:gd name="connsiteY4" fmla="*/ 3430955 h 6858000"/>
              <a:gd name="connsiteX5" fmla="*/ 7175072 w 7351628"/>
              <a:gd name="connsiteY5" fmla="*/ 6857446 h 6858000"/>
              <a:gd name="connsiteX6" fmla="*/ 7196984 w 7351628"/>
              <a:gd name="connsiteY6" fmla="*/ 6858000 h 6858000"/>
              <a:gd name="connsiteX7" fmla="*/ 2438400 w 7351628"/>
              <a:gd name="connsiteY7" fmla="*/ 6858000 h 6858000"/>
              <a:gd name="connsiteX8" fmla="*/ 1482273 w 7351628"/>
              <a:gd name="connsiteY8" fmla="*/ 6858000 h 6858000"/>
              <a:gd name="connsiteX9" fmla="*/ 0 w 735162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51628" h="6858000">
                <a:moveTo>
                  <a:pt x="0" y="0"/>
                </a:moveTo>
                <a:lnTo>
                  <a:pt x="1482273" y="0"/>
                </a:lnTo>
                <a:lnTo>
                  <a:pt x="2438400" y="0"/>
                </a:lnTo>
                <a:lnTo>
                  <a:pt x="7351628" y="0"/>
                </a:lnTo>
                <a:cubicBezTo>
                  <a:pt x="5456764" y="0"/>
                  <a:pt x="3920673" y="1536091"/>
                  <a:pt x="3920673" y="3430955"/>
                </a:cubicBezTo>
                <a:cubicBezTo>
                  <a:pt x="3920673" y="5266604"/>
                  <a:pt x="5362258" y="6765554"/>
                  <a:pt x="7175072" y="6857446"/>
                </a:cubicBezTo>
                <a:lnTo>
                  <a:pt x="7196984" y="6858000"/>
                </a:lnTo>
                <a:lnTo>
                  <a:pt x="2438400" y="6858000"/>
                </a:lnTo>
                <a:lnTo>
                  <a:pt x="1482273" y="6858000"/>
                </a:lnTo>
                <a:lnTo>
                  <a:pt x="0" y="6858000"/>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F94555-18C0-0571-453B-91B4C4A1C4F4}"/>
              </a:ext>
            </a:extLst>
          </p:cNvPr>
          <p:cNvSpPr>
            <a:spLocks noGrp="1"/>
          </p:cNvSpPr>
          <p:nvPr>
            <p:ph type="title"/>
          </p:nvPr>
        </p:nvSpPr>
        <p:spPr>
          <a:xfrm>
            <a:off x="609601" y="685800"/>
            <a:ext cx="2984390" cy="5486400"/>
          </a:xfrm>
        </p:spPr>
        <p:txBody>
          <a:bodyPr anchor="ctr">
            <a:normAutofit/>
          </a:bodyPr>
          <a:lstStyle/>
          <a:p>
            <a:r>
              <a:rPr lang="en-US">
                <a:solidFill>
                  <a:srgbClr val="FFFFFF"/>
                </a:solidFill>
              </a:rPr>
              <a:t>Stress Facts</a:t>
            </a:r>
          </a:p>
        </p:txBody>
      </p:sp>
      <p:sp useBgFill="1">
        <p:nvSpPr>
          <p:cNvPr id="15" name="Freeform: Shape 14">
            <a:extLst>
              <a:ext uri="{FF2B5EF4-FFF2-40B4-BE49-F238E27FC236}">
                <a16:creationId xmlns:a16="http://schemas.microsoft.com/office/drawing/2014/main" id="{D493E550-6182-46EC-9D62-577FCFBA6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898035" y="-3910"/>
            <a:ext cx="5963231" cy="6861910"/>
          </a:xfrm>
          <a:custGeom>
            <a:avLst/>
            <a:gdLst>
              <a:gd name="connsiteX0" fmla="*/ 2532276 w 5963231"/>
              <a:gd name="connsiteY0" fmla="*/ 6861910 h 6861910"/>
              <a:gd name="connsiteX1" fmla="*/ 2377645 w 5963231"/>
              <a:gd name="connsiteY1" fmla="*/ 6858000 h 6861910"/>
              <a:gd name="connsiteX2" fmla="*/ 0 w 5963231"/>
              <a:gd name="connsiteY2" fmla="*/ 6858000 h 6861910"/>
              <a:gd name="connsiteX3" fmla="*/ 0 w 5963231"/>
              <a:gd name="connsiteY3" fmla="*/ 0 h 6861910"/>
              <a:gd name="connsiteX4" fmla="*/ 2532276 w 5963231"/>
              <a:gd name="connsiteY4" fmla="*/ 0 h 6861910"/>
              <a:gd name="connsiteX5" fmla="*/ 2547568 w 5963231"/>
              <a:gd name="connsiteY5" fmla="*/ 0 h 6861910"/>
              <a:gd name="connsiteX6" fmla="*/ 2547568 w 5963231"/>
              <a:gd name="connsiteY6" fmla="*/ 387 h 6861910"/>
              <a:gd name="connsiteX7" fmla="*/ 2708832 w 5963231"/>
              <a:gd name="connsiteY7" fmla="*/ 4464 h 6861910"/>
              <a:gd name="connsiteX8" fmla="*/ 5963231 w 5963231"/>
              <a:gd name="connsiteY8" fmla="*/ 3430955 h 6861910"/>
              <a:gd name="connsiteX9" fmla="*/ 2532276 w 5963231"/>
              <a:gd name="connsiteY9" fmla="*/ 6861910 h 686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63231" h="6861910">
                <a:moveTo>
                  <a:pt x="2532276" y="6861910"/>
                </a:moveTo>
                <a:lnTo>
                  <a:pt x="2377645" y="6858000"/>
                </a:lnTo>
                <a:lnTo>
                  <a:pt x="0" y="6858000"/>
                </a:lnTo>
                <a:lnTo>
                  <a:pt x="0" y="0"/>
                </a:lnTo>
                <a:lnTo>
                  <a:pt x="2532276" y="0"/>
                </a:lnTo>
                <a:lnTo>
                  <a:pt x="2547568" y="0"/>
                </a:lnTo>
                <a:lnTo>
                  <a:pt x="2547568" y="387"/>
                </a:lnTo>
                <a:lnTo>
                  <a:pt x="2708832" y="4464"/>
                </a:lnTo>
                <a:cubicBezTo>
                  <a:pt x="4521646" y="96356"/>
                  <a:pt x="5963231" y="1595306"/>
                  <a:pt x="5963231" y="3430955"/>
                </a:cubicBezTo>
                <a:cubicBezTo>
                  <a:pt x="5963231" y="5325819"/>
                  <a:pt x="4427140" y="6861910"/>
                  <a:pt x="2532276" y="6861910"/>
                </a:cubicBezTo>
                <a:close/>
              </a:path>
            </a:pathLst>
          </a:custGeom>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EA542B08-AD2E-2412-B974-962882E62D3A}"/>
              </a:ext>
            </a:extLst>
          </p:cNvPr>
          <p:cNvGraphicFramePr>
            <a:graphicFrameLocks noGrp="1"/>
          </p:cNvGraphicFramePr>
          <p:nvPr>
            <p:ph idx="1"/>
            <p:extLst>
              <p:ext uri="{D42A27DB-BD31-4B8C-83A1-F6EECF244321}">
                <p14:modId xmlns:p14="http://schemas.microsoft.com/office/powerpoint/2010/main" val="1779779632"/>
              </p:ext>
            </p:extLst>
          </p:nvPr>
        </p:nvGraphicFramePr>
        <p:xfrm>
          <a:off x="5181998" y="685800"/>
          <a:ext cx="6400401" cy="5388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8306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FA0B0F3-4BE3-414F-BF92-563F722B1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3B544EC4-1768-4207-B2BF-E80679952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8D31B5-4C5A-0EF2-C5FC-37A6C832F0E2}"/>
              </a:ext>
            </a:extLst>
          </p:cNvPr>
          <p:cNvSpPr>
            <a:spLocks noGrp="1"/>
          </p:cNvSpPr>
          <p:nvPr>
            <p:ph type="title"/>
          </p:nvPr>
        </p:nvSpPr>
        <p:spPr>
          <a:xfrm>
            <a:off x="914400" y="484497"/>
            <a:ext cx="9753600" cy="1239528"/>
          </a:xfrm>
        </p:spPr>
        <p:txBody>
          <a:bodyPr>
            <a:normAutofit/>
          </a:bodyPr>
          <a:lstStyle/>
          <a:p>
            <a:pPr>
              <a:lnSpc>
                <a:spcPct val="90000"/>
              </a:lnSpc>
            </a:pPr>
            <a:r>
              <a:rPr lang="en-US">
                <a:solidFill>
                  <a:srgbClr val="FFFFFF"/>
                </a:solidFill>
              </a:rPr>
              <a:t>Progressive Muscle Relaxation (PMR)</a:t>
            </a:r>
          </a:p>
        </p:txBody>
      </p:sp>
      <p:sp>
        <p:nvSpPr>
          <p:cNvPr id="3" name="Content Placeholder 2">
            <a:extLst>
              <a:ext uri="{FF2B5EF4-FFF2-40B4-BE49-F238E27FC236}">
                <a16:creationId xmlns:a16="http://schemas.microsoft.com/office/drawing/2014/main" id="{99219E27-1D60-FC72-4D66-25827266B96C}"/>
              </a:ext>
            </a:extLst>
          </p:cNvPr>
          <p:cNvSpPr>
            <a:spLocks noGrp="1"/>
          </p:cNvSpPr>
          <p:nvPr>
            <p:ph idx="1"/>
          </p:nvPr>
        </p:nvSpPr>
        <p:spPr>
          <a:xfrm>
            <a:off x="914401" y="2790825"/>
            <a:ext cx="10134600" cy="3386137"/>
          </a:xfrm>
        </p:spPr>
        <p:txBody>
          <a:bodyPr>
            <a:normAutofit/>
          </a:bodyPr>
          <a:lstStyle/>
          <a:p>
            <a:r>
              <a:rPr lang="en-US" dirty="0"/>
              <a:t>PMR is a technique that involves tensing and relaxation different muscle groups. This technique is a guided relaxation designed to increase your awareness of tension throughout your body and allow it to slowly be reduced. The goal is to increase awareness while practicing so that you can learn how to reduce it. </a:t>
            </a:r>
          </a:p>
        </p:txBody>
      </p:sp>
    </p:spTree>
    <p:extLst>
      <p:ext uri="{BB962C8B-B14F-4D97-AF65-F5344CB8AC3E}">
        <p14:creationId xmlns:p14="http://schemas.microsoft.com/office/powerpoint/2010/main" val="152863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B3F2-ABB0-0EA8-386E-B54EE13EF069}"/>
              </a:ext>
            </a:extLst>
          </p:cNvPr>
          <p:cNvSpPr>
            <a:spLocks noGrp="1"/>
          </p:cNvSpPr>
          <p:nvPr>
            <p:ph type="title"/>
          </p:nvPr>
        </p:nvSpPr>
        <p:spPr/>
        <p:txBody>
          <a:bodyPr/>
          <a:lstStyle/>
          <a:p>
            <a:r>
              <a:rPr lang="en-US" dirty="0"/>
              <a:t>Let’s try that now</a:t>
            </a:r>
          </a:p>
        </p:txBody>
      </p:sp>
      <p:pic>
        <p:nvPicPr>
          <p:cNvPr id="4" name="Online Media 3" title="Progressive Muscle Relaxation Training">
            <a:hlinkClick r:id="" action="ppaction://media"/>
            <a:extLst>
              <a:ext uri="{FF2B5EF4-FFF2-40B4-BE49-F238E27FC236}">
                <a16:creationId xmlns:a16="http://schemas.microsoft.com/office/drawing/2014/main" id="{5C2C40DD-FFAB-C1CB-7230-9D37165D813A}"/>
              </a:ext>
            </a:extLst>
          </p:cNvPr>
          <p:cNvPicPr>
            <a:picLocks noGrp="1" noRot="1" noChangeAspect="1"/>
          </p:cNvPicPr>
          <p:nvPr>
            <p:ph idx="1"/>
            <a:videoFile r:link="rId1"/>
          </p:nvPr>
        </p:nvPicPr>
        <p:blipFill>
          <a:blip r:embed="rId3"/>
          <a:stretch>
            <a:fillRect/>
          </a:stretch>
        </p:blipFill>
        <p:spPr>
          <a:xfrm>
            <a:off x="2222500" y="1919288"/>
            <a:ext cx="7299325" cy="4124325"/>
          </a:xfrm>
          <a:prstGeom prst="rect">
            <a:avLst/>
          </a:prstGeom>
        </p:spPr>
      </p:pic>
    </p:spTree>
    <p:extLst>
      <p:ext uri="{BB962C8B-B14F-4D97-AF65-F5344CB8AC3E}">
        <p14:creationId xmlns:p14="http://schemas.microsoft.com/office/powerpoint/2010/main" val="385180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38E59FE-7D5E-44AE-9A51-08FBB00B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8FE3DA-81C9-E0A4-2C40-7F6064E97A70}"/>
              </a:ext>
            </a:extLst>
          </p:cNvPr>
          <p:cNvSpPr>
            <a:spLocks noGrp="1"/>
          </p:cNvSpPr>
          <p:nvPr>
            <p:ph type="title"/>
          </p:nvPr>
        </p:nvSpPr>
        <p:spPr>
          <a:xfrm>
            <a:off x="914401" y="591668"/>
            <a:ext cx="6397496" cy="1544951"/>
          </a:xfrm>
        </p:spPr>
        <p:txBody>
          <a:bodyPr>
            <a:normAutofit/>
          </a:bodyPr>
          <a:lstStyle/>
          <a:p>
            <a:r>
              <a:rPr lang="en-US" dirty="0"/>
              <a:t>Relaxation Ideas</a:t>
            </a:r>
          </a:p>
        </p:txBody>
      </p:sp>
      <p:sp>
        <p:nvSpPr>
          <p:cNvPr id="3" name="Content Placeholder 2">
            <a:extLst>
              <a:ext uri="{FF2B5EF4-FFF2-40B4-BE49-F238E27FC236}">
                <a16:creationId xmlns:a16="http://schemas.microsoft.com/office/drawing/2014/main" id="{D9E4F312-177C-93DC-BE40-F29C22E0A544}"/>
              </a:ext>
            </a:extLst>
          </p:cNvPr>
          <p:cNvSpPr>
            <a:spLocks noGrp="1"/>
          </p:cNvSpPr>
          <p:nvPr>
            <p:ph idx="1"/>
          </p:nvPr>
        </p:nvSpPr>
        <p:spPr>
          <a:xfrm>
            <a:off x="914400" y="2143910"/>
            <a:ext cx="6096000" cy="4033054"/>
          </a:xfrm>
        </p:spPr>
        <p:txBody>
          <a:bodyPr>
            <a:normAutofit/>
          </a:bodyPr>
          <a:lstStyle/>
          <a:p>
            <a:r>
              <a:rPr lang="en-US" dirty="0"/>
              <a:t>Sometimes, it can be helpful to create your own relaxation techniques, so that you have a whole “toolbox” to use when you feel stressed, scared, angry or upset.</a:t>
            </a:r>
          </a:p>
          <a:p>
            <a:r>
              <a:rPr lang="en-US" dirty="0"/>
              <a:t>Let’s create a list of techniques that can help you!</a:t>
            </a:r>
          </a:p>
        </p:txBody>
      </p:sp>
      <p:pic>
        <p:nvPicPr>
          <p:cNvPr id="5" name="Picture 4" descr="Empty speech bubbles">
            <a:extLst>
              <a:ext uri="{FF2B5EF4-FFF2-40B4-BE49-F238E27FC236}">
                <a16:creationId xmlns:a16="http://schemas.microsoft.com/office/drawing/2014/main" id="{C8FBC415-AC62-753D-3F7E-B0EA79D6ACD9}"/>
              </a:ext>
            </a:extLst>
          </p:cNvPr>
          <p:cNvPicPr>
            <a:picLocks noChangeAspect="1"/>
          </p:cNvPicPr>
          <p:nvPr/>
        </p:nvPicPr>
        <p:blipFill rotWithShape="1">
          <a:blip r:embed="rId2"/>
          <a:srcRect l="33518" r="25026" b="1"/>
          <a:stretch/>
        </p:blipFill>
        <p:spPr>
          <a:xfrm>
            <a:off x="7924803" y="1"/>
            <a:ext cx="4267197" cy="6870626"/>
          </a:xfrm>
          <a:prstGeom prst="rect">
            <a:avLst/>
          </a:prstGeom>
        </p:spPr>
      </p:pic>
      <p:sp>
        <p:nvSpPr>
          <p:cNvPr id="11" name="Freeform: Shape 10">
            <a:extLst>
              <a:ext uri="{FF2B5EF4-FFF2-40B4-BE49-F238E27FC236}">
                <a16:creationId xmlns:a16="http://schemas.microsoft.com/office/drawing/2014/main" id="{454757A4-999E-4582-917C-9C73BFEA9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8214" y="3262081"/>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BAE6AD2-77FD-438C-B9EE-3347535CE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8214" y="3262081"/>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903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319D-BEF7-344F-CD9D-CEF491D8F4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44B912-50B4-6CCD-98CD-0BAD5E6EF6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35211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8426-0718-229D-280F-5EBA848AAF32}"/>
              </a:ext>
            </a:extLst>
          </p:cNvPr>
          <p:cNvSpPr>
            <a:spLocks noGrp="1"/>
          </p:cNvSpPr>
          <p:nvPr>
            <p:ph type="title"/>
          </p:nvPr>
        </p:nvSpPr>
        <p:spPr/>
        <p:txBody>
          <a:bodyPr/>
          <a:lstStyle/>
          <a:p>
            <a:r>
              <a:rPr lang="en-US" dirty="0"/>
              <a:t>The Science of Breathing</a:t>
            </a:r>
          </a:p>
        </p:txBody>
      </p:sp>
      <p:sp>
        <p:nvSpPr>
          <p:cNvPr id="3" name="Content Placeholder 2">
            <a:extLst>
              <a:ext uri="{FF2B5EF4-FFF2-40B4-BE49-F238E27FC236}">
                <a16:creationId xmlns:a16="http://schemas.microsoft.com/office/drawing/2014/main" id="{A1773833-AD42-61B9-BAEA-047BF20286D9}"/>
              </a:ext>
            </a:extLst>
          </p:cNvPr>
          <p:cNvSpPr>
            <a:spLocks noGrp="1"/>
          </p:cNvSpPr>
          <p:nvPr>
            <p:ph idx="1"/>
          </p:nvPr>
        </p:nvSpPr>
        <p:spPr/>
        <p:txBody>
          <a:bodyPr/>
          <a:lstStyle/>
          <a:p>
            <a:r>
              <a:rPr lang="en-US" dirty="0"/>
              <a:t>What controls our breathing?</a:t>
            </a:r>
          </a:p>
          <a:p>
            <a:pPr lvl="1"/>
            <a:r>
              <a:rPr lang="en-US" dirty="0"/>
              <a:t>Our brain controls our breathing. There is a place at the base of our brain that helps regulate breathing, heart rate, and other “automatic” responses.</a:t>
            </a:r>
          </a:p>
          <a:p>
            <a:pPr lvl="1"/>
            <a:endParaRPr lang="en-US" dirty="0"/>
          </a:p>
          <a:p>
            <a:pPr lvl="1"/>
            <a:r>
              <a:rPr lang="en-US" dirty="0"/>
              <a:t>This structure is called the brain stem. The brain stem sends signals down your spine and into the muscles that are involved in breathing.</a:t>
            </a:r>
          </a:p>
          <a:p>
            <a:pPr lvl="1"/>
            <a:endParaRPr lang="en-US" dirty="0"/>
          </a:p>
          <a:p>
            <a:pPr lvl="1"/>
            <a:r>
              <a:rPr lang="en-US" dirty="0"/>
              <a:t>These signals tell the muscles involved in breathing to tighten (contract) and loosen (relax). This is why your breathing is automatic (you don’t even know it is happening).</a:t>
            </a:r>
          </a:p>
          <a:p>
            <a:endParaRPr lang="en-US" dirty="0"/>
          </a:p>
        </p:txBody>
      </p:sp>
    </p:spTree>
    <p:extLst>
      <p:ext uri="{BB962C8B-B14F-4D97-AF65-F5344CB8AC3E}">
        <p14:creationId xmlns:p14="http://schemas.microsoft.com/office/powerpoint/2010/main" val="343934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84965AF-C953-45C8-BD68-12F8B5881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2DECE677-C1FD-4829-8D4A-3C19A04A3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3122B22-1FFC-8CBD-96D7-E0F6DECD58AB}"/>
              </a:ext>
            </a:extLst>
          </p:cNvPr>
          <p:cNvSpPr>
            <a:spLocks noGrp="1"/>
          </p:cNvSpPr>
          <p:nvPr>
            <p:ph type="title"/>
          </p:nvPr>
        </p:nvSpPr>
        <p:spPr>
          <a:xfrm>
            <a:off x="914400" y="510988"/>
            <a:ext cx="9344578" cy="1156448"/>
          </a:xfrm>
        </p:spPr>
        <p:txBody>
          <a:bodyPr>
            <a:normAutofit/>
          </a:bodyPr>
          <a:lstStyle/>
          <a:p>
            <a:r>
              <a:rPr lang="en-US">
                <a:solidFill>
                  <a:srgbClr val="FFFFFF"/>
                </a:solidFill>
              </a:rPr>
              <a:t>The Science of Breathing</a:t>
            </a:r>
          </a:p>
        </p:txBody>
      </p:sp>
      <p:sp>
        <p:nvSpPr>
          <p:cNvPr id="3" name="Content Placeholder 2">
            <a:extLst>
              <a:ext uri="{FF2B5EF4-FFF2-40B4-BE49-F238E27FC236}">
                <a16:creationId xmlns:a16="http://schemas.microsoft.com/office/drawing/2014/main" id="{80CA363E-FBB2-3482-E510-AF9C8B27846C}"/>
              </a:ext>
            </a:extLst>
          </p:cNvPr>
          <p:cNvSpPr>
            <a:spLocks noGrp="1"/>
          </p:cNvSpPr>
          <p:nvPr>
            <p:ph idx="1"/>
          </p:nvPr>
        </p:nvSpPr>
        <p:spPr>
          <a:xfrm>
            <a:off x="914400" y="2593074"/>
            <a:ext cx="5589767" cy="3579126"/>
          </a:xfrm>
        </p:spPr>
        <p:txBody>
          <a:bodyPr>
            <a:normAutofit/>
          </a:bodyPr>
          <a:lstStyle/>
          <a:p>
            <a:r>
              <a:rPr lang="en-US" dirty="0"/>
              <a:t>Breathing allows oxygen to flow to our breath through the blood stream. This helps with our ability to think clearly and reason regarding situations that are occurring.</a:t>
            </a:r>
          </a:p>
          <a:p>
            <a:endParaRPr lang="en-US" dirty="0"/>
          </a:p>
        </p:txBody>
      </p:sp>
      <p:pic>
        <p:nvPicPr>
          <p:cNvPr id="7" name="Picture 6" descr="Yellow 3D brain">
            <a:extLst>
              <a:ext uri="{FF2B5EF4-FFF2-40B4-BE49-F238E27FC236}">
                <a16:creationId xmlns:a16="http://schemas.microsoft.com/office/drawing/2014/main" id="{B9994A43-BDC3-9DA6-EB03-A99D16B7C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1" y="2670519"/>
            <a:ext cx="4572000" cy="3429000"/>
          </a:xfrm>
          <a:prstGeom prst="rect">
            <a:avLst/>
          </a:prstGeom>
        </p:spPr>
      </p:pic>
    </p:spTree>
    <p:extLst>
      <p:ext uri="{BB962C8B-B14F-4D97-AF65-F5344CB8AC3E}">
        <p14:creationId xmlns:p14="http://schemas.microsoft.com/office/powerpoint/2010/main" val="853909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0FF30AE3-5A36-4C87-A232-1BB2380AE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E9621A52-88CD-4B49-A58B-BEF9A39CC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3">
            <a:extLst>
              <a:ext uri="{FF2B5EF4-FFF2-40B4-BE49-F238E27FC236}">
                <a16:creationId xmlns:a16="http://schemas.microsoft.com/office/drawing/2014/main" id="{C1C7E7A1-91C8-4555-9917-CA8A58A8C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861149"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E861055-2EAB-429E-B867-4869568A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861147"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E97DD3-6B40-1280-EDDD-73EA9FA84DDA}"/>
              </a:ext>
            </a:extLst>
          </p:cNvPr>
          <p:cNvSpPr>
            <a:spLocks noGrp="1"/>
          </p:cNvSpPr>
          <p:nvPr>
            <p:ph type="title"/>
          </p:nvPr>
        </p:nvSpPr>
        <p:spPr>
          <a:xfrm>
            <a:off x="914401" y="411538"/>
            <a:ext cx="10058399" cy="1359737"/>
          </a:xfrm>
        </p:spPr>
        <p:txBody>
          <a:bodyPr>
            <a:normAutofit/>
          </a:bodyPr>
          <a:lstStyle/>
          <a:p>
            <a:r>
              <a:rPr lang="en-US">
                <a:solidFill>
                  <a:srgbClr val="FFFFFF"/>
                </a:solidFill>
              </a:rPr>
              <a:t>Why Deep Breathing?</a:t>
            </a:r>
          </a:p>
        </p:txBody>
      </p:sp>
      <p:pic>
        <p:nvPicPr>
          <p:cNvPr id="20" name="Graphic 6" descr="Lungs">
            <a:extLst>
              <a:ext uri="{FF2B5EF4-FFF2-40B4-BE49-F238E27FC236}">
                <a16:creationId xmlns:a16="http://schemas.microsoft.com/office/drawing/2014/main" id="{C173F073-85D4-5AE6-7596-510C676850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9137" y="2809875"/>
            <a:ext cx="3362325" cy="3362325"/>
          </a:xfrm>
          <a:prstGeom prst="rect">
            <a:avLst/>
          </a:prstGeom>
        </p:spPr>
      </p:pic>
      <p:sp>
        <p:nvSpPr>
          <p:cNvPr id="3" name="Content Placeholder 2">
            <a:extLst>
              <a:ext uri="{FF2B5EF4-FFF2-40B4-BE49-F238E27FC236}">
                <a16:creationId xmlns:a16="http://schemas.microsoft.com/office/drawing/2014/main" id="{1DB13BC5-7A0F-32B6-63FD-D8926E860EB2}"/>
              </a:ext>
            </a:extLst>
          </p:cNvPr>
          <p:cNvSpPr>
            <a:spLocks noGrp="1"/>
          </p:cNvSpPr>
          <p:nvPr>
            <p:ph idx="1"/>
          </p:nvPr>
        </p:nvSpPr>
        <p:spPr>
          <a:xfrm>
            <a:off x="4629150" y="2809875"/>
            <a:ext cx="6324600" cy="3367088"/>
          </a:xfrm>
        </p:spPr>
        <p:txBody>
          <a:bodyPr>
            <a:normAutofit/>
          </a:bodyPr>
          <a:lstStyle/>
          <a:p>
            <a:pPr marL="0" indent="0">
              <a:buNone/>
            </a:pPr>
            <a:endParaRPr lang="en-US" dirty="0">
              <a:latin typeface="Corbel" panose="020B0503020204020204" pitchFamily="34" charset="0"/>
            </a:endParaRPr>
          </a:p>
          <a:p>
            <a:r>
              <a:rPr lang="en-US" dirty="0"/>
              <a:t>Deep breathing, sometimes called “Diaphragmatic Breathing,” is a technique that can be used to help slow down your breathing when you are stressed, anxious, scared , or even angry. </a:t>
            </a:r>
          </a:p>
        </p:txBody>
      </p:sp>
    </p:spTree>
    <p:extLst>
      <p:ext uri="{BB962C8B-B14F-4D97-AF65-F5344CB8AC3E}">
        <p14:creationId xmlns:p14="http://schemas.microsoft.com/office/powerpoint/2010/main" val="3281407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8354E4A1-6024-4D18-89EA-EB7EF53D3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1">
            <a:extLst>
              <a:ext uri="{FF2B5EF4-FFF2-40B4-BE49-F238E27FC236}">
                <a16:creationId xmlns:a16="http://schemas.microsoft.com/office/drawing/2014/main" id="{184965AF-C953-45C8-BD68-12F8B5881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56" y="0"/>
            <a:ext cx="12186844" cy="2128964"/>
          </a:xfrm>
          <a:custGeom>
            <a:avLst/>
            <a:gdLst>
              <a:gd name="connsiteX0" fmla="*/ 0 w 12186844"/>
              <a:gd name="connsiteY0" fmla="*/ 0 h 2128964"/>
              <a:gd name="connsiteX1" fmla="*/ 12186844 w 12186844"/>
              <a:gd name="connsiteY1" fmla="*/ 0 h 2128964"/>
              <a:gd name="connsiteX2" fmla="*/ 12186844 w 12186844"/>
              <a:gd name="connsiteY2" fmla="*/ 2128964 h 2128964"/>
              <a:gd name="connsiteX3" fmla="*/ 2247277 w 12186844"/>
              <a:gd name="connsiteY3" fmla="*/ 2128964 h 2128964"/>
              <a:gd name="connsiteX4" fmla="*/ 2326545 w 12186844"/>
              <a:gd name="connsiteY4" fmla="*/ 2125211 h 2128964"/>
              <a:gd name="connsiteX5" fmla="*/ 2191729 w 12186844"/>
              <a:gd name="connsiteY5" fmla="*/ 2118828 h 2128964"/>
              <a:gd name="connsiteX6" fmla="*/ 66975 w 12186844"/>
              <a:gd name="connsiteY6" fmla="*/ 349781 h 212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6844" h="2128964">
                <a:moveTo>
                  <a:pt x="0" y="0"/>
                </a:moveTo>
                <a:lnTo>
                  <a:pt x="12186844" y="0"/>
                </a:lnTo>
                <a:lnTo>
                  <a:pt x="12186844" y="2128964"/>
                </a:lnTo>
                <a:lnTo>
                  <a:pt x="2247277" y="2128964"/>
                </a:lnTo>
                <a:lnTo>
                  <a:pt x="2326545" y="2125211"/>
                </a:lnTo>
                <a:lnTo>
                  <a:pt x="2191729" y="2118828"/>
                </a:lnTo>
                <a:cubicBezTo>
                  <a:pt x="1174891" y="2022044"/>
                  <a:pt x="338983" y="1304706"/>
                  <a:pt x="66975" y="34978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2DECE677-C1FD-4829-8D4A-3C19A04A3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672" y="0"/>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468FE1A-57E7-ED84-C869-90E5BC32E5D5}"/>
              </a:ext>
            </a:extLst>
          </p:cNvPr>
          <p:cNvSpPr>
            <a:spLocks noGrp="1"/>
          </p:cNvSpPr>
          <p:nvPr>
            <p:ph type="title"/>
          </p:nvPr>
        </p:nvSpPr>
        <p:spPr>
          <a:xfrm>
            <a:off x="914400" y="510988"/>
            <a:ext cx="9344578" cy="1156448"/>
          </a:xfrm>
        </p:spPr>
        <p:txBody>
          <a:bodyPr>
            <a:normAutofit/>
          </a:bodyPr>
          <a:lstStyle/>
          <a:p>
            <a:pPr>
              <a:lnSpc>
                <a:spcPct val="90000"/>
              </a:lnSpc>
            </a:pPr>
            <a:r>
              <a:rPr lang="en-US" sz="3700">
                <a:solidFill>
                  <a:srgbClr val="FFFFFF"/>
                </a:solidFill>
              </a:rPr>
              <a:t>How do we breathe when we are feeling upset?</a:t>
            </a:r>
          </a:p>
        </p:txBody>
      </p:sp>
      <p:sp>
        <p:nvSpPr>
          <p:cNvPr id="3" name="Content Placeholder 2">
            <a:extLst>
              <a:ext uri="{FF2B5EF4-FFF2-40B4-BE49-F238E27FC236}">
                <a16:creationId xmlns:a16="http://schemas.microsoft.com/office/drawing/2014/main" id="{E17A7C39-FB1D-30A5-8609-BBE3FD4B07CE}"/>
              </a:ext>
            </a:extLst>
          </p:cNvPr>
          <p:cNvSpPr>
            <a:spLocks noGrp="1"/>
          </p:cNvSpPr>
          <p:nvPr>
            <p:ph idx="1"/>
          </p:nvPr>
        </p:nvSpPr>
        <p:spPr>
          <a:xfrm>
            <a:off x="914400" y="2593074"/>
            <a:ext cx="5589767" cy="3579126"/>
          </a:xfrm>
        </p:spPr>
        <p:txBody>
          <a:bodyPr>
            <a:normAutofit/>
          </a:bodyPr>
          <a:lstStyle/>
          <a:p>
            <a:r>
              <a:rPr lang="en-US" dirty="0"/>
              <a:t>Our breathing changes when we are feelings anxious or scared or angry. We tend to take short, quick, shallow breaths, or, in some cases, we might “hyperventilate,” meaning we over breathe.</a:t>
            </a:r>
          </a:p>
          <a:p>
            <a:r>
              <a:rPr lang="en-US" dirty="0"/>
              <a:t>When you over-breathe, you can actually feel worse. It can make you feel more anxious because your heart continues to race, you might feel dizzy, or even develop headaches.</a:t>
            </a:r>
          </a:p>
        </p:txBody>
      </p:sp>
      <p:pic>
        <p:nvPicPr>
          <p:cNvPr id="5" name="Picture 4" descr="Curious dog poking his head into view">
            <a:extLst>
              <a:ext uri="{FF2B5EF4-FFF2-40B4-BE49-F238E27FC236}">
                <a16:creationId xmlns:a16="http://schemas.microsoft.com/office/drawing/2014/main" id="{B81C213E-D68A-8960-FD1E-FD2E26EF2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083" y="4743450"/>
            <a:ext cx="4572000" cy="2114550"/>
          </a:xfrm>
          <a:prstGeom prst="rect">
            <a:avLst/>
          </a:prstGeom>
        </p:spPr>
      </p:pic>
    </p:spTree>
    <p:extLst>
      <p:ext uri="{BB962C8B-B14F-4D97-AF65-F5344CB8AC3E}">
        <p14:creationId xmlns:p14="http://schemas.microsoft.com/office/powerpoint/2010/main" val="3100354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8E59FE-7D5E-44AE-9A51-08FBB00B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4CD88-C19B-0129-AF34-753147C8224E}"/>
              </a:ext>
            </a:extLst>
          </p:cNvPr>
          <p:cNvSpPr>
            <a:spLocks noGrp="1"/>
          </p:cNvSpPr>
          <p:nvPr>
            <p:ph type="title"/>
          </p:nvPr>
        </p:nvSpPr>
        <p:spPr>
          <a:xfrm>
            <a:off x="914401" y="591668"/>
            <a:ext cx="6397496" cy="1544951"/>
          </a:xfrm>
        </p:spPr>
        <p:txBody>
          <a:bodyPr>
            <a:normAutofit/>
          </a:bodyPr>
          <a:lstStyle/>
          <a:p>
            <a:r>
              <a:rPr lang="en-US" dirty="0"/>
              <a:t>What is Deep Breathing?</a:t>
            </a:r>
          </a:p>
        </p:txBody>
      </p:sp>
      <p:sp>
        <p:nvSpPr>
          <p:cNvPr id="3" name="Content Placeholder 2">
            <a:extLst>
              <a:ext uri="{FF2B5EF4-FFF2-40B4-BE49-F238E27FC236}">
                <a16:creationId xmlns:a16="http://schemas.microsoft.com/office/drawing/2014/main" id="{DE6848BF-0DEA-FB11-D1A1-A25B558F157C}"/>
              </a:ext>
            </a:extLst>
          </p:cNvPr>
          <p:cNvSpPr>
            <a:spLocks noGrp="1"/>
          </p:cNvSpPr>
          <p:nvPr>
            <p:ph idx="1"/>
          </p:nvPr>
        </p:nvSpPr>
        <p:spPr>
          <a:xfrm>
            <a:off x="914400" y="2143910"/>
            <a:ext cx="6096000" cy="4033054"/>
          </a:xfrm>
        </p:spPr>
        <p:txBody>
          <a:bodyPr>
            <a:normAutofit/>
          </a:bodyPr>
          <a:lstStyle/>
          <a:p>
            <a:r>
              <a:rPr lang="en-US" dirty="0"/>
              <a:t>Deep Breathing is a slower, controlled form of breathing. This isn’t meant to stop you from feeling anxious, but rather, teach you how to manage the anxiety.</a:t>
            </a:r>
          </a:p>
        </p:txBody>
      </p:sp>
      <p:pic>
        <p:nvPicPr>
          <p:cNvPr id="5" name="Picture 4" descr="Wooden blocks with question marks">
            <a:extLst>
              <a:ext uri="{FF2B5EF4-FFF2-40B4-BE49-F238E27FC236}">
                <a16:creationId xmlns:a16="http://schemas.microsoft.com/office/drawing/2014/main" id="{76105CD2-A796-0DBC-8DD4-A62A2B6B49D9}"/>
              </a:ext>
            </a:extLst>
          </p:cNvPr>
          <p:cNvPicPr>
            <a:picLocks noChangeAspect="1"/>
          </p:cNvPicPr>
          <p:nvPr/>
        </p:nvPicPr>
        <p:blipFill rotWithShape="1">
          <a:blip r:embed="rId2">
            <a:extLst>
              <a:ext uri="{28A0092B-C50C-407E-A947-70E740481C1C}">
                <a14:useLocalDpi xmlns:a14="http://schemas.microsoft.com/office/drawing/2010/main" val="0"/>
              </a:ext>
            </a:extLst>
          </a:blip>
          <a:srcRect l="23851" r="34693" b="1"/>
          <a:stretch/>
        </p:blipFill>
        <p:spPr>
          <a:xfrm>
            <a:off x="7924803" y="1"/>
            <a:ext cx="4267197" cy="6870626"/>
          </a:xfrm>
          <a:prstGeom prst="rect">
            <a:avLst/>
          </a:prstGeom>
        </p:spPr>
      </p:pic>
      <p:sp>
        <p:nvSpPr>
          <p:cNvPr id="12" name="Freeform: Shape 11">
            <a:extLst>
              <a:ext uri="{FF2B5EF4-FFF2-40B4-BE49-F238E27FC236}">
                <a16:creationId xmlns:a16="http://schemas.microsoft.com/office/drawing/2014/main" id="{454757A4-999E-4582-917C-9C73BFEA9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8214" y="3262081"/>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1BAE6AD2-77FD-438C-B9EE-3347535CE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48214" y="3262081"/>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22728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DD8-5A0D-AA0B-C0D9-644A735D4578}"/>
              </a:ext>
            </a:extLst>
          </p:cNvPr>
          <p:cNvSpPr>
            <a:spLocks noGrp="1"/>
          </p:cNvSpPr>
          <p:nvPr>
            <p:ph type="title"/>
          </p:nvPr>
        </p:nvSpPr>
        <p:spPr/>
        <p:txBody>
          <a:bodyPr/>
          <a:lstStyle/>
          <a:p>
            <a:r>
              <a:rPr lang="en-US" dirty="0"/>
              <a:t>Deep Breathing Practice</a:t>
            </a:r>
          </a:p>
        </p:txBody>
      </p:sp>
      <p:graphicFrame>
        <p:nvGraphicFramePr>
          <p:cNvPr id="5" name="Content Placeholder 2">
            <a:extLst>
              <a:ext uri="{FF2B5EF4-FFF2-40B4-BE49-F238E27FC236}">
                <a16:creationId xmlns:a16="http://schemas.microsoft.com/office/drawing/2014/main" id="{8C831DBD-AE20-9A7F-8987-BCFDE1304664}"/>
              </a:ext>
            </a:extLst>
          </p:cNvPr>
          <p:cNvGraphicFramePr>
            <a:graphicFrameLocks noGrp="1"/>
          </p:cNvGraphicFramePr>
          <p:nvPr>
            <p:ph idx="1"/>
            <p:extLst>
              <p:ext uri="{D42A27DB-BD31-4B8C-83A1-F6EECF244321}">
                <p14:modId xmlns:p14="http://schemas.microsoft.com/office/powerpoint/2010/main" val="479923688"/>
              </p:ext>
            </p:extLst>
          </p:nvPr>
        </p:nvGraphicFramePr>
        <p:xfrm>
          <a:off x="914400" y="1919673"/>
          <a:ext cx="9914860" cy="412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024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2987-1780-CB57-326F-DA8FF074D3C0}"/>
              </a:ext>
            </a:extLst>
          </p:cNvPr>
          <p:cNvSpPr>
            <a:spLocks noGrp="1"/>
          </p:cNvSpPr>
          <p:nvPr>
            <p:ph type="title"/>
          </p:nvPr>
        </p:nvSpPr>
        <p:spPr/>
        <p:txBody>
          <a:bodyPr/>
          <a:lstStyle/>
          <a:p>
            <a:r>
              <a:rPr lang="en-US" dirty="0"/>
              <a:t>Let’s try that now</a:t>
            </a:r>
          </a:p>
        </p:txBody>
      </p:sp>
      <p:pic>
        <p:nvPicPr>
          <p:cNvPr id="4" name="Online Media 3" title="Use this Video to Stop a Panic Attack">
            <a:hlinkClick r:id="" action="ppaction://media"/>
            <a:extLst>
              <a:ext uri="{FF2B5EF4-FFF2-40B4-BE49-F238E27FC236}">
                <a16:creationId xmlns:a16="http://schemas.microsoft.com/office/drawing/2014/main" id="{F8C20CF6-6B21-D006-8668-BA3F853876B5}"/>
              </a:ext>
            </a:extLst>
          </p:cNvPr>
          <p:cNvPicPr>
            <a:picLocks noGrp="1" noRot="1" noChangeAspect="1"/>
          </p:cNvPicPr>
          <p:nvPr>
            <p:ph idx="1"/>
            <a:videoFile r:link="rId1"/>
          </p:nvPr>
        </p:nvPicPr>
        <p:blipFill>
          <a:blip r:embed="rId3"/>
          <a:stretch>
            <a:fillRect/>
          </a:stretch>
        </p:blipFill>
        <p:spPr>
          <a:xfrm>
            <a:off x="2222500" y="1919288"/>
            <a:ext cx="7299325" cy="4124325"/>
          </a:xfrm>
          <a:prstGeom prst="rect">
            <a:avLst/>
          </a:prstGeom>
        </p:spPr>
      </p:pic>
    </p:spTree>
    <p:extLst>
      <p:ext uri="{BB962C8B-B14F-4D97-AF65-F5344CB8AC3E}">
        <p14:creationId xmlns:p14="http://schemas.microsoft.com/office/powerpoint/2010/main" val="227297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1B4153B-B110-4ED7-8630-3CABE81A3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A5C78E-B270-4285-98D2-CD98C01BA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A2060A-9B94-4B72-B661-8908DD26C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85F34811-F695-48A5-BE8E-269963D86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8353" y="-4014"/>
            <a:ext cx="2343647" cy="4393053"/>
          </a:xfrm>
          <a:custGeom>
            <a:avLst/>
            <a:gdLst>
              <a:gd name="connsiteX0" fmla="*/ 2338914 w 2343647"/>
              <a:gd name="connsiteY0" fmla="*/ 0 h 4393053"/>
              <a:gd name="connsiteX1" fmla="*/ 2340512 w 2343647"/>
              <a:gd name="connsiteY1" fmla="*/ 0 h 4393053"/>
              <a:gd name="connsiteX2" fmla="*/ 2341290 w 2343647"/>
              <a:gd name="connsiteY2" fmla="*/ 1095261 h 4393053"/>
              <a:gd name="connsiteX3" fmla="*/ 2343647 w 2343647"/>
              <a:gd name="connsiteY3" fmla="*/ 4393053 h 4393053"/>
              <a:gd name="connsiteX4" fmla="*/ 2340504 w 2343647"/>
              <a:gd name="connsiteY4" fmla="*/ 4330809 h 4393053"/>
              <a:gd name="connsiteX5" fmla="*/ 134816 w 2343647"/>
              <a:gd name="connsiteY5" fmla="*/ 2139079 h 4393053"/>
              <a:gd name="connsiteX6" fmla="*/ 0 w 2343647"/>
              <a:gd name="connsiteY6" fmla="*/ 2132696 h 4393053"/>
              <a:gd name="connsiteX7" fmla="*/ 134816 w 2343647"/>
              <a:gd name="connsiteY7" fmla="*/ 2126313 h 4393053"/>
              <a:gd name="connsiteX8" fmla="*/ 2309087 w 2343647"/>
              <a:gd name="connsiteY8" fmla="*/ 203119 h 43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3647" h="4393053">
                <a:moveTo>
                  <a:pt x="2338914" y="0"/>
                </a:moveTo>
                <a:lnTo>
                  <a:pt x="2340512" y="0"/>
                </a:lnTo>
                <a:lnTo>
                  <a:pt x="2341290" y="1095261"/>
                </a:lnTo>
                <a:cubicBezTo>
                  <a:pt x="2342076" y="2194525"/>
                  <a:pt x="2342861" y="3278435"/>
                  <a:pt x="2343647" y="4393053"/>
                </a:cubicBezTo>
                <a:lnTo>
                  <a:pt x="2340504" y="4330809"/>
                </a:lnTo>
                <a:cubicBezTo>
                  <a:pt x="2222700" y="3170819"/>
                  <a:pt x="1296917" y="2249689"/>
                  <a:pt x="134816" y="2139079"/>
                </a:cubicBezTo>
                <a:lnTo>
                  <a:pt x="0" y="2132696"/>
                </a:lnTo>
                <a:lnTo>
                  <a:pt x="134816" y="2126313"/>
                </a:lnTo>
                <a:cubicBezTo>
                  <a:pt x="1224286" y="2022616"/>
                  <a:pt x="2106054" y="1254528"/>
                  <a:pt x="2309087" y="203119"/>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AE721B-B606-403D-C928-B495C4071259}"/>
              </a:ext>
            </a:extLst>
          </p:cNvPr>
          <p:cNvSpPr>
            <a:spLocks noGrp="1"/>
          </p:cNvSpPr>
          <p:nvPr>
            <p:ph type="title"/>
          </p:nvPr>
        </p:nvSpPr>
        <p:spPr>
          <a:xfrm>
            <a:off x="914401" y="488950"/>
            <a:ext cx="9914859" cy="1423521"/>
          </a:xfrm>
        </p:spPr>
        <p:txBody>
          <a:bodyPr>
            <a:normAutofit/>
          </a:bodyPr>
          <a:lstStyle/>
          <a:p>
            <a:r>
              <a:rPr lang="en-US">
                <a:solidFill>
                  <a:srgbClr val="FFFFFF"/>
                </a:solidFill>
              </a:rPr>
              <a:t>How Our Body Reacts to Stress</a:t>
            </a:r>
          </a:p>
        </p:txBody>
      </p:sp>
      <p:pic>
        <p:nvPicPr>
          <p:cNvPr id="6" name="Picture 5" descr="A puppy with hot compress bag on its head">
            <a:extLst>
              <a:ext uri="{FF2B5EF4-FFF2-40B4-BE49-F238E27FC236}">
                <a16:creationId xmlns:a16="http://schemas.microsoft.com/office/drawing/2014/main" id="{A3191887-ECE4-0379-E808-A5BF7946D396}"/>
              </a:ext>
            </a:extLst>
          </p:cNvPr>
          <p:cNvPicPr>
            <a:picLocks noChangeAspect="1"/>
          </p:cNvPicPr>
          <p:nvPr/>
        </p:nvPicPr>
        <p:blipFill rotWithShape="1">
          <a:blip r:embed="rId2">
            <a:extLst>
              <a:ext uri="{28A0092B-C50C-407E-A947-70E740481C1C}">
                <a14:useLocalDpi xmlns:a14="http://schemas.microsoft.com/office/drawing/2010/main" val="0"/>
              </a:ext>
            </a:extLst>
          </a:blip>
          <a:srcRect l="21614" r="18057"/>
          <a:stretch/>
        </p:blipFill>
        <p:spPr>
          <a:xfrm>
            <a:off x="20" y="2124272"/>
            <a:ext cx="4294466" cy="4733728"/>
          </a:xfrm>
          <a:prstGeom prst="rect">
            <a:avLst/>
          </a:prstGeom>
        </p:spPr>
      </p:pic>
      <p:sp>
        <p:nvSpPr>
          <p:cNvPr id="3" name="Content Placeholder 2">
            <a:extLst>
              <a:ext uri="{FF2B5EF4-FFF2-40B4-BE49-F238E27FC236}">
                <a16:creationId xmlns:a16="http://schemas.microsoft.com/office/drawing/2014/main" id="{D05D811B-3B24-BA17-E76B-38C01ECDF739}"/>
              </a:ext>
            </a:extLst>
          </p:cNvPr>
          <p:cNvSpPr>
            <a:spLocks noGrp="1"/>
          </p:cNvSpPr>
          <p:nvPr>
            <p:ph idx="1"/>
          </p:nvPr>
        </p:nvSpPr>
        <p:spPr>
          <a:xfrm>
            <a:off x="4921250" y="2724150"/>
            <a:ext cx="6356350" cy="3452812"/>
          </a:xfrm>
        </p:spPr>
        <p:txBody>
          <a:bodyPr anchor="t">
            <a:normAutofit/>
          </a:bodyPr>
          <a:lstStyle/>
          <a:p>
            <a:r>
              <a:rPr lang="en-US" dirty="0"/>
              <a:t>Common Effects of Stress on Your Body:</a:t>
            </a:r>
          </a:p>
          <a:p>
            <a:pPr lvl="1"/>
            <a:r>
              <a:rPr lang="en-US" dirty="0"/>
              <a:t>Headache</a:t>
            </a:r>
          </a:p>
          <a:p>
            <a:pPr lvl="1"/>
            <a:r>
              <a:rPr lang="en-US" dirty="0"/>
              <a:t>Muscle tension</a:t>
            </a:r>
          </a:p>
          <a:p>
            <a:pPr lvl="1"/>
            <a:r>
              <a:rPr lang="en-US" dirty="0"/>
              <a:t>Chest pain</a:t>
            </a:r>
          </a:p>
          <a:p>
            <a:pPr lvl="1"/>
            <a:r>
              <a:rPr lang="en-US" dirty="0"/>
              <a:t>Fatigue</a:t>
            </a:r>
          </a:p>
          <a:p>
            <a:pPr lvl="1"/>
            <a:r>
              <a:rPr lang="en-US" dirty="0"/>
              <a:t>Sleep problems</a:t>
            </a:r>
          </a:p>
          <a:p>
            <a:pPr lvl="1"/>
            <a:endParaRPr lang="en-US" dirty="0"/>
          </a:p>
        </p:txBody>
      </p:sp>
    </p:spTree>
    <p:extLst>
      <p:ext uri="{BB962C8B-B14F-4D97-AF65-F5344CB8AC3E}">
        <p14:creationId xmlns:p14="http://schemas.microsoft.com/office/powerpoint/2010/main" val="3795378124"/>
      </p:ext>
    </p:extLst>
  </p:cSld>
  <p:clrMapOvr>
    <a:masterClrMapping/>
  </p:clrMapOvr>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D865B915B8144B86A6688A670C58AE" ma:contentTypeVersion="6" ma:contentTypeDescription="Create a new document." ma:contentTypeScope="" ma:versionID="1660ecbb71d31690b1bf479ae7b66680">
  <xsd:schema xmlns:xsd="http://www.w3.org/2001/XMLSchema" xmlns:xs="http://www.w3.org/2001/XMLSchema" xmlns:p="http://schemas.microsoft.com/office/2006/metadata/properties" xmlns:ns3="caa41886-3b3b-43db-8e46-4677dda9f209" xmlns:ns4="6e80aab8-8e44-4a82-81f9-0da52b63ceb3" targetNamespace="http://schemas.microsoft.com/office/2006/metadata/properties" ma:root="true" ma:fieldsID="99345a3a17dcc51baa8ec91084a23b76" ns3:_="" ns4:_="">
    <xsd:import namespace="caa41886-3b3b-43db-8e46-4677dda9f209"/>
    <xsd:import namespace="6e80aab8-8e44-4a82-81f9-0da52b63ceb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a41886-3b3b-43db-8e46-4677dda9f2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e80aab8-8e44-4a82-81f9-0da52b63ceb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e80aab8-8e44-4a82-81f9-0da52b63ceb3" xsi:nil="true"/>
  </documentManagement>
</p:properties>
</file>

<file path=customXml/itemProps1.xml><?xml version="1.0" encoding="utf-8"?>
<ds:datastoreItem xmlns:ds="http://schemas.openxmlformats.org/officeDocument/2006/customXml" ds:itemID="{4A321D9F-FADE-4B66-A905-D4594D139CF9}">
  <ds:schemaRefs>
    <ds:schemaRef ds:uri="http://schemas.microsoft.com/sharepoint/v3/contenttype/forms"/>
  </ds:schemaRefs>
</ds:datastoreItem>
</file>

<file path=customXml/itemProps2.xml><?xml version="1.0" encoding="utf-8"?>
<ds:datastoreItem xmlns:ds="http://schemas.openxmlformats.org/officeDocument/2006/customXml" ds:itemID="{030C688F-4D29-42EB-80CF-605352BE1A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a41886-3b3b-43db-8e46-4677dda9f209"/>
    <ds:schemaRef ds:uri="6e80aab8-8e44-4a82-81f9-0da52b63ce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0B074F-D123-4C9A-863D-ECCD42F2E46B}">
  <ds:schemaRefs>
    <ds:schemaRef ds:uri="http://purl.org/dc/elements/1.1/"/>
    <ds:schemaRef ds:uri="http://schemas.microsoft.com/office/infopath/2007/PartnerControls"/>
    <ds:schemaRef ds:uri="http://schemas.openxmlformats.org/package/2006/metadata/core-properties"/>
    <ds:schemaRef ds:uri="http://purl.org/dc/dcmitype/"/>
    <ds:schemaRef ds:uri="http://schemas.microsoft.com/office/2006/documentManagement/types"/>
    <ds:schemaRef ds:uri="http://purl.org/dc/terms/"/>
    <ds:schemaRef ds:uri="http://www.w3.org/XML/1998/namespace"/>
    <ds:schemaRef ds:uri="http://schemas.microsoft.com/office/2006/metadata/properties"/>
    <ds:schemaRef ds:uri="6e80aab8-8e44-4a82-81f9-0da52b63ceb3"/>
    <ds:schemaRef ds:uri="caa41886-3b3b-43db-8e46-4677dda9f209"/>
  </ds:schemaRefs>
</ds:datastoreItem>
</file>

<file path=docProps/app.xml><?xml version="1.0" encoding="utf-8"?>
<Properties xmlns="http://schemas.openxmlformats.org/officeDocument/2006/extended-properties" xmlns:vt="http://schemas.openxmlformats.org/officeDocument/2006/docPropsVTypes">
  <Template>Mod overlay</Template>
  <TotalTime>86</TotalTime>
  <Words>673</Words>
  <Application>Microsoft Office PowerPoint</Application>
  <PresentationFormat>Widescreen</PresentationFormat>
  <Paragraphs>62</Paragraphs>
  <Slides>16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Nova Light</vt:lpstr>
      <vt:lpstr>Corbel</vt:lpstr>
      <vt:lpstr>Elephant</vt:lpstr>
      <vt:lpstr>ModOverlayVTI</vt:lpstr>
      <vt:lpstr>Relaxation: How It Affects the Brain and the Body</vt:lpstr>
      <vt:lpstr>The Science of Breathing</vt:lpstr>
      <vt:lpstr>The Science of Breathing</vt:lpstr>
      <vt:lpstr>Why Deep Breathing?</vt:lpstr>
      <vt:lpstr>How do we breathe when we are feeling upset?</vt:lpstr>
      <vt:lpstr>What is Deep Breathing?</vt:lpstr>
      <vt:lpstr>Deep Breathing Practice</vt:lpstr>
      <vt:lpstr>Let’s try that now</vt:lpstr>
      <vt:lpstr>How Our Body Reacts to Stress</vt:lpstr>
      <vt:lpstr>How Our Body Reacts to Stress</vt:lpstr>
      <vt:lpstr>How our Body Reacts to Stress</vt:lpstr>
      <vt:lpstr>Stress Facts</vt:lpstr>
      <vt:lpstr>Progressive Muscle Relaxation (PMR)</vt:lpstr>
      <vt:lpstr>Let’s try that now</vt:lpstr>
      <vt:lpstr>Relaxation Ideas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Relaxation: How It Affects the Brain and the Body</dc:title>
  <dc:creator>Eneida Vilella</dc:creator>
  <cp:lastModifiedBy>Eneida Vilella</cp:lastModifiedBy>
  <cp:revision>2</cp:revision>
  <dcterms:created xsi:type="dcterms:W3CDTF">2023-04-10T15:42:47Z</dcterms:created>
  <dcterms:modified xsi:type="dcterms:W3CDTF">2023-04-13T16:31:54Z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0x0101008BD865B915B8144B86A6688A670C58AE</vt:lpwstr>
  </property>
</Properties>
</file>