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notesMasterIdLst>
    <p:notesMasterId r:id="rId36"/>
  </p:notesMasterIdLst>
  <p:sldIdLst>
    <p:sldId id="256" r:id="rId4"/>
    <p:sldId id="762" r:id="rId5"/>
    <p:sldId id="775" r:id="rId6"/>
    <p:sldId id="728" r:id="rId7"/>
    <p:sldId id="729" r:id="rId8"/>
    <p:sldId id="739" r:id="rId9"/>
    <p:sldId id="778" r:id="rId10"/>
    <p:sldId id="730" r:id="rId11"/>
    <p:sldId id="731" r:id="rId12"/>
    <p:sldId id="773" r:id="rId13"/>
    <p:sldId id="764" r:id="rId14"/>
    <p:sldId id="763" r:id="rId15"/>
    <p:sldId id="742" r:id="rId16"/>
    <p:sldId id="735" r:id="rId17"/>
    <p:sldId id="732" r:id="rId18"/>
    <p:sldId id="733" r:id="rId19"/>
    <p:sldId id="737" r:id="rId20"/>
    <p:sldId id="774" r:id="rId21"/>
    <p:sldId id="748" r:id="rId22"/>
    <p:sldId id="772" r:id="rId23"/>
    <p:sldId id="777" r:id="rId24"/>
    <p:sldId id="757" r:id="rId25"/>
    <p:sldId id="776" r:id="rId26"/>
    <p:sldId id="741" r:id="rId27"/>
    <p:sldId id="761" r:id="rId28"/>
    <p:sldId id="760" r:id="rId29"/>
    <p:sldId id="740" r:id="rId30"/>
    <p:sldId id="779" r:id="rId31"/>
    <p:sldId id="781" r:id="rId32"/>
    <p:sldId id="734" r:id="rId33"/>
    <p:sldId id="780" r:id="rId34"/>
    <p:sldId id="782"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6327"/>
  </p:normalViewPr>
  <p:slideViewPr>
    <p:cSldViewPr snapToGrid="0" snapToObjects="1">
      <p:cViewPr varScale="1">
        <p:scale>
          <a:sx n="78" d="100"/>
          <a:sy n="78" d="100"/>
        </p:scale>
        <p:origin x="850"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15.png"/><Relationship Id="rId3" Type="http://schemas.openxmlformats.org/officeDocument/2006/relationships/slide" Target="../slides/slide23.xml"/><Relationship Id="rId21" Type="http://schemas.openxmlformats.org/officeDocument/2006/relationships/image" Target="../media/image18.svg"/><Relationship Id="rId7" Type="http://schemas.openxmlformats.org/officeDocument/2006/relationships/slide" Target="../slides/slide21.xml"/><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slide" Target="../slides/slide10.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 Target="../slides/slide3.xml"/><Relationship Id="rId6" Type="http://schemas.openxmlformats.org/officeDocument/2006/relationships/slide" Target="../slides/slide28.xml"/><Relationship Id="rId11" Type="http://schemas.openxmlformats.org/officeDocument/2006/relationships/image" Target="../media/image8.svg"/><Relationship Id="rId5" Type="http://schemas.openxmlformats.org/officeDocument/2006/relationships/slide" Target="../slides/slide18.xml"/><Relationship Id="rId15" Type="http://schemas.openxmlformats.org/officeDocument/2006/relationships/image" Target="../media/image12.svg"/><Relationship Id="rId10" Type="http://schemas.openxmlformats.org/officeDocument/2006/relationships/image" Target="../media/image7.png"/><Relationship Id="rId19" Type="http://schemas.openxmlformats.org/officeDocument/2006/relationships/image" Target="../media/image16.svg"/><Relationship Id="rId4" Type="http://schemas.openxmlformats.org/officeDocument/2006/relationships/slide" Target="../slides/slide7.xml"/><Relationship Id="rId9" Type="http://schemas.openxmlformats.org/officeDocument/2006/relationships/image" Target="../media/image6.svg"/><Relationship Id="rId14" Type="http://schemas.openxmlformats.org/officeDocument/2006/relationships/image" Target="../media/image11.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ata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15.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15.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413AC2-5F92-47E5-BDEE-230E5A22B0E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7C1BA28-0AA6-4D93-B03C-B53ED1ED2215}">
      <dgm:prSet/>
      <dgm:spPr/>
      <dgm:t>
        <a:bodyPr/>
        <a:lstStyle/>
        <a:p>
          <a:pPr>
            <a:lnSpc>
              <a:spcPct val="100000"/>
            </a:lnSpc>
          </a:pPr>
          <a:r>
            <a:rPr lang="en-US" dirty="0">
              <a:solidFill>
                <a:schemeClr val="tx1"/>
              </a:solidFill>
              <a:hlinkClick xmlns:r="http://schemas.openxmlformats.org/officeDocument/2006/relationships" r:id="rId1" action="ppaction://hlinksldjump"/>
            </a:rPr>
            <a:t>Building a Positive Foundation</a:t>
          </a:r>
          <a:endParaRPr lang="en-US" dirty="0">
            <a:solidFill>
              <a:schemeClr val="tx1"/>
            </a:solidFill>
          </a:endParaRPr>
        </a:p>
      </dgm:t>
    </dgm:pt>
    <dgm:pt modelId="{89576CA8-BA76-43EF-9FD1-2E2EE1D7A1D0}" type="parTrans" cxnId="{3DA10178-B572-472F-BED7-CF1DB8C03961}">
      <dgm:prSet/>
      <dgm:spPr/>
      <dgm:t>
        <a:bodyPr/>
        <a:lstStyle/>
        <a:p>
          <a:endParaRPr lang="en-US"/>
        </a:p>
      </dgm:t>
    </dgm:pt>
    <dgm:pt modelId="{CD5523F5-ED49-49E9-9568-5C7AE8E0D557}" type="sibTrans" cxnId="{3DA10178-B572-472F-BED7-CF1DB8C03961}">
      <dgm:prSet/>
      <dgm:spPr/>
      <dgm:t>
        <a:bodyPr/>
        <a:lstStyle/>
        <a:p>
          <a:endParaRPr lang="en-US"/>
        </a:p>
      </dgm:t>
    </dgm:pt>
    <dgm:pt modelId="{A20FAA44-7148-4FA2-AFFD-B3B87E8B9B88}">
      <dgm:prSet/>
      <dgm:spPr/>
      <dgm:t>
        <a:bodyPr/>
        <a:lstStyle/>
        <a:p>
          <a:pPr>
            <a:lnSpc>
              <a:spcPct val="100000"/>
            </a:lnSpc>
          </a:pPr>
          <a:r>
            <a:rPr lang="en-US" dirty="0">
              <a:solidFill>
                <a:schemeClr val="accent3">
                  <a:lumMod val="50000"/>
                </a:schemeClr>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Praise</a:t>
          </a:r>
          <a:endParaRPr lang="en-US" dirty="0">
            <a:solidFill>
              <a:schemeClr val="accent3">
                <a:lumMod val="50000"/>
              </a:schemeClr>
            </a:solidFill>
          </a:endParaRPr>
        </a:p>
      </dgm:t>
    </dgm:pt>
    <dgm:pt modelId="{3CE07472-0E47-46F9-8C9C-9462567DD0CD}" type="parTrans" cxnId="{2CC0CC9B-61D9-40ED-810B-615D54CD8152}">
      <dgm:prSet/>
      <dgm:spPr/>
      <dgm:t>
        <a:bodyPr/>
        <a:lstStyle/>
        <a:p>
          <a:endParaRPr lang="en-US"/>
        </a:p>
      </dgm:t>
    </dgm:pt>
    <dgm:pt modelId="{E51AADCE-5DAE-4D89-83A7-AF5FA6ABC956}" type="sibTrans" cxnId="{2CC0CC9B-61D9-40ED-810B-615D54CD8152}">
      <dgm:prSet/>
      <dgm:spPr/>
      <dgm:t>
        <a:bodyPr/>
        <a:lstStyle/>
        <a:p>
          <a:endParaRPr lang="en-US"/>
        </a:p>
      </dgm:t>
    </dgm:pt>
    <dgm:pt modelId="{1AE71896-8CCF-496A-8F56-1D5ABA5054FA}">
      <dgm:prSet/>
      <dgm:spPr/>
      <dgm:t>
        <a:bodyPr/>
        <a:lstStyle/>
        <a:p>
          <a:pPr>
            <a:lnSpc>
              <a:spcPct val="100000"/>
            </a:lnSpc>
          </a:pPr>
          <a:r>
            <a:rPr lang="en-US" dirty="0">
              <a:solidFill>
                <a:schemeClr val="accent3">
                  <a:lumMod val="50000"/>
                </a:schemeClr>
              </a:solidFill>
              <a:hlinkClick xmlns:r="http://schemas.openxmlformats.org/officeDocument/2006/relationships" r:id="rId3" action="ppaction://hlinksldjump"/>
            </a:rPr>
            <a:t>Actively Listening</a:t>
          </a:r>
          <a:endParaRPr lang="en-US" dirty="0">
            <a:solidFill>
              <a:schemeClr val="accent3">
                <a:lumMod val="50000"/>
              </a:schemeClr>
            </a:solidFill>
          </a:endParaRPr>
        </a:p>
      </dgm:t>
    </dgm:pt>
    <dgm:pt modelId="{EA15A312-4F64-426C-8001-B36E4831A021}" type="parTrans" cxnId="{031DCE96-6428-49EE-AB05-1EF4B57AFD4E}">
      <dgm:prSet/>
      <dgm:spPr/>
      <dgm:t>
        <a:bodyPr/>
        <a:lstStyle/>
        <a:p>
          <a:endParaRPr lang="en-US"/>
        </a:p>
      </dgm:t>
    </dgm:pt>
    <dgm:pt modelId="{56C147D0-7DB3-4323-8077-509B8138042A}" type="sibTrans" cxnId="{031DCE96-6428-49EE-AB05-1EF4B57AFD4E}">
      <dgm:prSet/>
      <dgm:spPr/>
      <dgm:t>
        <a:bodyPr/>
        <a:lstStyle/>
        <a:p>
          <a:endParaRPr lang="en-US"/>
        </a:p>
      </dgm:t>
    </dgm:pt>
    <dgm:pt modelId="{437EA330-D81B-42E6-814C-0C6C62609B0B}">
      <dgm:prSet/>
      <dgm:spPr/>
      <dgm:t>
        <a:bodyPr/>
        <a:lstStyle/>
        <a:p>
          <a:pPr>
            <a:lnSpc>
              <a:spcPct val="100000"/>
            </a:lnSpc>
          </a:pPr>
          <a:r>
            <a:rPr lang="en-US" dirty="0">
              <a:solidFill>
                <a:schemeClr val="tx1"/>
              </a:solidFill>
              <a:hlinkClick xmlns:r="http://schemas.openxmlformats.org/officeDocument/2006/relationships" r:id="rId4" action="ppaction://hlinksldjump"/>
            </a:rPr>
            <a:t>PRIDE Skills</a:t>
          </a:r>
          <a:endParaRPr lang="en-US" dirty="0">
            <a:solidFill>
              <a:schemeClr val="tx1"/>
            </a:solidFill>
          </a:endParaRPr>
        </a:p>
      </dgm:t>
    </dgm:pt>
    <dgm:pt modelId="{DFC2CB43-330E-46E5-AE24-87E309B7B162}" type="parTrans" cxnId="{C9B44AD2-F7E8-4AF0-B630-F0922F5EFBC3}">
      <dgm:prSet/>
      <dgm:spPr/>
      <dgm:t>
        <a:bodyPr/>
        <a:lstStyle/>
        <a:p>
          <a:endParaRPr lang="en-US"/>
        </a:p>
      </dgm:t>
    </dgm:pt>
    <dgm:pt modelId="{55C7B634-D33C-453E-9D98-0090CF80A042}" type="sibTrans" cxnId="{C9B44AD2-F7E8-4AF0-B630-F0922F5EFBC3}">
      <dgm:prSet/>
      <dgm:spPr/>
      <dgm:t>
        <a:bodyPr/>
        <a:lstStyle/>
        <a:p>
          <a:endParaRPr lang="en-US"/>
        </a:p>
      </dgm:t>
    </dgm:pt>
    <dgm:pt modelId="{411B8526-8C7A-4E7A-8708-CDB59F6B5245}">
      <dgm:prSet/>
      <dgm:spPr/>
      <dgm:t>
        <a:bodyPr/>
        <a:lstStyle/>
        <a:p>
          <a:pPr>
            <a:lnSpc>
              <a:spcPct val="100000"/>
            </a:lnSpc>
          </a:pPr>
          <a:r>
            <a:rPr lang="en-US" dirty="0">
              <a:solidFill>
                <a:schemeClr val="accent3">
                  <a:lumMod val="50000"/>
                </a:schemeClr>
              </a:solidFill>
              <a:hlinkClick xmlns:r="http://schemas.openxmlformats.org/officeDocument/2006/relationships" r:id="rId5" action="ppaction://hlinksldjump"/>
            </a:rPr>
            <a:t>Giving Instructions</a:t>
          </a:r>
          <a:endParaRPr lang="en-US" dirty="0">
            <a:solidFill>
              <a:schemeClr val="accent3">
                <a:lumMod val="50000"/>
              </a:schemeClr>
            </a:solidFill>
          </a:endParaRPr>
        </a:p>
      </dgm:t>
    </dgm:pt>
    <dgm:pt modelId="{82EDE66D-8435-4B17-B3B4-9C396BAE7702}" type="parTrans" cxnId="{95A7DF4C-10D3-4502-949D-A11F10720272}">
      <dgm:prSet/>
      <dgm:spPr/>
      <dgm:t>
        <a:bodyPr/>
        <a:lstStyle/>
        <a:p>
          <a:endParaRPr lang="en-US"/>
        </a:p>
      </dgm:t>
    </dgm:pt>
    <dgm:pt modelId="{696B885F-2C3C-48CD-8906-E5BC5AE8FBCF}" type="sibTrans" cxnId="{95A7DF4C-10D3-4502-949D-A11F10720272}">
      <dgm:prSet/>
      <dgm:spPr/>
      <dgm:t>
        <a:bodyPr/>
        <a:lstStyle/>
        <a:p>
          <a:endParaRPr lang="en-US"/>
        </a:p>
      </dgm:t>
    </dgm:pt>
    <dgm:pt modelId="{B73F4C88-D19F-4E91-B945-7B1C55E59F1D}">
      <dgm:prSet/>
      <dgm:spPr/>
      <dgm:t>
        <a:bodyPr/>
        <a:lstStyle/>
        <a:p>
          <a:pPr>
            <a:lnSpc>
              <a:spcPct val="100000"/>
            </a:lnSpc>
          </a:pPr>
          <a:r>
            <a:rPr lang="en-US" dirty="0">
              <a:solidFill>
                <a:schemeClr val="accent3">
                  <a:lumMod val="50000"/>
                </a:schemeClr>
              </a:solidFill>
              <a:hlinkClick xmlns:r="http://schemas.openxmlformats.org/officeDocument/2006/relationships" r:id="rId6" action="ppaction://hlinksldjump"/>
            </a:rPr>
            <a:t>Behavior Management</a:t>
          </a:r>
          <a:endParaRPr lang="en-US" dirty="0">
            <a:solidFill>
              <a:schemeClr val="accent3">
                <a:lumMod val="50000"/>
              </a:schemeClr>
            </a:solidFill>
          </a:endParaRPr>
        </a:p>
      </dgm:t>
    </dgm:pt>
    <dgm:pt modelId="{27C53A34-F2C0-4064-927F-155901BF13FD}" type="parTrans" cxnId="{7037F8AA-8ADC-4A77-9506-233FF25D5257}">
      <dgm:prSet/>
      <dgm:spPr/>
      <dgm:t>
        <a:bodyPr/>
        <a:lstStyle/>
        <a:p>
          <a:endParaRPr lang="en-US"/>
        </a:p>
      </dgm:t>
    </dgm:pt>
    <dgm:pt modelId="{2A042CC9-75EB-442E-AB1D-C02D63E88A76}" type="sibTrans" cxnId="{7037F8AA-8ADC-4A77-9506-233FF25D5257}">
      <dgm:prSet/>
      <dgm:spPr/>
      <dgm:t>
        <a:bodyPr/>
        <a:lstStyle/>
        <a:p>
          <a:endParaRPr lang="en-US"/>
        </a:p>
      </dgm:t>
    </dgm:pt>
    <dgm:pt modelId="{E84FD6F2-014B-4962-82E7-1D40C0BA0383}">
      <dgm:prSet/>
      <dgm:spPr/>
      <dgm:t>
        <a:bodyPr/>
        <a:lstStyle/>
        <a:p>
          <a:pPr>
            <a:lnSpc>
              <a:spcPct val="100000"/>
            </a:lnSpc>
          </a:pPr>
          <a:r>
            <a:rPr lang="en-US" dirty="0">
              <a:solidFill>
                <a:schemeClr val="accent3">
                  <a:lumMod val="50000"/>
                </a:schemeClr>
              </a:solidFill>
              <a:hlinkClick xmlns:r="http://schemas.openxmlformats.org/officeDocument/2006/relationships" r:id="rId7" action="ppaction://hlinksldjump"/>
            </a:rPr>
            <a:t>Modeling</a:t>
          </a:r>
          <a:endParaRPr lang="en-US" dirty="0">
            <a:solidFill>
              <a:schemeClr val="accent3">
                <a:lumMod val="50000"/>
              </a:schemeClr>
            </a:solidFill>
          </a:endParaRPr>
        </a:p>
      </dgm:t>
    </dgm:pt>
    <dgm:pt modelId="{E6F9EA96-6AFF-4B08-93D7-3736ECF1A065}" type="parTrans" cxnId="{5056B75C-B00E-4DDB-843F-99466BF568B3}">
      <dgm:prSet/>
      <dgm:spPr/>
      <dgm:t>
        <a:bodyPr/>
        <a:lstStyle/>
        <a:p>
          <a:endParaRPr lang="en-US"/>
        </a:p>
      </dgm:t>
    </dgm:pt>
    <dgm:pt modelId="{6EF33B7A-CF50-4CE1-A7C3-81A0FA4C9AA1}" type="sibTrans" cxnId="{5056B75C-B00E-4DDB-843F-99466BF568B3}">
      <dgm:prSet/>
      <dgm:spPr/>
      <dgm:t>
        <a:bodyPr/>
        <a:lstStyle/>
        <a:p>
          <a:endParaRPr lang="en-US"/>
        </a:p>
      </dgm:t>
    </dgm:pt>
    <dgm:pt modelId="{427B5115-86EF-4305-968D-0B8CAFDD7B84}" type="pres">
      <dgm:prSet presAssocID="{76413AC2-5F92-47E5-BDEE-230E5A22B0E2}" presName="root" presStyleCnt="0">
        <dgm:presLayoutVars>
          <dgm:dir/>
          <dgm:resizeHandles val="exact"/>
        </dgm:presLayoutVars>
      </dgm:prSet>
      <dgm:spPr/>
    </dgm:pt>
    <dgm:pt modelId="{BFB31DFE-8B95-4E8C-8EDE-C6C9F776DCBF}" type="pres">
      <dgm:prSet presAssocID="{B7C1BA28-0AA6-4D93-B03C-B53ED1ED2215}" presName="compNode" presStyleCnt="0"/>
      <dgm:spPr/>
    </dgm:pt>
    <dgm:pt modelId="{C55AE97A-C885-4B59-9ADC-32494C5DE2CC}" type="pres">
      <dgm:prSet presAssocID="{B7C1BA28-0AA6-4D93-B03C-B53ED1ED2215}" presName="bgRect" presStyleLbl="bgShp" presStyleIdx="0" presStyleCnt="7"/>
      <dgm:spPr/>
    </dgm:pt>
    <dgm:pt modelId="{FA8DF1C6-A2A8-4B94-80B1-AFC13D913116}" type="pres">
      <dgm:prSet presAssocID="{B7C1BA28-0AA6-4D93-B03C-B53ED1ED2215}" presName="iconRect" presStyleLbl="node1" presStyleIdx="0" presStyleCnt="7"/>
      <dgm:spPr>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a:noFill/>
        </a:ln>
      </dgm:spPr>
      <dgm:extLst>
        <a:ext uri="{E40237B7-FDA0-4F09-8148-C483321AD2D9}">
          <dgm14:cNvPr xmlns:dgm14="http://schemas.microsoft.com/office/drawing/2010/diagram" id="0" name="" descr="Man with kid with solid fill"/>
        </a:ext>
      </dgm:extLst>
    </dgm:pt>
    <dgm:pt modelId="{5F9255B0-CCE1-4805-9740-921D8139344A}" type="pres">
      <dgm:prSet presAssocID="{B7C1BA28-0AA6-4D93-B03C-B53ED1ED2215}" presName="spaceRect" presStyleCnt="0"/>
      <dgm:spPr/>
    </dgm:pt>
    <dgm:pt modelId="{CF5A67A0-44F5-4DF3-BF0C-F1CC2555F380}" type="pres">
      <dgm:prSet presAssocID="{B7C1BA28-0AA6-4D93-B03C-B53ED1ED2215}" presName="parTx" presStyleLbl="revTx" presStyleIdx="0" presStyleCnt="7">
        <dgm:presLayoutVars>
          <dgm:chMax val="0"/>
          <dgm:chPref val="0"/>
        </dgm:presLayoutVars>
      </dgm:prSet>
      <dgm:spPr/>
    </dgm:pt>
    <dgm:pt modelId="{BC08B7BA-FDCD-4D0B-BDEB-81BADC94A2EC}" type="pres">
      <dgm:prSet presAssocID="{CD5523F5-ED49-49E9-9568-5C7AE8E0D557}" presName="sibTrans" presStyleCnt="0"/>
      <dgm:spPr/>
    </dgm:pt>
    <dgm:pt modelId="{B6CA77CA-5161-4A36-8A81-573C92DDCFCD}" type="pres">
      <dgm:prSet presAssocID="{437EA330-D81B-42E6-814C-0C6C62609B0B}" presName="compNode" presStyleCnt="0"/>
      <dgm:spPr/>
    </dgm:pt>
    <dgm:pt modelId="{FA73203B-0F69-43E7-A964-828F54D2A1FB}" type="pres">
      <dgm:prSet presAssocID="{437EA330-D81B-42E6-814C-0C6C62609B0B}" presName="bgRect" presStyleLbl="bgShp" presStyleIdx="1" presStyleCnt="7"/>
      <dgm:spPr/>
    </dgm:pt>
    <dgm:pt modelId="{7B7E7D90-F60D-438D-B5B4-8EA429F5ACF5}" type="pres">
      <dgm:prSet presAssocID="{437EA330-D81B-42E6-814C-0C6C62609B0B}" presName="iconRect" presStyleLbl="node1" presStyleIdx="1" presStyleCnt="7"/>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dgm:spPr>
      <dgm:extLst>
        <a:ext uri="{E40237B7-FDA0-4F09-8148-C483321AD2D9}">
          <dgm14:cNvPr xmlns:dgm14="http://schemas.microsoft.com/office/drawing/2010/diagram" id="0" name="" descr="Woman with kid with solid fill"/>
        </a:ext>
      </dgm:extLst>
    </dgm:pt>
    <dgm:pt modelId="{0B99B371-566C-406E-9C5F-96EB0C166C1B}" type="pres">
      <dgm:prSet presAssocID="{437EA330-D81B-42E6-814C-0C6C62609B0B}" presName="spaceRect" presStyleCnt="0"/>
      <dgm:spPr/>
    </dgm:pt>
    <dgm:pt modelId="{DE5841D6-E07D-4938-BF11-1FBFCD815883}" type="pres">
      <dgm:prSet presAssocID="{437EA330-D81B-42E6-814C-0C6C62609B0B}" presName="parTx" presStyleLbl="revTx" presStyleIdx="1" presStyleCnt="7">
        <dgm:presLayoutVars>
          <dgm:chMax val="0"/>
          <dgm:chPref val="0"/>
        </dgm:presLayoutVars>
      </dgm:prSet>
      <dgm:spPr/>
    </dgm:pt>
    <dgm:pt modelId="{A7491E12-085B-4FC5-A9C2-12A278F6C4A6}" type="pres">
      <dgm:prSet presAssocID="{55C7B634-D33C-453E-9D98-0090CF80A042}" presName="sibTrans" presStyleCnt="0"/>
      <dgm:spPr/>
    </dgm:pt>
    <dgm:pt modelId="{7B42A348-0315-404C-ABB0-BA8580128DCF}" type="pres">
      <dgm:prSet presAssocID="{A20FAA44-7148-4FA2-AFFD-B3B87E8B9B88}" presName="compNode" presStyleCnt="0"/>
      <dgm:spPr/>
    </dgm:pt>
    <dgm:pt modelId="{8E876384-F887-4F2F-8351-3DAF9325CA68}" type="pres">
      <dgm:prSet presAssocID="{A20FAA44-7148-4FA2-AFFD-B3B87E8B9B88}" presName="bgRect" presStyleLbl="bgShp" presStyleIdx="2" presStyleCnt="7" custLinFactNeighborX="46"/>
      <dgm:spPr/>
    </dgm:pt>
    <dgm:pt modelId="{2D5C375A-232C-4F77-8051-58445B59DE0B}" type="pres">
      <dgm:prSet presAssocID="{A20FAA44-7148-4FA2-AFFD-B3B87E8B9B88}" presName="iconRect" presStyleLbl="node1" presStyleIdx="2" presStyleCnt="7"/>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Clapping Hands"/>
        </a:ext>
      </dgm:extLst>
    </dgm:pt>
    <dgm:pt modelId="{1D52AE4E-8009-43CF-961C-AC2BDF8A8B36}" type="pres">
      <dgm:prSet presAssocID="{A20FAA44-7148-4FA2-AFFD-B3B87E8B9B88}" presName="spaceRect" presStyleCnt="0"/>
      <dgm:spPr/>
    </dgm:pt>
    <dgm:pt modelId="{D08E4158-DF22-4EFC-BB64-4A57B684F2BF}" type="pres">
      <dgm:prSet presAssocID="{A20FAA44-7148-4FA2-AFFD-B3B87E8B9B88}" presName="parTx" presStyleLbl="revTx" presStyleIdx="2" presStyleCnt="7">
        <dgm:presLayoutVars>
          <dgm:chMax val="0"/>
          <dgm:chPref val="0"/>
        </dgm:presLayoutVars>
      </dgm:prSet>
      <dgm:spPr/>
    </dgm:pt>
    <dgm:pt modelId="{93231195-5719-4761-AAB6-B59C1A80CF88}" type="pres">
      <dgm:prSet presAssocID="{E51AADCE-5DAE-4D89-83A7-AF5FA6ABC956}" presName="sibTrans" presStyleCnt="0"/>
      <dgm:spPr/>
    </dgm:pt>
    <dgm:pt modelId="{1EF18BC7-A051-420A-8F29-6B3CCDC6048E}" type="pres">
      <dgm:prSet presAssocID="{411B8526-8C7A-4E7A-8708-CDB59F6B5245}" presName="compNode" presStyleCnt="0"/>
      <dgm:spPr/>
    </dgm:pt>
    <dgm:pt modelId="{EF20FCF7-7687-4AD2-908A-99D571CAB001}" type="pres">
      <dgm:prSet presAssocID="{411B8526-8C7A-4E7A-8708-CDB59F6B5245}" presName="bgRect" presStyleLbl="bgShp" presStyleIdx="3" presStyleCnt="7"/>
      <dgm:spPr/>
    </dgm:pt>
    <dgm:pt modelId="{DA3658EB-3048-45D1-8537-615CD2763FA4}" type="pres">
      <dgm:prSet presAssocID="{411B8526-8C7A-4E7A-8708-CDB59F6B5245}" presName="iconRect" presStyleLbl="node1" presStyleIdx="3" presStyleCnt="7"/>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a:blipFill>
      </dgm:spPr>
      <dgm:extLst>
        <a:ext uri="{E40237B7-FDA0-4F09-8148-C483321AD2D9}">
          <dgm14:cNvPr xmlns:dgm14="http://schemas.microsoft.com/office/drawing/2010/diagram" id="0" name="" descr="Clipboard Partially Checked with solid fill"/>
        </a:ext>
      </dgm:extLst>
    </dgm:pt>
    <dgm:pt modelId="{DA96F805-2100-4D5B-B1BA-91593E9CE035}" type="pres">
      <dgm:prSet presAssocID="{411B8526-8C7A-4E7A-8708-CDB59F6B5245}" presName="spaceRect" presStyleCnt="0"/>
      <dgm:spPr/>
    </dgm:pt>
    <dgm:pt modelId="{CE68FF9E-8BDD-42EE-87E9-36503561AE2F}" type="pres">
      <dgm:prSet presAssocID="{411B8526-8C7A-4E7A-8708-CDB59F6B5245}" presName="parTx" presStyleLbl="revTx" presStyleIdx="3" presStyleCnt="7">
        <dgm:presLayoutVars>
          <dgm:chMax val="0"/>
          <dgm:chPref val="0"/>
        </dgm:presLayoutVars>
      </dgm:prSet>
      <dgm:spPr/>
    </dgm:pt>
    <dgm:pt modelId="{526A53D0-DE1B-40FB-A33D-5A750D2A0217}" type="pres">
      <dgm:prSet presAssocID="{696B885F-2C3C-48CD-8906-E5BC5AE8FBCF}" presName="sibTrans" presStyleCnt="0"/>
      <dgm:spPr/>
    </dgm:pt>
    <dgm:pt modelId="{03C2630F-B842-4A32-B3F9-8C52C357CC1D}" type="pres">
      <dgm:prSet presAssocID="{E84FD6F2-014B-4962-82E7-1D40C0BA0383}" presName="compNode" presStyleCnt="0"/>
      <dgm:spPr/>
    </dgm:pt>
    <dgm:pt modelId="{4D931360-3A1C-4F9F-8B83-F71FF471600B}" type="pres">
      <dgm:prSet presAssocID="{E84FD6F2-014B-4962-82E7-1D40C0BA0383}" presName="bgRect" presStyleLbl="bgShp" presStyleIdx="4" presStyleCnt="7"/>
      <dgm:spPr/>
    </dgm:pt>
    <dgm:pt modelId="{E9A3FD73-CBFB-4A18-AA0E-D0279DEF66FF}" type="pres">
      <dgm:prSet presAssocID="{E84FD6F2-014B-4962-82E7-1D40C0BA0383}" presName="iconRect" presStyleLbl="node1" presStyleIdx="4" presStyleCnt="7"/>
      <dgm:spPr>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a:blipFill>
      </dgm:spPr>
      <dgm:extLst>
        <a:ext uri="{E40237B7-FDA0-4F09-8148-C483321AD2D9}">
          <dgm14:cNvPr xmlns:dgm14="http://schemas.microsoft.com/office/drawing/2010/diagram" id="0" name="" descr="Arrow circle with solid fill"/>
        </a:ext>
      </dgm:extLst>
    </dgm:pt>
    <dgm:pt modelId="{F8A34007-3A7C-4800-8BA6-A7B4DBE69FDA}" type="pres">
      <dgm:prSet presAssocID="{E84FD6F2-014B-4962-82E7-1D40C0BA0383}" presName="spaceRect" presStyleCnt="0"/>
      <dgm:spPr/>
    </dgm:pt>
    <dgm:pt modelId="{8B4383C5-D18F-4029-918D-377ED31DA2DD}" type="pres">
      <dgm:prSet presAssocID="{E84FD6F2-014B-4962-82E7-1D40C0BA0383}" presName="parTx" presStyleLbl="revTx" presStyleIdx="4" presStyleCnt="7">
        <dgm:presLayoutVars>
          <dgm:chMax val="0"/>
          <dgm:chPref val="0"/>
        </dgm:presLayoutVars>
      </dgm:prSet>
      <dgm:spPr/>
    </dgm:pt>
    <dgm:pt modelId="{14D018A0-A4D9-48BB-B8B5-DA7B46679310}" type="pres">
      <dgm:prSet presAssocID="{6EF33B7A-CF50-4CE1-A7C3-81A0FA4C9AA1}" presName="sibTrans" presStyleCnt="0"/>
      <dgm:spPr/>
    </dgm:pt>
    <dgm:pt modelId="{EFF7CD00-70AB-467F-8DEA-18BCB14CD83C}" type="pres">
      <dgm:prSet presAssocID="{1AE71896-8CCF-496A-8F56-1D5ABA5054FA}" presName="compNode" presStyleCnt="0"/>
      <dgm:spPr/>
    </dgm:pt>
    <dgm:pt modelId="{0105093C-8BC3-48EA-9411-08E349E643D4}" type="pres">
      <dgm:prSet presAssocID="{1AE71896-8CCF-496A-8F56-1D5ABA5054FA}" presName="bgRect" presStyleLbl="bgShp" presStyleIdx="5" presStyleCnt="7" custLinFactNeighborY="470"/>
      <dgm:spPr/>
    </dgm:pt>
    <dgm:pt modelId="{87C301B8-ADD4-458C-9E2B-6BA8B12238F9}" type="pres">
      <dgm:prSet presAssocID="{1AE71896-8CCF-496A-8F56-1D5ABA5054FA}" presName="iconRect" presStyleLbl="node1" presStyleIdx="5" presStyleCnt="7"/>
      <dgm:spPr>
        <a:blipFill>
          <a:blip xmlns:r="http://schemas.openxmlformats.org/officeDocument/2006/relationships"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a:blipFill>
        <a:ln>
          <a:noFill/>
        </a:ln>
      </dgm:spPr>
      <dgm:extLst>
        <a:ext uri="{E40237B7-FDA0-4F09-8148-C483321AD2D9}">
          <dgm14:cNvPr xmlns:dgm14="http://schemas.microsoft.com/office/drawing/2010/diagram" id="0" name="" descr="Ear with solid fill"/>
        </a:ext>
      </dgm:extLst>
    </dgm:pt>
    <dgm:pt modelId="{2982594A-C88E-41FA-9784-A90ECCF7A279}" type="pres">
      <dgm:prSet presAssocID="{1AE71896-8CCF-496A-8F56-1D5ABA5054FA}" presName="spaceRect" presStyleCnt="0"/>
      <dgm:spPr/>
    </dgm:pt>
    <dgm:pt modelId="{AEAF21BD-251F-485B-9A7C-05BDDA969A23}" type="pres">
      <dgm:prSet presAssocID="{1AE71896-8CCF-496A-8F56-1D5ABA5054FA}" presName="parTx" presStyleLbl="revTx" presStyleIdx="5" presStyleCnt="7">
        <dgm:presLayoutVars>
          <dgm:chMax val="0"/>
          <dgm:chPref val="0"/>
        </dgm:presLayoutVars>
      </dgm:prSet>
      <dgm:spPr/>
    </dgm:pt>
    <dgm:pt modelId="{E12645A6-EA37-41C2-8F47-8D296D2E1B47}" type="pres">
      <dgm:prSet presAssocID="{56C147D0-7DB3-4323-8077-509B8138042A}" presName="sibTrans" presStyleCnt="0"/>
      <dgm:spPr/>
    </dgm:pt>
    <dgm:pt modelId="{0B565208-8A5A-40F4-80EC-EBA8DE351010}" type="pres">
      <dgm:prSet presAssocID="{B73F4C88-D19F-4E91-B945-7B1C55E59F1D}" presName="compNode" presStyleCnt="0"/>
      <dgm:spPr/>
    </dgm:pt>
    <dgm:pt modelId="{11F6397A-A604-4CCB-9934-1F83F4A1D528}" type="pres">
      <dgm:prSet presAssocID="{B73F4C88-D19F-4E91-B945-7B1C55E59F1D}" presName="bgRect" presStyleLbl="bgShp" presStyleIdx="6" presStyleCnt="7" custLinFactNeighborX="-1394" custLinFactNeighborY="73"/>
      <dgm:spPr/>
    </dgm:pt>
    <dgm:pt modelId="{2D764D6A-92B9-40BC-9ACD-D6DE014F8FBF}" type="pres">
      <dgm:prSet presAssocID="{B73F4C88-D19F-4E91-B945-7B1C55E59F1D}" presName="iconRect" presStyleLbl="node1" presStyleIdx="6" presStyleCnt="7"/>
      <dgm:spPr>
        <a:blipFill>
          <a:blip xmlns:r="http://schemas.openxmlformats.org/officeDocument/2006/relationships"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a:blipFill>
      </dgm:spPr>
      <dgm:extLst>
        <a:ext uri="{E40237B7-FDA0-4F09-8148-C483321AD2D9}">
          <dgm14:cNvPr xmlns:dgm14="http://schemas.microsoft.com/office/drawing/2010/diagram" id="0" name="" descr="Mental Health with solid fill"/>
        </a:ext>
      </dgm:extLst>
    </dgm:pt>
    <dgm:pt modelId="{98BED45B-3F91-4EFC-8255-7353FB08ED80}" type="pres">
      <dgm:prSet presAssocID="{B73F4C88-D19F-4E91-B945-7B1C55E59F1D}" presName="spaceRect" presStyleCnt="0"/>
      <dgm:spPr/>
    </dgm:pt>
    <dgm:pt modelId="{12399AFF-00FA-4674-BE45-65E707CD81C5}" type="pres">
      <dgm:prSet presAssocID="{B73F4C88-D19F-4E91-B945-7B1C55E59F1D}" presName="parTx" presStyleLbl="revTx" presStyleIdx="6" presStyleCnt="7">
        <dgm:presLayoutVars>
          <dgm:chMax val="0"/>
          <dgm:chPref val="0"/>
        </dgm:presLayoutVars>
      </dgm:prSet>
      <dgm:spPr/>
    </dgm:pt>
  </dgm:ptLst>
  <dgm:cxnLst>
    <dgm:cxn modelId="{C6A1090A-998D-4954-95B7-368987CF24FE}" type="presOf" srcId="{1AE71896-8CCF-496A-8F56-1D5ABA5054FA}" destId="{AEAF21BD-251F-485B-9A7C-05BDDA969A23}" srcOrd="0" destOrd="0" presId="urn:microsoft.com/office/officeart/2018/2/layout/IconVerticalSolidList"/>
    <dgm:cxn modelId="{F6987926-A933-46F4-A9DD-666F78492845}" type="presOf" srcId="{B7C1BA28-0AA6-4D93-B03C-B53ED1ED2215}" destId="{CF5A67A0-44F5-4DF3-BF0C-F1CC2555F380}" srcOrd="0" destOrd="0" presId="urn:microsoft.com/office/officeart/2018/2/layout/IconVerticalSolidList"/>
    <dgm:cxn modelId="{88917A36-3421-45E4-BD62-25F5D58A7A7F}" type="presOf" srcId="{E84FD6F2-014B-4962-82E7-1D40C0BA0383}" destId="{8B4383C5-D18F-4029-918D-377ED31DA2DD}" srcOrd="0" destOrd="0" presId="urn:microsoft.com/office/officeart/2018/2/layout/IconVerticalSolidList"/>
    <dgm:cxn modelId="{5056B75C-B00E-4DDB-843F-99466BF568B3}" srcId="{76413AC2-5F92-47E5-BDEE-230E5A22B0E2}" destId="{E84FD6F2-014B-4962-82E7-1D40C0BA0383}" srcOrd="4" destOrd="0" parTransId="{E6F9EA96-6AFF-4B08-93D7-3736ECF1A065}" sibTransId="{6EF33B7A-CF50-4CE1-A7C3-81A0FA4C9AA1}"/>
    <dgm:cxn modelId="{95A7DF4C-10D3-4502-949D-A11F10720272}" srcId="{76413AC2-5F92-47E5-BDEE-230E5A22B0E2}" destId="{411B8526-8C7A-4E7A-8708-CDB59F6B5245}" srcOrd="3" destOrd="0" parTransId="{82EDE66D-8435-4B17-B3B4-9C396BAE7702}" sibTransId="{696B885F-2C3C-48CD-8906-E5BC5AE8FBCF}"/>
    <dgm:cxn modelId="{3DA10178-B572-472F-BED7-CF1DB8C03961}" srcId="{76413AC2-5F92-47E5-BDEE-230E5A22B0E2}" destId="{B7C1BA28-0AA6-4D93-B03C-B53ED1ED2215}" srcOrd="0" destOrd="0" parTransId="{89576CA8-BA76-43EF-9FD1-2E2EE1D7A1D0}" sibTransId="{CD5523F5-ED49-49E9-9568-5C7AE8E0D557}"/>
    <dgm:cxn modelId="{031DCE96-6428-49EE-AB05-1EF4B57AFD4E}" srcId="{76413AC2-5F92-47E5-BDEE-230E5A22B0E2}" destId="{1AE71896-8CCF-496A-8F56-1D5ABA5054FA}" srcOrd="5" destOrd="0" parTransId="{EA15A312-4F64-426C-8001-B36E4831A021}" sibTransId="{56C147D0-7DB3-4323-8077-509B8138042A}"/>
    <dgm:cxn modelId="{2CC0CC9B-61D9-40ED-810B-615D54CD8152}" srcId="{76413AC2-5F92-47E5-BDEE-230E5A22B0E2}" destId="{A20FAA44-7148-4FA2-AFFD-B3B87E8B9B88}" srcOrd="2" destOrd="0" parTransId="{3CE07472-0E47-46F9-8C9C-9462567DD0CD}" sibTransId="{E51AADCE-5DAE-4D89-83A7-AF5FA6ABC956}"/>
    <dgm:cxn modelId="{A420E4A3-7B27-4376-848D-A5A1862D16E6}" type="presOf" srcId="{411B8526-8C7A-4E7A-8708-CDB59F6B5245}" destId="{CE68FF9E-8BDD-42EE-87E9-36503561AE2F}" srcOrd="0" destOrd="0" presId="urn:microsoft.com/office/officeart/2018/2/layout/IconVerticalSolidList"/>
    <dgm:cxn modelId="{7037F8AA-8ADC-4A77-9506-233FF25D5257}" srcId="{76413AC2-5F92-47E5-BDEE-230E5A22B0E2}" destId="{B73F4C88-D19F-4E91-B945-7B1C55E59F1D}" srcOrd="6" destOrd="0" parTransId="{27C53A34-F2C0-4064-927F-155901BF13FD}" sibTransId="{2A042CC9-75EB-442E-AB1D-C02D63E88A76}"/>
    <dgm:cxn modelId="{635D19C1-68E4-44B2-9183-284F203C1901}" type="presOf" srcId="{A20FAA44-7148-4FA2-AFFD-B3B87E8B9B88}" destId="{D08E4158-DF22-4EFC-BB64-4A57B684F2BF}" srcOrd="0" destOrd="0" presId="urn:microsoft.com/office/officeart/2018/2/layout/IconVerticalSolidList"/>
    <dgm:cxn modelId="{637E6CC1-F499-4C28-A451-C0CA9AEB04E1}" type="presOf" srcId="{B73F4C88-D19F-4E91-B945-7B1C55E59F1D}" destId="{12399AFF-00FA-4674-BE45-65E707CD81C5}" srcOrd="0" destOrd="0" presId="urn:microsoft.com/office/officeart/2018/2/layout/IconVerticalSolidList"/>
    <dgm:cxn modelId="{FA034EC6-0EDB-45F8-99B4-5DDA44E8217B}" type="presOf" srcId="{76413AC2-5F92-47E5-BDEE-230E5A22B0E2}" destId="{427B5115-86EF-4305-968D-0B8CAFDD7B84}" srcOrd="0" destOrd="0" presId="urn:microsoft.com/office/officeart/2018/2/layout/IconVerticalSolidList"/>
    <dgm:cxn modelId="{C9B44AD2-F7E8-4AF0-B630-F0922F5EFBC3}" srcId="{76413AC2-5F92-47E5-BDEE-230E5A22B0E2}" destId="{437EA330-D81B-42E6-814C-0C6C62609B0B}" srcOrd="1" destOrd="0" parTransId="{DFC2CB43-330E-46E5-AE24-87E309B7B162}" sibTransId="{55C7B634-D33C-453E-9D98-0090CF80A042}"/>
    <dgm:cxn modelId="{D3F1D0E6-8AD5-4745-95E1-DF8E7F4AB63B}" type="presOf" srcId="{437EA330-D81B-42E6-814C-0C6C62609B0B}" destId="{DE5841D6-E07D-4938-BF11-1FBFCD815883}" srcOrd="0" destOrd="0" presId="urn:microsoft.com/office/officeart/2018/2/layout/IconVerticalSolidList"/>
    <dgm:cxn modelId="{FAF94182-5B47-4D77-9C6E-96B52FC25653}" type="presParOf" srcId="{427B5115-86EF-4305-968D-0B8CAFDD7B84}" destId="{BFB31DFE-8B95-4E8C-8EDE-C6C9F776DCBF}" srcOrd="0" destOrd="0" presId="urn:microsoft.com/office/officeart/2018/2/layout/IconVerticalSolidList"/>
    <dgm:cxn modelId="{F7CD8F4A-EC8E-4B3F-A650-10A9AD4DBA59}" type="presParOf" srcId="{BFB31DFE-8B95-4E8C-8EDE-C6C9F776DCBF}" destId="{C55AE97A-C885-4B59-9ADC-32494C5DE2CC}" srcOrd="0" destOrd="0" presId="urn:microsoft.com/office/officeart/2018/2/layout/IconVerticalSolidList"/>
    <dgm:cxn modelId="{8CDA8FC3-A267-426A-B711-025B340BCE0E}" type="presParOf" srcId="{BFB31DFE-8B95-4E8C-8EDE-C6C9F776DCBF}" destId="{FA8DF1C6-A2A8-4B94-80B1-AFC13D913116}" srcOrd="1" destOrd="0" presId="urn:microsoft.com/office/officeart/2018/2/layout/IconVerticalSolidList"/>
    <dgm:cxn modelId="{4803B422-08E3-400F-8C32-3B02BE73D738}" type="presParOf" srcId="{BFB31DFE-8B95-4E8C-8EDE-C6C9F776DCBF}" destId="{5F9255B0-CCE1-4805-9740-921D8139344A}" srcOrd="2" destOrd="0" presId="urn:microsoft.com/office/officeart/2018/2/layout/IconVerticalSolidList"/>
    <dgm:cxn modelId="{11460A83-FC78-4B35-B6A3-9E50518C4B29}" type="presParOf" srcId="{BFB31DFE-8B95-4E8C-8EDE-C6C9F776DCBF}" destId="{CF5A67A0-44F5-4DF3-BF0C-F1CC2555F380}" srcOrd="3" destOrd="0" presId="urn:microsoft.com/office/officeart/2018/2/layout/IconVerticalSolidList"/>
    <dgm:cxn modelId="{047AE952-9778-4C00-A587-6A93653E1849}" type="presParOf" srcId="{427B5115-86EF-4305-968D-0B8CAFDD7B84}" destId="{BC08B7BA-FDCD-4D0B-BDEB-81BADC94A2EC}" srcOrd="1" destOrd="0" presId="urn:microsoft.com/office/officeart/2018/2/layout/IconVerticalSolidList"/>
    <dgm:cxn modelId="{F7408A8B-B8B1-4858-B133-C3EB9D15ADDC}" type="presParOf" srcId="{427B5115-86EF-4305-968D-0B8CAFDD7B84}" destId="{B6CA77CA-5161-4A36-8A81-573C92DDCFCD}" srcOrd="2" destOrd="0" presId="urn:microsoft.com/office/officeart/2018/2/layout/IconVerticalSolidList"/>
    <dgm:cxn modelId="{085EB7FC-5602-4344-AFA8-54D37DFCE344}" type="presParOf" srcId="{B6CA77CA-5161-4A36-8A81-573C92DDCFCD}" destId="{FA73203B-0F69-43E7-A964-828F54D2A1FB}" srcOrd="0" destOrd="0" presId="urn:microsoft.com/office/officeart/2018/2/layout/IconVerticalSolidList"/>
    <dgm:cxn modelId="{775FFCD4-C9EE-4C87-8217-9BDF859FD923}" type="presParOf" srcId="{B6CA77CA-5161-4A36-8A81-573C92DDCFCD}" destId="{7B7E7D90-F60D-438D-B5B4-8EA429F5ACF5}" srcOrd="1" destOrd="0" presId="urn:microsoft.com/office/officeart/2018/2/layout/IconVerticalSolidList"/>
    <dgm:cxn modelId="{81C477C1-7820-4641-B038-312203531347}" type="presParOf" srcId="{B6CA77CA-5161-4A36-8A81-573C92DDCFCD}" destId="{0B99B371-566C-406E-9C5F-96EB0C166C1B}" srcOrd="2" destOrd="0" presId="urn:microsoft.com/office/officeart/2018/2/layout/IconVerticalSolidList"/>
    <dgm:cxn modelId="{702F8636-B878-44CA-A628-C0B83079752A}" type="presParOf" srcId="{B6CA77CA-5161-4A36-8A81-573C92DDCFCD}" destId="{DE5841D6-E07D-4938-BF11-1FBFCD815883}" srcOrd="3" destOrd="0" presId="urn:microsoft.com/office/officeart/2018/2/layout/IconVerticalSolidList"/>
    <dgm:cxn modelId="{3C41BEEB-9750-497F-9E39-A920E8A0393E}" type="presParOf" srcId="{427B5115-86EF-4305-968D-0B8CAFDD7B84}" destId="{A7491E12-085B-4FC5-A9C2-12A278F6C4A6}" srcOrd="3" destOrd="0" presId="urn:microsoft.com/office/officeart/2018/2/layout/IconVerticalSolidList"/>
    <dgm:cxn modelId="{883AB2EF-F64F-4EE3-B6BD-F8C9EF8BAA26}" type="presParOf" srcId="{427B5115-86EF-4305-968D-0B8CAFDD7B84}" destId="{7B42A348-0315-404C-ABB0-BA8580128DCF}" srcOrd="4" destOrd="0" presId="urn:microsoft.com/office/officeart/2018/2/layout/IconVerticalSolidList"/>
    <dgm:cxn modelId="{70082744-CF3F-4CED-B40A-A381C41AD503}" type="presParOf" srcId="{7B42A348-0315-404C-ABB0-BA8580128DCF}" destId="{8E876384-F887-4F2F-8351-3DAF9325CA68}" srcOrd="0" destOrd="0" presId="urn:microsoft.com/office/officeart/2018/2/layout/IconVerticalSolidList"/>
    <dgm:cxn modelId="{E8BC807B-E099-4984-A39B-33894F8E6181}" type="presParOf" srcId="{7B42A348-0315-404C-ABB0-BA8580128DCF}" destId="{2D5C375A-232C-4F77-8051-58445B59DE0B}" srcOrd="1" destOrd="0" presId="urn:microsoft.com/office/officeart/2018/2/layout/IconVerticalSolidList"/>
    <dgm:cxn modelId="{C96EA9CB-134A-4990-BFD6-40FA319A16A9}" type="presParOf" srcId="{7B42A348-0315-404C-ABB0-BA8580128DCF}" destId="{1D52AE4E-8009-43CF-961C-AC2BDF8A8B36}" srcOrd="2" destOrd="0" presId="urn:microsoft.com/office/officeart/2018/2/layout/IconVerticalSolidList"/>
    <dgm:cxn modelId="{51CD7BF0-BDC5-419A-BC6C-1337A3B5F3DD}" type="presParOf" srcId="{7B42A348-0315-404C-ABB0-BA8580128DCF}" destId="{D08E4158-DF22-4EFC-BB64-4A57B684F2BF}" srcOrd="3" destOrd="0" presId="urn:microsoft.com/office/officeart/2018/2/layout/IconVerticalSolidList"/>
    <dgm:cxn modelId="{D6FB7E68-0D07-4185-B8C2-FFE8194239D9}" type="presParOf" srcId="{427B5115-86EF-4305-968D-0B8CAFDD7B84}" destId="{93231195-5719-4761-AAB6-B59C1A80CF88}" srcOrd="5" destOrd="0" presId="urn:microsoft.com/office/officeart/2018/2/layout/IconVerticalSolidList"/>
    <dgm:cxn modelId="{7DF18699-AFBA-4773-8797-C0C7CAB6EB49}" type="presParOf" srcId="{427B5115-86EF-4305-968D-0B8CAFDD7B84}" destId="{1EF18BC7-A051-420A-8F29-6B3CCDC6048E}" srcOrd="6" destOrd="0" presId="urn:microsoft.com/office/officeart/2018/2/layout/IconVerticalSolidList"/>
    <dgm:cxn modelId="{DEEE90CE-549A-458B-9645-7C1DEC7B14D8}" type="presParOf" srcId="{1EF18BC7-A051-420A-8F29-6B3CCDC6048E}" destId="{EF20FCF7-7687-4AD2-908A-99D571CAB001}" srcOrd="0" destOrd="0" presId="urn:microsoft.com/office/officeart/2018/2/layout/IconVerticalSolidList"/>
    <dgm:cxn modelId="{66E2A430-BC0D-4786-89D1-78C5B19C5187}" type="presParOf" srcId="{1EF18BC7-A051-420A-8F29-6B3CCDC6048E}" destId="{DA3658EB-3048-45D1-8537-615CD2763FA4}" srcOrd="1" destOrd="0" presId="urn:microsoft.com/office/officeart/2018/2/layout/IconVerticalSolidList"/>
    <dgm:cxn modelId="{6CBD08DB-2CC8-46BA-AA30-99C5E18E8E94}" type="presParOf" srcId="{1EF18BC7-A051-420A-8F29-6B3CCDC6048E}" destId="{DA96F805-2100-4D5B-B1BA-91593E9CE035}" srcOrd="2" destOrd="0" presId="urn:microsoft.com/office/officeart/2018/2/layout/IconVerticalSolidList"/>
    <dgm:cxn modelId="{1C24BCC4-F597-472F-9874-2827E2B0F76D}" type="presParOf" srcId="{1EF18BC7-A051-420A-8F29-6B3CCDC6048E}" destId="{CE68FF9E-8BDD-42EE-87E9-36503561AE2F}" srcOrd="3" destOrd="0" presId="urn:microsoft.com/office/officeart/2018/2/layout/IconVerticalSolidList"/>
    <dgm:cxn modelId="{E172570C-0B2F-4C9E-8BBC-E7ED863B0129}" type="presParOf" srcId="{427B5115-86EF-4305-968D-0B8CAFDD7B84}" destId="{526A53D0-DE1B-40FB-A33D-5A750D2A0217}" srcOrd="7" destOrd="0" presId="urn:microsoft.com/office/officeart/2018/2/layout/IconVerticalSolidList"/>
    <dgm:cxn modelId="{5C203D87-91B3-4451-910D-11102C36984C}" type="presParOf" srcId="{427B5115-86EF-4305-968D-0B8CAFDD7B84}" destId="{03C2630F-B842-4A32-B3F9-8C52C357CC1D}" srcOrd="8" destOrd="0" presId="urn:microsoft.com/office/officeart/2018/2/layout/IconVerticalSolidList"/>
    <dgm:cxn modelId="{C8946F54-3139-4527-A6D0-77F4E8E33717}" type="presParOf" srcId="{03C2630F-B842-4A32-B3F9-8C52C357CC1D}" destId="{4D931360-3A1C-4F9F-8B83-F71FF471600B}" srcOrd="0" destOrd="0" presId="urn:microsoft.com/office/officeart/2018/2/layout/IconVerticalSolidList"/>
    <dgm:cxn modelId="{BBFF7176-BD57-46E2-8F74-D0AF6A359294}" type="presParOf" srcId="{03C2630F-B842-4A32-B3F9-8C52C357CC1D}" destId="{E9A3FD73-CBFB-4A18-AA0E-D0279DEF66FF}" srcOrd="1" destOrd="0" presId="urn:microsoft.com/office/officeart/2018/2/layout/IconVerticalSolidList"/>
    <dgm:cxn modelId="{4D521E5B-86E3-4A18-923B-62DDF9C41F7F}" type="presParOf" srcId="{03C2630F-B842-4A32-B3F9-8C52C357CC1D}" destId="{F8A34007-3A7C-4800-8BA6-A7B4DBE69FDA}" srcOrd="2" destOrd="0" presId="urn:microsoft.com/office/officeart/2018/2/layout/IconVerticalSolidList"/>
    <dgm:cxn modelId="{A82E4E5B-3ADD-4F8E-BC3C-5C527EBFD6CB}" type="presParOf" srcId="{03C2630F-B842-4A32-B3F9-8C52C357CC1D}" destId="{8B4383C5-D18F-4029-918D-377ED31DA2DD}" srcOrd="3" destOrd="0" presId="urn:microsoft.com/office/officeart/2018/2/layout/IconVerticalSolidList"/>
    <dgm:cxn modelId="{39A4A250-D8E4-4CF4-A34E-E8D6EC366CAA}" type="presParOf" srcId="{427B5115-86EF-4305-968D-0B8CAFDD7B84}" destId="{14D018A0-A4D9-48BB-B8B5-DA7B46679310}" srcOrd="9" destOrd="0" presId="urn:microsoft.com/office/officeart/2018/2/layout/IconVerticalSolidList"/>
    <dgm:cxn modelId="{326B0EF5-8B84-4392-9FB2-22D8DFDDFE54}" type="presParOf" srcId="{427B5115-86EF-4305-968D-0B8CAFDD7B84}" destId="{EFF7CD00-70AB-467F-8DEA-18BCB14CD83C}" srcOrd="10" destOrd="0" presId="urn:microsoft.com/office/officeart/2018/2/layout/IconVerticalSolidList"/>
    <dgm:cxn modelId="{FA9430ED-8503-4E95-8849-469B41256EBA}" type="presParOf" srcId="{EFF7CD00-70AB-467F-8DEA-18BCB14CD83C}" destId="{0105093C-8BC3-48EA-9411-08E349E643D4}" srcOrd="0" destOrd="0" presId="urn:microsoft.com/office/officeart/2018/2/layout/IconVerticalSolidList"/>
    <dgm:cxn modelId="{B8FC795F-1D2D-41AD-B54A-C127766A4FB0}" type="presParOf" srcId="{EFF7CD00-70AB-467F-8DEA-18BCB14CD83C}" destId="{87C301B8-ADD4-458C-9E2B-6BA8B12238F9}" srcOrd="1" destOrd="0" presId="urn:microsoft.com/office/officeart/2018/2/layout/IconVerticalSolidList"/>
    <dgm:cxn modelId="{17C3EA5D-DE24-4611-A511-A596A2DE5AB3}" type="presParOf" srcId="{EFF7CD00-70AB-467F-8DEA-18BCB14CD83C}" destId="{2982594A-C88E-41FA-9784-A90ECCF7A279}" srcOrd="2" destOrd="0" presId="urn:microsoft.com/office/officeart/2018/2/layout/IconVerticalSolidList"/>
    <dgm:cxn modelId="{F5A21416-7C82-4672-B27C-7AE3D38326CD}" type="presParOf" srcId="{EFF7CD00-70AB-467F-8DEA-18BCB14CD83C}" destId="{AEAF21BD-251F-485B-9A7C-05BDDA969A23}" srcOrd="3" destOrd="0" presId="urn:microsoft.com/office/officeart/2018/2/layout/IconVerticalSolidList"/>
    <dgm:cxn modelId="{D96B2593-D92B-4BF5-825A-2B8130CFFACA}" type="presParOf" srcId="{427B5115-86EF-4305-968D-0B8CAFDD7B84}" destId="{E12645A6-EA37-41C2-8F47-8D296D2E1B47}" srcOrd="11" destOrd="0" presId="urn:microsoft.com/office/officeart/2018/2/layout/IconVerticalSolidList"/>
    <dgm:cxn modelId="{5919E866-0B43-4455-9632-22DD400166BC}" type="presParOf" srcId="{427B5115-86EF-4305-968D-0B8CAFDD7B84}" destId="{0B565208-8A5A-40F4-80EC-EBA8DE351010}" srcOrd="12" destOrd="0" presId="urn:microsoft.com/office/officeart/2018/2/layout/IconVerticalSolidList"/>
    <dgm:cxn modelId="{13A69BAB-8A78-44CB-8728-DD093226BE6D}" type="presParOf" srcId="{0B565208-8A5A-40F4-80EC-EBA8DE351010}" destId="{11F6397A-A604-4CCB-9934-1F83F4A1D528}" srcOrd="0" destOrd="0" presId="urn:microsoft.com/office/officeart/2018/2/layout/IconVerticalSolidList"/>
    <dgm:cxn modelId="{F6F0A3B3-3A61-4777-BB68-5FA5405AA7EA}" type="presParOf" srcId="{0B565208-8A5A-40F4-80EC-EBA8DE351010}" destId="{2D764D6A-92B9-40BC-9ACD-D6DE014F8FBF}" srcOrd="1" destOrd="0" presId="urn:microsoft.com/office/officeart/2018/2/layout/IconVerticalSolidList"/>
    <dgm:cxn modelId="{A3CC9FB0-248C-48EE-B6D4-86DA7B27126B}" type="presParOf" srcId="{0B565208-8A5A-40F4-80EC-EBA8DE351010}" destId="{98BED45B-3F91-4EFC-8255-7353FB08ED80}" srcOrd="2" destOrd="0" presId="urn:microsoft.com/office/officeart/2018/2/layout/IconVerticalSolidList"/>
    <dgm:cxn modelId="{1B2AD4F0-95DF-413F-AC4C-F1462D196B63}" type="presParOf" srcId="{0B565208-8A5A-40F4-80EC-EBA8DE351010}" destId="{12399AFF-00FA-4674-BE45-65E707CD81C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6CA1E0A-EE95-428D-886A-5F01DD369C93}"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36DA0C7C-4DE0-48CB-96D8-79F693F4B6E9}">
      <dgm:prSet/>
      <dgm:spPr/>
      <dgm:t>
        <a:bodyPr/>
        <a:lstStyle/>
        <a:p>
          <a:r>
            <a:rPr lang="en-US"/>
            <a:t>No reaction to certain negative behaviors</a:t>
          </a:r>
        </a:p>
      </dgm:t>
    </dgm:pt>
    <dgm:pt modelId="{99BC9348-F50F-4177-BA35-5B1630C2FB3D}" type="parTrans" cxnId="{5317698A-0183-4A46-AD2C-7BB3B80811A3}">
      <dgm:prSet/>
      <dgm:spPr/>
      <dgm:t>
        <a:bodyPr/>
        <a:lstStyle/>
        <a:p>
          <a:endParaRPr lang="en-US"/>
        </a:p>
      </dgm:t>
    </dgm:pt>
    <dgm:pt modelId="{67FDAE0E-0932-482B-B37F-9BE31C63E749}" type="sibTrans" cxnId="{5317698A-0183-4A46-AD2C-7BB3B80811A3}">
      <dgm:prSet/>
      <dgm:spPr/>
      <dgm:t>
        <a:bodyPr/>
        <a:lstStyle/>
        <a:p>
          <a:endParaRPr lang="en-US"/>
        </a:p>
      </dgm:t>
    </dgm:pt>
    <dgm:pt modelId="{922AB649-EB83-4218-BA58-843377E75414}">
      <dgm:prSet/>
      <dgm:spPr/>
      <dgm:t>
        <a:bodyPr/>
        <a:lstStyle/>
        <a:p>
          <a:r>
            <a:rPr lang="en-US"/>
            <a:t>Walk away, busy oneself with an activity</a:t>
          </a:r>
        </a:p>
      </dgm:t>
    </dgm:pt>
    <dgm:pt modelId="{6ED6E5BF-9767-494F-91EB-B9ECDEAD1CF9}" type="parTrans" cxnId="{B56E9B66-A93B-4BB4-B403-46141CDB26B0}">
      <dgm:prSet/>
      <dgm:spPr/>
      <dgm:t>
        <a:bodyPr/>
        <a:lstStyle/>
        <a:p>
          <a:endParaRPr lang="en-US"/>
        </a:p>
      </dgm:t>
    </dgm:pt>
    <dgm:pt modelId="{47D72A9C-C04F-4A0D-BD83-4FB12B2DCD51}" type="sibTrans" cxnId="{B56E9B66-A93B-4BB4-B403-46141CDB26B0}">
      <dgm:prSet/>
      <dgm:spPr/>
      <dgm:t>
        <a:bodyPr/>
        <a:lstStyle/>
        <a:p>
          <a:endParaRPr lang="en-US"/>
        </a:p>
      </dgm:t>
    </dgm:pt>
    <dgm:pt modelId="{1C1F81D9-6445-4CE7-8054-0B56E3B33585}">
      <dgm:prSet/>
      <dgm:spPr/>
      <dgm:t>
        <a:bodyPr/>
        <a:lstStyle/>
        <a:p>
          <a:r>
            <a:rPr lang="en-US"/>
            <a:t>Regulate and be calm</a:t>
          </a:r>
        </a:p>
      </dgm:t>
    </dgm:pt>
    <dgm:pt modelId="{FEC0D1DC-CE9D-4C45-BF6D-594583D5044D}" type="parTrans" cxnId="{0D105348-DEC2-4E47-A2C8-3430FBBBE2D8}">
      <dgm:prSet/>
      <dgm:spPr/>
      <dgm:t>
        <a:bodyPr/>
        <a:lstStyle/>
        <a:p>
          <a:endParaRPr lang="en-US"/>
        </a:p>
      </dgm:t>
    </dgm:pt>
    <dgm:pt modelId="{AB3EDC5B-760B-4C73-839B-EC2B06F5177E}" type="sibTrans" cxnId="{0D105348-DEC2-4E47-A2C8-3430FBBBE2D8}">
      <dgm:prSet/>
      <dgm:spPr/>
      <dgm:t>
        <a:bodyPr/>
        <a:lstStyle/>
        <a:p>
          <a:endParaRPr lang="en-US"/>
        </a:p>
      </dgm:t>
    </dgm:pt>
    <dgm:pt modelId="{322E4E47-9B00-48CE-9052-8BA1350521A3}">
      <dgm:prSet/>
      <dgm:spPr/>
      <dgm:t>
        <a:bodyPr/>
        <a:lstStyle/>
        <a:p>
          <a:r>
            <a:rPr lang="en-US"/>
            <a:t>Expect a reaction of more provocative behavior (known as the “extinction burst”)</a:t>
          </a:r>
        </a:p>
      </dgm:t>
    </dgm:pt>
    <dgm:pt modelId="{4FD3F2F8-6981-45CD-87E6-297B3583E41C}" type="parTrans" cxnId="{59673D4B-6479-4C3C-8CFE-CF484D304365}">
      <dgm:prSet/>
      <dgm:spPr/>
      <dgm:t>
        <a:bodyPr/>
        <a:lstStyle/>
        <a:p>
          <a:endParaRPr lang="en-US"/>
        </a:p>
      </dgm:t>
    </dgm:pt>
    <dgm:pt modelId="{167D5D00-0CE9-4098-944A-BF55906D042B}" type="sibTrans" cxnId="{59673D4B-6479-4C3C-8CFE-CF484D304365}">
      <dgm:prSet/>
      <dgm:spPr/>
      <dgm:t>
        <a:bodyPr/>
        <a:lstStyle/>
        <a:p>
          <a:endParaRPr lang="en-US"/>
        </a:p>
      </dgm:t>
    </dgm:pt>
    <dgm:pt modelId="{7B167416-6241-4495-B534-C110A5D28B03}">
      <dgm:prSet/>
      <dgm:spPr/>
      <dgm:t>
        <a:bodyPr/>
        <a:lstStyle/>
        <a:p>
          <a:r>
            <a:rPr lang="en-US"/>
            <a:t>Describe appropriate behavior and praise desired behavior</a:t>
          </a:r>
        </a:p>
      </dgm:t>
    </dgm:pt>
    <dgm:pt modelId="{D441443F-FA3D-4CFE-B0AD-7941552B01A3}" type="parTrans" cxnId="{3196DADE-9C71-4645-A48C-C225580CB6AF}">
      <dgm:prSet/>
      <dgm:spPr/>
      <dgm:t>
        <a:bodyPr/>
        <a:lstStyle/>
        <a:p>
          <a:endParaRPr lang="en-US"/>
        </a:p>
      </dgm:t>
    </dgm:pt>
    <dgm:pt modelId="{CBD647A8-CD0A-41BC-9B79-8AB12DF74C02}" type="sibTrans" cxnId="{3196DADE-9C71-4645-A48C-C225580CB6AF}">
      <dgm:prSet/>
      <dgm:spPr/>
      <dgm:t>
        <a:bodyPr/>
        <a:lstStyle/>
        <a:p>
          <a:endParaRPr lang="en-US"/>
        </a:p>
      </dgm:t>
    </dgm:pt>
    <dgm:pt modelId="{31341C03-11C3-614D-81A6-09A7FD0FD212}" type="pres">
      <dgm:prSet presAssocID="{16CA1E0A-EE95-428D-886A-5F01DD369C93}" presName="linear" presStyleCnt="0">
        <dgm:presLayoutVars>
          <dgm:animLvl val="lvl"/>
          <dgm:resizeHandles val="exact"/>
        </dgm:presLayoutVars>
      </dgm:prSet>
      <dgm:spPr/>
    </dgm:pt>
    <dgm:pt modelId="{AA6DC708-72E9-D54A-897F-95E323D680EE}" type="pres">
      <dgm:prSet presAssocID="{36DA0C7C-4DE0-48CB-96D8-79F693F4B6E9}" presName="parentText" presStyleLbl="node1" presStyleIdx="0" presStyleCnt="5">
        <dgm:presLayoutVars>
          <dgm:chMax val="0"/>
          <dgm:bulletEnabled val="1"/>
        </dgm:presLayoutVars>
      </dgm:prSet>
      <dgm:spPr/>
    </dgm:pt>
    <dgm:pt modelId="{CBE86929-423B-B348-A776-05FF9AA0757C}" type="pres">
      <dgm:prSet presAssocID="{67FDAE0E-0932-482B-B37F-9BE31C63E749}" presName="spacer" presStyleCnt="0"/>
      <dgm:spPr/>
    </dgm:pt>
    <dgm:pt modelId="{32FFB3FE-3641-4544-BEE2-B6355F5110A0}" type="pres">
      <dgm:prSet presAssocID="{922AB649-EB83-4218-BA58-843377E75414}" presName="parentText" presStyleLbl="node1" presStyleIdx="1" presStyleCnt="5">
        <dgm:presLayoutVars>
          <dgm:chMax val="0"/>
          <dgm:bulletEnabled val="1"/>
        </dgm:presLayoutVars>
      </dgm:prSet>
      <dgm:spPr/>
    </dgm:pt>
    <dgm:pt modelId="{15C9AF6D-91DB-8240-BE75-A0BBE356EFE1}" type="pres">
      <dgm:prSet presAssocID="{47D72A9C-C04F-4A0D-BD83-4FB12B2DCD51}" presName="spacer" presStyleCnt="0"/>
      <dgm:spPr/>
    </dgm:pt>
    <dgm:pt modelId="{BB2B7AD8-7EC0-F84E-A345-83884087ECFD}" type="pres">
      <dgm:prSet presAssocID="{1C1F81D9-6445-4CE7-8054-0B56E3B33585}" presName="parentText" presStyleLbl="node1" presStyleIdx="2" presStyleCnt="5">
        <dgm:presLayoutVars>
          <dgm:chMax val="0"/>
          <dgm:bulletEnabled val="1"/>
        </dgm:presLayoutVars>
      </dgm:prSet>
      <dgm:spPr/>
    </dgm:pt>
    <dgm:pt modelId="{531ABCBB-FB3C-704C-B196-39299DA62FD7}" type="pres">
      <dgm:prSet presAssocID="{AB3EDC5B-760B-4C73-839B-EC2B06F5177E}" presName="spacer" presStyleCnt="0"/>
      <dgm:spPr/>
    </dgm:pt>
    <dgm:pt modelId="{A8569C82-EBEE-4D46-8BA8-1C3F680B5500}" type="pres">
      <dgm:prSet presAssocID="{322E4E47-9B00-48CE-9052-8BA1350521A3}" presName="parentText" presStyleLbl="node1" presStyleIdx="3" presStyleCnt="5">
        <dgm:presLayoutVars>
          <dgm:chMax val="0"/>
          <dgm:bulletEnabled val="1"/>
        </dgm:presLayoutVars>
      </dgm:prSet>
      <dgm:spPr/>
    </dgm:pt>
    <dgm:pt modelId="{FBBBDB70-C427-0746-911C-F23FAE08B4D3}" type="pres">
      <dgm:prSet presAssocID="{167D5D00-0CE9-4098-944A-BF55906D042B}" presName="spacer" presStyleCnt="0"/>
      <dgm:spPr/>
    </dgm:pt>
    <dgm:pt modelId="{F8EC6857-D478-5348-8F89-604BD1E3CAA1}" type="pres">
      <dgm:prSet presAssocID="{7B167416-6241-4495-B534-C110A5D28B03}" presName="parentText" presStyleLbl="node1" presStyleIdx="4" presStyleCnt="5">
        <dgm:presLayoutVars>
          <dgm:chMax val="0"/>
          <dgm:bulletEnabled val="1"/>
        </dgm:presLayoutVars>
      </dgm:prSet>
      <dgm:spPr/>
    </dgm:pt>
  </dgm:ptLst>
  <dgm:cxnLst>
    <dgm:cxn modelId="{1902E614-C550-1547-86B4-95ACA4D597B2}" type="presOf" srcId="{322E4E47-9B00-48CE-9052-8BA1350521A3}" destId="{A8569C82-EBEE-4D46-8BA8-1C3F680B5500}" srcOrd="0" destOrd="0" presId="urn:microsoft.com/office/officeart/2005/8/layout/vList2"/>
    <dgm:cxn modelId="{55D16F66-6C46-3448-B5B7-506A39C7C063}" type="presOf" srcId="{36DA0C7C-4DE0-48CB-96D8-79F693F4B6E9}" destId="{AA6DC708-72E9-D54A-897F-95E323D680EE}" srcOrd="0" destOrd="0" presId="urn:microsoft.com/office/officeart/2005/8/layout/vList2"/>
    <dgm:cxn modelId="{B56E9B66-A93B-4BB4-B403-46141CDB26B0}" srcId="{16CA1E0A-EE95-428D-886A-5F01DD369C93}" destId="{922AB649-EB83-4218-BA58-843377E75414}" srcOrd="1" destOrd="0" parTransId="{6ED6E5BF-9767-494F-91EB-B9ECDEAD1CF9}" sibTransId="{47D72A9C-C04F-4A0D-BD83-4FB12B2DCD51}"/>
    <dgm:cxn modelId="{0D105348-DEC2-4E47-A2C8-3430FBBBE2D8}" srcId="{16CA1E0A-EE95-428D-886A-5F01DD369C93}" destId="{1C1F81D9-6445-4CE7-8054-0B56E3B33585}" srcOrd="2" destOrd="0" parTransId="{FEC0D1DC-CE9D-4C45-BF6D-594583D5044D}" sibTransId="{AB3EDC5B-760B-4C73-839B-EC2B06F5177E}"/>
    <dgm:cxn modelId="{59673D4B-6479-4C3C-8CFE-CF484D304365}" srcId="{16CA1E0A-EE95-428D-886A-5F01DD369C93}" destId="{322E4E47-9B00-48CE-9052-8BA1350521A3}" srcOrd="3" destOrd="0" parTransId="{4FD3F2F8-6981-45CD-87E6-297B3583E41C}" sibTransId="{167D5D00-0CE9-4098-944A-BF55906D042B}"/>
    <dgm:cxn modelId="{5317698A-0183-4A46-AD2C-7BB3B80811A3}" srcId="{16CA1E0A-EE95-428D-886A-5F01DD369C93}" destId="{36DA0C7C-4DE0-48CB-96D8-79F693F4B6E9}" srcOrd="0" destOrd="0" parTransId="{99BC9348-F50F-4177-BA35-5B1630C2FB3D}" sibTransId="{67FDAE0E-0932-482B-B37F-9BE31C63E749}"/>
    <dgm:cxn modelId="{4CE062A2-3258-2F42-938D-5B42C081D2D1}" type="presOf" srcId="{16CA1E0A-EE95-428D-886A-5F01DD369C93}" destId="{31341C03-11C3-614D-81A6-09A7FD0FD212}" srcOrd="0" destOrd="0" presId="urn:microsoft.com/office/officeart/2005/8/layout/vList2"/>
    <dgm:cxn modelId="{CA1B8DB7-DB3F-7442-B569-63D64749D966}" type="presOf" srcId="{7B167416-6241-4495-B534-C110A5D28B03}" destId="{F8EC6857-D478-5348-8F89-604BD1E3CAA1}" srcOrd="0" destOrd="0" presId="urn:microsoft.com/office/officeart/2005/8/layout/vList2"/>
    <dgm:cxn modelId="{3196DADE-9C71-4645-A48C-C225580CB6AF}" srcId="{16CA1E0A-EE95-428D-886A-5F01DD369C93}" destId="{7B167416-6241-4495-B534-C110A5D28B03}" srcOrd="4" destOrd="0" parTransId="{D441443F-FA3D-4CFE-B0AD-7941552B01A3}" sibTransId="{CBD647A8-CD0A-41BC-9B79-8AB12DF74C02}"/>
    <dgm:cxn modelId="{184A5DE6-4314-FE44-B974-AD2D69878406}" type="presOf" srcId="{1C1F81D9-6445-4CE7-8054-0B56E3B33585}" destId="{BB2B7AD8-7EC0-F84E-A345-83884087ECFD}" srcOrd="0" destOrd="0" presId="urn:microsoft.com/office/officeart/2005/8/layout/vList2"/>
    <dgm:cxn modelId="{BA4082F6-B253-004E-A298-AE624E443A42}" type="presOf" srcId="{922AB649-EB83-4218-BA58-843377E75414}" destId="{32FFB3FE-3641-4544-BEE2-B6355F5110A0}" srcOrd="0" destOrd="0" presId="urn:microsoft.com/office/officeart/2005/8/layout/vList2"/>
    <dgm:cxn modelId="{C3E7A2BC-0FC9-2947-9280-EA4CC0D089B6}" type="presParOf" srcId="{31341C03-11C3-614D-81A6-09A7FD0FD212}" destId="{AA6DC708-72E9-D54A-897F-95E323D680EE}" srcOrd="0" destOrd="0" presId="urn:microsoft.com/office/officeart/2005/8/layout/vList2"/>
    <dgm:cxn modelId="{137E77B0-00D7-7540-9EB4-CD38117B7F73}" type="presParOf" srcId="{31341C03-11C3-614D-81A6-09A7FD0FD212}" destId="{CBE86929-423B-B348-A776-05FF9AA0757C}" srcOrd="1" destOrd="0" presId="urn:microsoft.com/office/officeart/2005/8/layout/vList2"/>
    <dgm:cxn modelId="{8D931A02-208B-7B44-A48F-C9F6AFEFE547}" type="presParOf" srcId="{31341C03-11C3-614D-81A6-09A7FD0FD212}" destId="{32FFB3FE-3641-4544-BEE2-B6355F5110A0}" srcOrd="2" destOrd="0" presId="urn:microsoft.com/office/officeart/2005/8/layout/vList2"/>
    <dgm:cxn modelId="{7B2FEAE2-B9F3-D84D-B422-FA0E1E12EF48}" type="presParOf" srcId="{31341C03-11C3-614D-81A6-09A7FD0FD212}" destId="{15C9AF6D-91DB-8240-BE75-A0BBE356EFE1}" srcOrd="3" destOrd="0" presId="urn:microsoft.com/office/officeart/2005/8/layout/vList2"/>
    <dgm:cxn modelId="{ABA13502-D1C5-1A45-AB23-27B9D7220F17}" type="presParOf" srcId="{31341C03-11C3-614D-81A6-09A7FD0FD212}" destId="{BB2B7AD8-7EC0-F84E-A345-83884087ECFD}" srcOrd="4" destOrd="0" presId="urn:microsoft.com/office/officeart/2005/8/layout/vList2"/>
    <dgm:cxn modelId="{5D0A2987-9899-5645-9D66-AE6DF4A4F792}" type="presParOf" srcId="{31341C03-11C3-614D-81A6-09A7FD0FD212}" destId="{531ABCBB-FB3C-704C-B196-39299DA62FD7}" srcOrd="5" destOrd="0" presId="urn:microsoft.com/office/officeart/2005/8/layout/vList2"/>
    <dgm:cxn modelId="{727071C4-7304-4D49-A2CC-4D3549B8F320}" type="presParOf" srcId="{31341C03-11C3-614D-81A6-09A7FD0FD212}" destId="{A8569C82-EBEE-4D46-8BA8-1C3F680B5500}" srcOrd="6" destOrd="0" presId="urn:microsoft.com/office/officeart/2005/8/layout/vList2"/>
    <dgm:cxn modelId="{E1058C9B-7972-444C-9448-13AB98304D74}" type="presParOf" srcId="{31341C03-11C3-614D-81A6-09A7FD0FD212}" destId="{FBBBDB70-C427-0746-911C-F23FAE08B4D3}" srcOrd="7" destOrd="0" presId="urn:microsoft.com/office/officeart/2005/8/layout/vList2"/>
    <dgm:cxn modelId="{1F4DE418-A947-264B-A688-53D38F60041D}" type="presParOf" srcId="{31341C03-11C3-614D-81A6-09A7FD0FD212}" destId="{F8EC6857-D478-5348-8F89-604BD1E3CAA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ED1A930-54F6-417F-9A3D-8E0CA9F4E8D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2C669E65-2E6B-4F11-8803-4675884C5406}">
      <dgm:prSet/>
      <dgm:spPr/>
      <dgm:t>
        <a:bodyPr/>
        <a:lstStyle/>
        <a:p>
          <a:r>
            <a:rPr lang="en-US" b="0" i="0" baseline="0" dirty="0"/>
            <a:t>Specify the behavior that will result in a loss and when the privilege will be returned.</a:t>
          </a:r>
          <a:endParaRPr lang="en-US" dirty="0"/>
        </a:p>
      </dgm:t>
    </dgm:pt>
    <dgm:pt modelId="{C0A846A5-82BF-4BDF-93FD-834826F3EC0C}" type="parTrans" cxnId="{DEEB74E3-754C-4B02-AA81-60D4D43A866F}">
      <dgm:prSet/>
      <dgm:spPr/>
      <dgm:t>
        <a:bodyPr/>
        <a:lstStyle/>
        <a:p>
          <a:endParaRPr lang="en-US"/>
        </a:p>
      </dgm:t>
    </dgm:pt>
    <dgm:pt modelId="{CF5C1A53-9D0D-4B3D-BA5A-7723FA8EA778}" type="sibTrans" cxnId="{DEEB74E3-754C-4B02-AA81-60D4D43A866F}">
      <dgm:prSet/>
      <dgm:spPr/>
      <dgm:t>
        <a:bodyPr/>
        <a:lstStyle/>
        <a:p>
          <a:endParaRPr lang="en-US"/>
        </a:p>
      </dgm:t>
    </dgm:pt>
    <dgm:pt modelId="{5342E5D1-F66C-4DAA-BE22-C435AE801E07}">
      <dgm:prSet/>
      <dgm:spPr/>
      <dgm:t>
        <a:bodyPr/>
        <a:lstStyle/>
        <a:p>
          <a:r>
            <a:rPr lang="en-US" b="0" i="0" baseline="0" dirty="0"/>
            <a:t>Should be one that the child likes and often gets.</a:t>
          </a:r>
          <a:endParaRPr lang="en-US" dirty="0"/>
        </a:p>
      </dgm:t>
    </dgm:pt>
    <dgm:pt modelId="{2D3E6415-F0AC-410B-8C05-C91D9E887AFB}" type="parTrans" cxnId="{E7123083-887A-4758-BB94-6EACA0276994}">
      <dgm:prSet/>
      <dgm:spPr/>
      <dgm:t>
        <a:bodyPr/>
        <a:lstStyle/>
        <a:p>
          <a:endParaRPr lang="en-US"/>
        </a:p>
      </dgm:t>
    </dgm:pt>
    <dgm:pt modelId="{9D4475BA-D093-4251-9B4C-E35B97731A0C}" type="sibTrans" cxnId="{E7123083-887A-4758-BB94-6EACA0276994}">
      <dgm:prSet/>
      <dgm:spPr/>
      <dgm:t>
        <a:bodyPr/>
        <a:lstStyle/>
        <a:p>
          <a:endParaRPr lang="en-US"/>
        </a:p>
      </dgm:t>
    </dgm:pt>
    <dgm:pt modelId="{44EF58CB-74CA-4B89-9A64-4FFBA8BDA5D4}">
      <dgm:prSet/>
      <dgm:spPr/>
      <dgm:t>
        <a:bodyPr/>
        <a:lstStyle/>
        <a:p>
          <a:r>
            <a:rPr lang="en-US" b="0" i="0" baseline="0" dirty="0"/>
            <a:t>Should be something that can be easily removed by you.</a:t>
          </a:r>
          <a:endParaRPr lang="en-US" dirty="0"/>
        </a:p>
      </dgm:t>
    </dgm:pt>
    <dgm:pt modelId="{D5ECE853-BE13-416D-881F-AA07F21BD10B}" type="parTrans" cxnId="{71EDEA7A-5B6D-4465-B6E0-F011A07F967A}">
      <dgm:prSet/>
      <dgm:spPr/>
      <dgm:t>
        <a:bodyPr/>
        <a:lstStyle/>
        <a:p>
          <a:endParaRPr lang="en-US"/>
        </a:p>
      </dgm:t>
    </dgm:pt>
    <dgm:pt modelId="{11DAE139-56A5-421D-BDAE-6814631D3442}" type="sibTrans" cxnId="{71EDEA7A-5B6D-4465-B6E0-F011A07F967A}">
      <dgm:prSet/>
      <dgm:spPr/>
      <dgm:t>
        <a:bodyPr/>
        <a:lstStyle/>
        <a:p>
          <a:endParaRPr lang="en-US"/>
        </a:p>
      </dgm:t>
    </dgm:pt>
    <dgm:pt modelId="{131D3BF2-7E96-4B55-83C4-8696837F2A2F}">
      <dgm:prSet/>
      <dgm:spPr/>
      <dgm:t>
        <a:bodyPr/>
        <a:lstStyle/>
        <a:p>
          <a:r>
            <a:rPr lang="en-US" b="0" i="0" baseline="0" dirty="0"/>
            <a:t>Should be one that they child does not otherwise have access to. </a:t>
          </a:r>
          <a:endParaRPr lang="en-US" dirty="0"/>
        </a:p>
      </dgm:t>
    </dgm:pt>
    <dgm:pt modelId="{84685B24-07CB-47F4-A8C3-014123CC5937}" type="parTrans" cxnId="{2260539D-8206-43BC-9C2D-04A1BFD7BEB5}">
      <dgm:prSet/>
      <dgm:spPr/>
      <dgm:t>
        <a:bodyPr/>
        <a:lstStyle/>
        <a:p>
          <a:endParaRPr lang="en-US"/>
        </a:p>
      </dgm:t>
    </dgm:pt>
    <dgm:pt modelId="{2247EAA7-806C-47A9-A3E2-7D2B8CCD46D7}" type="sibTrans" cxnId="{2260539D-8206-43BC-9C2D-04A1BFD7BEB5}">
      <dgm:prSet/>
      <dgm:spPr/>
      <dgm:t>
        <a:bodyPr/>
        <a:lstStyle/>
        <a:p>
          <a:endParaRPr lang="en-US"/>
        </a:p>
      </dgm:t>
    </dgm:pt>
    <dgm:pt modelId="{FBD250CF-038F-4D3A-9661-2941570EB31C}">
      <dgm:prSet/>
      <dgm:spPr/>
      <dgm:t>
        <a:bodyPr/>
        <a:lstStyle/>
        <a:p>
          <a:r>
            <a:rPr lang="en-US" b="0" i="0" baseline="0"/>
            <a:t>Be fair and quick - no extra nagging, arguing, etc.</a:t>
          </a:r>
          <a:endParaRPr lang="en-US"/>
        </a:p>
      </dgm:t>
    </dgm:pt>
    <dgm:pt modelId="{B3DAD8EC-C5B2-41AB-9B01-8CCD64BE4CF3}" type="parTrans" cxnId="{08CD1062-A7CD-4A8E-B0D3-E99A9FFE2821}">
      <dgm:prSet/>
      <dgm:spPr/>
      <dgm:t>
        <a:bodyPr/>
        <a:lstStyle/>
        <a:p>
          <a:endParaRPr lang="en-US"/>
        </a:p>
      </dgm:t>
    </dgm:pt>
    <dgm:pt modelId="{FD7FAB9C-3BD2-4B7D-82AD-7DD94560951A}" type="sibTrans" cxnId="{08CD1062-A7CD-4A8E-B0D3-E99A9FFE2821}">
      <dgm:prSet/>
      <dgm:spPr/>
      <dgm:t>
        <a:bodyPr/>
        <a:lstStyle/>
        <a:p>
          <a:endParaRPr lang="en-US"/>
        </a:p>
      </dgm:t>
    </dgm:pt>
    <dgm:pt modelId="{A4BC4251-57FC-4D7D-9AAB-3AD068206169}">
      <dgm:prSet/>
      <dgm:spPr/>
      <dgm:t>
        <a:bodyPr/>
        <a:lstStyle/>
        <a:p>
          <a:r>
            <a:rPr lang="en-US" b="0" i="0" baseline="0" dirty="0"/>
            <a:t>Make the loss brief. Typically, no more than 24 hours is the most effective.</a:t>
          </a:r>
          <a:endParaRPr lang="en-US" dirty="0"/>
        </a:p>
      </dgm:t>
    </dgm:pt>
    <dgm:pt modelId="{B71B4A51-B4CF-4B56-B2C8-2E0154FEC36F}" type="parTrans" cxnId="{8D7AF0FB-37C8-4B14-8146-3D5495BF0124}">
      <dgm:prSet/>
      <dgm:spPr/>
      <dgm:t>
        <a:bodyPr/>
        <a:lstStyle/>
        <a:p>
          <a:endParaRPr lang="en-US"/>
        </a:p>
      </dgm:t>
    </dgm:pt>
    <dgm:pt modelId="{231147D5-7E06-4767-A9F4-90A20FF23864}" type="sibTrans" cxnId="{8D7AF0FB-37C8-4B14-8146-3D5495BF0124}">
      <dgm:prSet/>
      <dgm:spPr/>
      <dgm:t>
        <a:bodyPr/>
        <a:lstStyle/>
        <a:p>
          <a:endParaRPr lang="en-US"/>
        </a:p>
      </dgm:t>
    </dgm:pt>
    <dgm:pt modelId="{14C351FF-1841-44D9-AEB1-D13371892E77}">
      <dgm:prSet/>
      <dgm:spPr/>
      <dgm:t>
        <a:bodyPr/>
        <a:lstStyle/>
        <a:p>
          <a:r>
            <a:rPr lang="en-US" b="0" i="0" baseline="0" dirty="0"/>
            <a:t>If child continues with problem behavior, they may lose a second privilege.</a:t>
          </a:r>
          <a:endParaRPr lang="en-US" dirty="0"/>
        </a:p>
      </dgm:t>
    </dgm:pt>
    <dgm:pt modelId="{F16BFAA6-02B2-405E-A740-909D52E6EA4C}" type="parTrans" cxnId="{901B4B5B-A971-45E3-B50D-0567CF1986F9}">
      <dgm:prSet/>
      <dgm:spPr/>
      <dgm:t>
        <a:bodyPr/>
        <a:lstStyle/>
        <a:p>
          <a:endParaRPr lang="en-US"/>
        </a:p>
      </dgm:t>
    </dgm:pt>
    <dgm:pt modelId="{7794EFBD-0FC2-493F-8CD8-DAA791B79E46}" type="sibTrans" cxnId="{901B4B5B-A971-45E3-B50D-0567CF1986F9}">
      <dgm:prSet/>
      <dgm:spPr/>
      <dgm:t>
        <a:bodyPr/>
        <a:lstStyle/>
        <a:p>
          <a:endParaRPr lang="en-US"/>
        </a:p>
      </dgm:t>
    </dgm:pt>
    <dgm:pt modelId="{F824442C-D56E-45A9-A31C-D5892992B377}" type="pres">
      <dgm:prSet presAssocID="{0ED1A930-54F6-417F-9A3D-8E0CA9F4E8DB}" presName="diagram" presStyleCnt="0">
        <dgm:presLayoutVars>
          <dgm:dir/>
          <dgm:resizeHandles val="exact"/>
        </dgm:presLayoutVars>
      </dgm:prSet>
      <dgm:spPr/>
    </dgm:pt>
    <dgm:pt modelId="{BF8CD03D-C730-4FB8-936D-2278A4672535}" type="pres">
      <dgm:prSet presAssocID="{2C669E65-2E6B-4F11-8803-4675884C5406}" presName="node" presStyleLbl="node1" presStyleIdx="0" presStyleCnt="7">
        <dgm:presLayoutVars>
          <dgm:bulletEnabled val="1"/>
        </dgm:presLayoutVars>
      </dgm:prSet>
      <dgm:spPr/>
    </dgm:pt>
    <dgm:pt modelId="{9EEBBBCE-1B81-4502-A103-054E366BFF58}" type="pres">
      <dgm:prSet presAssocID="{CF5C1A53-9D0D-4B3D-BA5A-7723FA8EA778}" presName="sibTrans" presStyleCnt="0"/>
      <dgm:spPr/>
    </dgm:pt>
    <dgm:pt modelId="{935206E7-8030-49FB-9301-B0C272DB8C95}" type="pres">
      <dgm:prSet presAssocID="{5342E5D1-F66C-4DAA-BE22-C435AE801E07}" presName="node" presStyleLbl="node1" presStyleIdx="1" presStyleCnt="7">
        <dgm:presLayoutVars>
          <dgm:bulletEnabled val="1"/>
        </dgm:presLayoutVars>
      </dgm:prSet>
      <dgm:spPr/>
    </dgm:pt>
    <dgm:pt modelId="{516FA877-B94E-4831-954D-0752EDE2692C}" type="pres">
      <dgm:prSet presAssocID="{9D4475BA-D093-4251-9B4C-E35B97731A0C}" presName="sibTrans" presStyleCnt="0"/>
      <dgm:spPr/>
    </dgm:pt>
    <dgm:pt modelId="{6EE3DD12-77D7-49ED-8166-4996411AB3DE}" type="pres">
      <dgm:prSet presAssocID="{44EF58CB-74CA-4B89-9A64-4FFBA8BDA5D4}" presName="node" presStyleLbl="node1" presStyleIdx="2" presStyleCnt="7">
        <dgm:presLayoutVars>
          <dgm:bulletEnabled val="1"/>
        </dgm:presLayoutVars>
      </dgm:prSet>
      <dgm:spPr/>
    </dgm:pt>
    <dgm:pt modelId="{1DCE4A89-8663-4548-B492-1724ED566AED}" type="pres">
      <dgm:prSet presAssocID="{11DAE139-56A5-421D-BDAE-6814631D3442}" presName="sibTrans" presStyleCnt="0"/>
      <dgm:spPr/>
    </dgm:pt>
    <dgm:pt modelId="{559E7E40-3F8B-4218-AA88-9153EBCD9755}" type="pres">
      <dgm:prSet presAssocID="{131D3BF2-7E96-4B55-83C4-8696837F2A2F}" presName="node" presStyleLbl="node1" presStyleIdx="3" presStyleCnt="7">
        <dgm:presLayoutVars>
          <dgm:bulletEnabled val="1"/>
        </dgm:presLayoutVars>
      </dgm:prSet>
      <dgm:spPr/>
    </dgm:pt>
    <dgm:pt modelId="{7184D09B-078B-4A20-BA78-0E756D3F462C}" type="pres">
      <dgm:prSet presAssocID="{2247EAA7-806C-47A9-A3E2-7D2B8CCD46D7}" presName="sibTrans" presStyleCnt="0"/>
      <dgm:spPr/>
    </dgm:pt>
    <dgm:pt modelId="{E90B3C93-DED3-43B4-89AC-8D935949E342}" type="pres">
      <dgm:prSet presAssocID="{FBD250CF-038F-4D3A-9661-2941570EB31C}" presName="node" presStyleLbl="node1" presStyleIdx="4" presStyleCnt="7">
        <dgm:presLayoutVars>
          <dgm:bulletEnabled val="1"/>
        </dgm:presLayoutVars>
      </dgm:prSet>
      <dgm:spPr/>
    </dgm:pt>
    <dgm:pt modelId="{584DAEA6-A64A-4F0E-8E96-C57232CBF009}" type="pres">
      <dgm:prSet presAssocID="{FD7FAB9C-3BD2-4B7D-82AD-7DD94560951A}" presName="sibTrans" presStyleCnt="0"/>
      <dgm:spPr/>
    </dgm:pt>
    <dgm:pt modelId="{BC21A229-B173-4204-A430-6FB55F5DDE89}" type="pres">
      <dgm:prSet presAssocID="{A4BC4251-57FC-4D7D-9AAB-3AD068206169}" presName="node" presStyleLbl="node1" presStyleIdx="5" presStyleCnt="7">
        <dgm:presLayoutVars>
          <dgm:bulletEnabled val="1"/>
        </dgm:presLayoutVars>
      </dgm:prSet>
      <dgm:spPr/>
    </dgm:pt>
    <dgm:pt modelId="{FAD4EBC4-F62A-4F8A-91E3-C31754667900}" type="pres">
      <dgm:prSet presAssocID="{231147D5-7E06-4767-A9F4-90A20FF23864}" presName="sibTrans" presStyleCnt="0"/>
      <dgm:spPr/>
    </dgm:pt>
    <dgm:pt modelId="{4C40CEF7-BA3C-4FDD-A6DC-9B9D4BD49919}" type="pres">
      <dgm:prSet presAssocID="{14C351FF-1841-44D9-AEB1-D13371892E77}" presName="node" presStyleLbl="node1" presStyleIdx="6" presStyleCnt="7">
        <dgm:presLayoutVars>
          <dgm:bulletEnabled val="1"/>
        </dgm:presLayoutVars>
      </dgm:prSet>
      <dgm:spPr/>
    </dgm:pt>
  </dgm:ptLst>
  <dgm:cxnLst>
    <dgm:cxn modelId="{44050036-00FA-4C22-BCF5-8ED79AD77C21}" type="presOf" srcId="{5342E5D1-F66C-4DAA-BE22-C435AE801E07}" destId="{935206E7-8030-49FB-9301-B0C272DB8C95}" srcOrd="0" destOrd="0" presId="urn:microsoft.com/office/officeart/2005/8/layout/default"/>
    <dgm:cxn modelId="{5180B538-3AED-4531-ADCB-F2E48A3A49D8}" type="presOf" srcId="{A4BC4251-57FC-4D7D-9AAB-3AD068206169}" destId="{BC21A229-B173-4204-A430-6FB55F5DDE89}" srcOrd="0" destOrd="0" presId="urn:microsoft.com/office/officeart/2005/8/layout/default"/>
    <dgm:cxn modelId="{901B4B5B-A971-45E3-B50D-0567CF1986F9}" srcId="{0ED1A930-54F6-417F-9A3D-8E0CA9F4E8DB}" destId="{14C351FF-1841-44D9-AEB1-D13371892E77}" srcOrd="6" destOrd="0" parTransId="{F16BFAA6-02B2-405E-A740-909D52E6EA4C}" sibTransId="{7794EFBD-0FC2-493F-8CD8-DAA791B79E46}"/>
    <dgm:cxn modelId="{08CD1062-A7CD-4A8E-B0D3-E99A9FFE2821}" srcId="{0ED1A930-54F6-417F-9A3D-8E0CA9F4E8DB}" destId="{FBD250CF-038F-4D3A-9661-2941570EB31C}" srcOrd="4" destOrd="0" parTransId="{B3DAD8EC-C5B2-41AB-9B01-8CCD64BE4CF3}" sibTransId="{FD7FAB9C-3BD2-4B7D-82AD-7DD94560951A}"/>
    <dgm:cxn modelId="{523D3A63-46EB-4E90-A3D4-29969A942B19}" type="presOf" srcId="{131D3BF2-7E96-4B55-83C4-8696837F2A2F}" destId="{559E7E40-3F8B-4218-AA88-9153EBCD9755}" srcOrd="0" destOrd="0" presId="urn:microsoft.com/office/officeart/2005/8/layout/default"/>
    <dgm:cxn modelId="{8744784A-CAD6-42C1-BF68-C40DD15699D4}" type="presOf" srcId="{14C351FF-1841-44D9-AEB1-D13371892E77}" destId="{4C40CEF7-BA3C-4FDD-A6DC-9B9D4BD49919}" srcOrd="0" destOrd="0" presId="urn:microsoft.com/office/officeart/2005/8/layout/default"/>
    <dgm:cxn modelId="{71EDEA7A-5B6D-4465-B6E0-F011A07F967A}" srcId="{0ED1A930-54F6-417F-9A3D-8E0CA9F4E8DB}" destId="{44EF58CB-74CA-4B89-9A64-4FFBA8BDA5D4}" srcOrd="2" destOrd="0" parTransId="{D5ECE853-BE13-416D-881F-AA07F21BD10B}" sibTransId="{11DAE139-56A5-421D-BDAE-6814631D3442}"/>
    <dgm:cxn modelId="{E7123083-887A-4758-BB94-6EACA0276994}" srcId="{0ED1A930-54F6-417F-9A3D-8E0CA9F4E8DB}" destId="{5342E5D1-F66C-4DAA-BE22-C435AE801E07}" srcOrd="1" destOrd="0" parTransId="{2D3E6415-F0AC-410B-8C05-C91D9E887AFB}" sibTransId="{9D4475BA-D093-4251-9B4C-E35B97731A0C}"/>
    <dgm:cxn modelId="{3482D18C-7C78-439D-A612-BF41C778AFC1}" type="presOf" srcId="{0ED1A930-54F6-417F-9A3D-8E0CA9F4E8DB}" destId="{F824442C-D56E-45A9-A31C-D5892992B377}" srcOrd="0" destOrd="0" presId="urn:microsoft.com/office/officeart/2005/8/layout/default"/>
    <dgm:cxn modelId="{6C6DA08E-C9B4-4B99-A7C7-015F8650BBBD}" type="presOf" srcId="{2C669E65-2E6B-4F11-8803-4675884C5406}" destId="{BF8CD03D-C730-4FB8-936D-2278A4672535}" srcOrd="0" destOrd="0" presId="urn:microsoft.com/office/officeart/2005/8/layout/default"/>
    <dgm:cxn modelId="{2260539D-8206-43BC-9C2D-04A1BFD7BEB5}" srcId="{0ED1A930-54F6-417F-9A3D-8E0CA9F4E8DB}" destId="{131D3BF2-7E96-4B55-83C4-8696837F2A2F}" srcOrd="3" destOrd="0" parTransId="{84685B24-07CB-47F4-A8C3-014123CC5937}" sibTransId="{2247EAA7-806C-47A9-A3E2-7D2B8CCD46D7}"/>
    <dgm:cxn modelId="{57B24EA9-1F0D-46BA-9AEC-5BA61467204B}" type="presOf" srcId="{44EF58CB-74CA-4B89-9A64-4FFBA8BDA5D4}" destId="{6EE3DD12-77D7-49ED-8166-4996411AB3DE}" srcOrd="0" destOrd="0" presId="urn:microsoft.com/office/officeart/2005/8/layout/default"/>
    <dgm:cxn modelId="{E44D2DD8-8AF7-4206-B200-AA5609928A16}" type="presOf" srcId="{FBD250CF-038F-4D3A-9661-2941570EB31C}" destId="{E90B3C93-DED3-43B4-89AC-8D935949E342}" srcOrd="0" destOrd="0" presId="urn:microsoft.com/office/officeart/2005/8/layout/default"/>
    <dgm:cxn modelId="{DEEB74E3-754C-4B02-AA81-60D4D43A866F}" srcId="{0ED1A930-54F6-417F-9A3D-8E0CA9F4E8DB}" destId="{2C669E65-2E6B-4F11-8803-4675884C5406}" srcOrd="0" destOrd="0" parTransId="{C0A846A5-82BF-4BDF-93FD-834826F3EC0C}" sibTransId="{CF5C1A53-9D0D-4B3D-BA5A-7723FA8EA778}"/>
    <dgm:cxn modelId="{8D7AF0FB-37C8-4B14-8146-3D5495BF0124}" srcId="{0ED1A930-54F6-417F-9A3D-8E0CA9F4E8DB}" destId="{A4BC4251-57FC-4D7D-9AAB-3AD068206169}" srcOrd="5" destOrd="0" parTransId="{B71B4A51-B4CF-4B56-B2C8-2E0154FEC36F}" sibTransId="{231147D5-7E06-4767-A9F4-90A20FF23864}"/>
    <dgm:cxn modelId="{743A2D63-F45D-414A-92FB-045FD2C240C3}" type="presParOf" srcId="{F824442C-D56E-45A9-A31C-D5892992B377}" destId="{BF8CD03D-C730-4FB8-936D-2278A4672535}" srcOrd="0" destOrd="0" presId="urn:microsoft.com/office/officeart/2005/8/layout/default"/>
    <dgm:cxn modelId="{8AF45170-62A0-49B8-B7C7-E4EF7164ED98}" type="presParOf" srcId="{F824442C-D56E-45A9-A31C-D5892992B377}" destId="{9EEBBBCE-1B81-4502-A103-054E366BFF58}" srcOrd="1" destOrd="0" presId="urn:microsoft.com/office/officeart/2005/8/layout/default"/>
    <dgm:cxn modelId="{B600BD37-72DC-44BE-A250-BC67E6A7DA97}" type="presParOf" srcId="{F824442C-D56E-45A9-A31C-D5892992B377}" destId="{935206E7-8030-49FB-9301-B0C272DB8C95}" srcOrd="2" destOrd="0" presId="urn:microsoft.com/office/officeart/2005/8/layout/default"/>
    <dgm:cxn modelId="{84833D7A-4163-4072-8238-B423F002BB2C}" type="presParOf" srcId="{F824442C-D56E-45A9-A31C-D5892992B377}" destId="{516FA877-B94E-4831-954D-0752EDE2692C}" srcOrd="3" destOrd="0" presId="urn:microsoft.com/office/officeart/2005/8/layout/default"/>
    <dgm:cxn modelId="{CC100710-9B29-41F2-A035-FDAFFE8BD184}" type="presParOf" srcId="{F824442C-D56E-45A9-A31C-D5892992B377}" destId="{6EE3DD12-77D7-49ED-8166-4996411AB3DE}" srcOrd="4" destOrd="0" presId="urn:microsoft.com/office/officeart/2005/8/layout/default"/>
    <dgm:cxn modelId="{A4AE1C3E-3AFD-4746-9890-072970355EE4}" type="presParOf" srcId="{F824442C-D56E-45A9-A31C-D5892992B377}" destId="{1DCE4A89-8663-4548-B492-1724ED566AED}" srcOrd="5" destOrd="0" presId="urn:microsoft.com/office/officeart/2005/8/layout/default"/>
    <dgm:cxn modelId="{6E03F05C-7E32-4EB7-AC6D-AE359111AA9F}" type="presParOf" srcId="{F824442C-D56E-45A9-A31C-D5892992B377}" destId="{559E7E40-3F8B-4218-AA88-9153EBCD9755}" srcOrd="6" destOrd="0" presId="urn:microsoft.com/office/officeart/2005/8/layout/default"/>
    <dgm:cxn modelId="{D4887449-CE64-4C73-A906-A48D7E9ECFC1}" type="presParOf" srcId="{F824442C-D56E-45A9-A31C-D5892992B377}" destId="{7184D09B-078B-4A20-BA78-0E756D3F462C}" srcOrd="7" destOrd="0" presId="urn:microsoft.com/office/officeart/2005/8/layout/default"/>
    <dgm:cxn modelId="{7D0B8576-A0CA-47A5-A752-71B7634C92A0}" type="presParOf" srcId="{F824442C-D56E-45A9-A31C-D5892992B377}" destId="{E90B3C93-DED3-43B4-89AC-8D935949E342}" srcOrd="8" destOrd="0" presId="urn:microsoft.com/office/officeart/2005/8/layout/default"/>
    <dgm:cxn modelId="{A18F0686-E433-48D9-BD43-11AA86BD76A7}" type="presParOf" srcId="{F824442C-D56E-45A9-A31C-D5892992B377}" destId="{584DAEA6-A64A-4F0E-8E96-C57232CBF009}" srcOrd="9" destOrd="0" presId="urn:microsoft.com/office/officeart/2005/8/layout/default"/>
    <dgm:cxn modelId="{CF99EC44-6B85-4B53-91A2-77901E34A85A}" type="presParOf" srcId="{F824442C-D56E-45A9-A31C-D5892992B377}" destId="{BC21A229-B173-4204-A430-6FB55F5DDE89}" srcOrd="10" destOrd="0" presId="urn:microsoft.com/office/officeart/2005/8/layout/default"/>
    <dgm:cxn modelId="{8AD3D16A-663F-4BC7-A753-CE5EE70AA169}" type="presParOf" srcId="{F824442C-D56E-45A9-A31C-D5892992B377}" destId="{FAD4EBC4-F62A-4F8A-91E3-C31754667900}" srcOrd="11" destOrd="0" presId="urn:microsoft.com/office/officeart/2005/8/layout/default"/>
    <dgm:cxn modelId="{7CDE983A-9AB3-4905-A09C-55DE10089F5C}" type="presParOf" srcId="{F824442C-D56E-45A9-A31C-D5892992B377}" destId="{4C40CEF7-BA3C-4FDD-A6DC-9B9D4BD49919}"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1268A1-C2FA-4A3E-B16C-13BF8E340A01}"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F7B31EB-6CC9-41F1-9F49-935B3E6298DF}">
      <dgm:prSet/>
      <dgm:spPr/>
      <dgm:t>
        <a:bodyPr/>
        <a:lstStyle/>
        <a:p>
          <a:pPr>
            <a:lnSpc>
              <a:spcPct val="100000"/>
            </a:lnSpc>
            <a:defRPr cap="all"/>
          </a:pPr>
          <a:r>
            <a:rPr lang="en-US"/>
            <a:t>Constant criticism</a:t>
          </a:r>
        </a:p>
      </dgm:t>
    </dgm:pt>
    <dgm:pt modelId="{8F782763-5E3C-41D5-9311-CFE851BECBDA}" type="parTrans" cxnId="{2F590062-1B88-4BDE-BBF3-376C0D4EFC0C}">
      <dgm:prSet/>
      <dgm:spPr/>
      <dgm:t>
        <a:bodyPr/>
        <a:lstStyle/>
        <a:p>
          <a:endParaRPr lang="en-US"/>
        </a:p>
      </dgm:t>
    </dgm:pt>
    <dgm:pt modelId="{F2A52F26-C31F-41C5-B503-44EC42F3BA54}" type="sibTrans" cxnId="{2F590062-1B88-4BDE-BBF3-376C0D4EFC0C}">
      <dgm:prSet/>
      <dgm:spPr/>
      <dgm:t>
        <a:bodyPr/>
        <a:lstStyle/>
        <a:p>
          <a:endParaRPr lang="en-US"/>
        </a:p>
      </dgm:t>
    </dgm:pt>
    <dgm:pt modelId="{33DD8C02-433E-CE49-88DB-C0A93770D8FE}">
      <dgm:prSet/>
      <dgm:spPr/>
      <dgm:t>
        <a:bodyPr/>
        <a:lstStyle/>
        <a:p>
          <a:pPr>
            <a:lnSpc>
              <a:spcPct val="100000"/>
            </a:lnSpc>
            <a:defRPr cap="all"/>
          </a:pPr>
          <a:r>
            <a:rPr lang="en-US"/>
            <a:t>Encouragement and praise</a:t>
          </a:r>
        </a:p>
      </dgm:t>
    </dgm:pt>
    <dgm:pt modelId="{6A084138-A030-9C40-8080-FBABFA400F98}" type="parTrans" cxnId="{E3B9C25B-3CBD-0F4B-9225-C50916EEE676}">
      <dgm:prSet/>
      <dgm:spPr/>
      <dgm:t>
        <a:bodyPr/>
        <a:lstStyle/>
        <a:p>
          <a:endParaRPr lang="en-US"/>
        </a:p>
      </dgm:t>
    </dgm:pt>
    <dgm:pt modelId="{D7750804-22BE-EB4D-83E6-F519EA5006A4}" type="sibTrans" cxnId="{E3B9C25B-3CBD-0F4B-9225-C50916EEE676}">
      <dgm:prSet/>
      <dgm:spPr/>
    </dgm:pt>
    <dgm:pt modelId="{308CCD78-A562-44E8-A4CA-E34033B908DE}" type="pres">
      <dgm:prSet presAssocID="{471268A1-C2FA-4A3E-B16C-13BF8E340A01}" presName="root" presStyleCnt="0">
        <dgm:presLayoutVars>
          <dgm:dir/>
          <dgm:resizeHandles val="exact"/>
        </dgm:presLayoutVars>
      </dgm:prSet>
      <dgm:spPr/>
    </dgm:pt>
    <dgm:pt modelId="{68F385F7-692A-4C44-9C00-552780E21AE6}" type="pres">
      <dgm:prSet presAssocID="{8F7B31EB-6CC9-41F1-9F49-935B3E6298DF}" presName="compNode" presStyleCnt="0"/>
      <dgm:spPr/>
    </dgm:pt>
    <dgm:pt modelId="{5831F9F9-260D-4495-8086-2A2576B87B7F}" type="pres">
      <dgm:prSet presAssocID="{8F7B31EB-6CC9-41F1-9F49-935B3E6298DF}" presName="iconBgRect" presStyleLbl="bgShp" presStyleIdx="0" presStyleCnt="2"/>
      <dgm:spPr>
        <a:prstGeom prst="round2DiagRect">
          <a:avLst>
            <a:gd name="adj1" fmla="val 29727"/>
            <a:gd name="adj2" fmla="val 0"/>
          </a:avLst>
        </a:prstGeom>
      </dgm:spPr>
    </dgm:pt>
    <dgm:pt modelId="{32E9B3F1-1B66-44A2-A06A-077864226D4F}" type="pres">
      <dgm:prSet presAssocID="{8F7B31EB-6CC9-41F1-9F49-935B3E6298D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lose with solid fill"/>
        </a:ext>
      </dgm:extLst>
    </dgm:pt>
    <dgm:pt modelId="{9203AA67-A386-4FE8-8B32-0B762E5CC964}" type="pres">
      <dgm:prSet presAssocID="{8F7B31EB-6CC9-41F1-9F49-935B3E6298DF}" presName="spaceRect" presStyleCnt="0"/>
      <dgm:spPr/>
    </dgm:pt>
    <dgm:pt modelId="{F0D1FC52-00CE-4C61-BB93-9EC13893C63E}" type="pres">
      <dgm:prSet presAssocID="{8F7B31EB-6CC9-41F1-9F49-935B3E6298DF}" presName="textRect" presStyleLbl="revTx" presStyleIdx="0" presStyleCnt="2">
        <dgm:presLayoutVars>
          <dgm:chMax val="1"/>
          <dgm:chPref val="1"/>
        </dgm:presLayoutVars>
      </dgm:prSet>
      <dgm:spPr/>
    </dgm:pt>
    <dgm:pt modelId="{4C3063D2-4C16-4295-8BDD-AC46F223172A}" type="pres">
      <dgm:prSet presAssocID="{F2A52F26-C31F-41C5-B503-44EC42F3BA54}" presName="sibTrans" presStyleCnt="0"/>
      <dgm:spPr/>
    </dgm:pt>
    <dgm:pt modelId="{14D5D9FA-58F8-46E9-BA4F-BECD134D132F}" type="pres">
      <dgm:prSet presAssocID="{33DD8C02-433E-CE49-88DB-C0A93770D8FE}" presName="compNode" presStyleCnt="0"/>
      <dgm:spPr/>
    </dgm:pt>
    <dgm:pt modelId="{A4B12D79-8018-4906-80E1-C33811F67780}" type="pres">
      <dgm:prSet presAssocID="{33DD8C02-433E-CE49-88DB-C0A93770D8FE}" presName="iconBgRect" presStyleLbl="bgShp" presStyleIdx="1" presStyleCnt="2"/>
      <dgm:spPr>
        <a:prstGeom prst="round2DiagRect">
          <a:avLst>
            <a:gd name="adj1" fmla="val 29727"/>
            <a:gd name="adj2" fmla="val 0"/>
          </a:avLst>
        </a:prstGeom>
      </dgm:spPr>
    </dgm:pt>
    <dgm:pt modelId="{9DD3DB98-0CCB-40F4-B61B-0B73B404D2C4}" type="pres">
      <dgm:prSet presAssocID="{33DD8C02-433E-CE49-88DB-C0A93770D8F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pping Hands"/>
        </a:ext>
      </dgm:extLst>
    </dgm:pt>
    <dgm:pt modelId="{3EE6A2C7-DC6B-46AF-811B-D670A90DD984}" type="pres">
      <dgm:prSet presAssocID="{33DD8C02-433E-CE49-88DB-C0A93770D8FE}" presName="spaceRect" presStyleCnt="0"/>
      <dgm:spPr/>
    </dgm:pt>
    <dgm:pt modelId="{FEAE1E35-E47A-44EA-B22C-B62B5FBB026B}" type="pres">
      <dgm:prSet presAssocID="{33DD8C02-433E-CE49-88DB-C0A93770D8FE}" presName="textRect" presStyleLbl="revTx" presStyleIdx="1" presStyleCnt="2">
        <dgm:presLayoutVars>
          <dgm:chMax val="1"/>
          <dgm:chPref val="1"/>
        </dgm:presLayoutVars>
      </dgm:prSet>
      <dgm:spPr/>
    </dgm:pt>
  </dgm:ptLst>
  <dgm:cxnLst>
    <dgm:cxn modelId="{C43D8029-4868-C94D-ACD3-26F50807D657}" type="presOf" srcId="{8F7B31EB-6CC9-41F1-9F49-935B3E6298DF}" destId="{F0D1FC52-00CE-4C61-BB93-9EC13893C63E}" srcOrd="0" destOrd="0" presId="urn:microsoft.com/office/officeart/2018/5/layout/IconLeafLabelList"/>
    <dgm:cxn modelId="{E3B9C25B-3CBD-0F4B-9225-C50916EEE676}" srcId="{471268A1-C2FA-4A3E-B16C-13BF8E340A01}" destId="{33DD8C02-433E-CE49-88DB-C0A93770D8FE}" srcOrd="1" destOrd="0" parTransId="{6A084138-A030-9C40-8080-FBABFA400F98}" sibTransId="{D7750804-22BE-EB4D-83E6-F519EA5006A4}"/>
    <dgm:cxn modelId="{2F590062-1B88-4BDE-BBF3-376C0D4EFC0C}" srcId="{471268A1-C2FA-4A3E-B16C-13BF8E340A01}" destId="{8F7B31EB-6CC9-41F1-9F49-935B3E6298DF}" srcOrd="0" destOrd="0" parTransId="{8F782763-5E3C-41D5-9311-CFE851BECBDA}" sibTransId="{F2A52F26-C31F-41C5-B503-44EC42F3BA54}"/>
    <dgm:cxn modelId="{02B66CA3-7A95-6441-9DB0-05F096E8710D}" type="presOf" srcId="{33DD8C02-433E-CE49-88DB-C0A93770D8FE}" destId="{FEAE1E35-E47A-44EA-B22C-B62B5FBB026B}" srcOrd="0" destOrd="0" presId="urn:microsoft.com/office/officeart/2018/5/layout/IconLeafLabelList"/>
    <dgm:cxn modelId="{161171FF-5112-8E41-A789-68AC00EDAEB1}" type="presOf" srcId="{471268A1-C2FA-4A3E-B16C-13BF8E340A01}" destId="{308CCD78-A562-44E8-A4CA-E34033B908DE}" srcOrd="0" destOrd="0" presId="urn:microsoft.com/office/officeart/2018/5/layout/IconLeafLabelList"/>
    <dgm:cxn modelId="{F1BB22FE-0CF7-1B48-ACE9-94424D693C6C}" type="presParOf" srcId="{308CCD78-A562-44E8-A4CA-E34033B908DE}" destId="{68F385F7-692A-4C44-9C00-552780E21AE6}" srcOrd="0" destOrd="0" presId="urn:microsoft.com/office/officeart/2018/5/layout/IconLeafLabelList"/>
    <dgm:cxn modelId="{964FCB16-896E-774F-9F42-45738BDF8A69}" type="presParOf" srcId="{68F385F7-692A-4C44-9C00-552780E21AE6}" destId="{5831F9F9-260D-4495-8086-2A2576B87B7F}" srcOrd="0" destOrd="0" presId="urn:microsoft.com/office/officeart/2018/5/layout/IconLeafLabelList"/>
    <dgm:cxn modelId="{8844F285-3FFB-CB4F-BCDF-378250595446}" type="presParOf" srcId="{68F385F7-692A-4C44-9C00-552780E21AE6}" destId="{32E9B3F1-1B66-44A2-A06A-077864226D4F}" srcOrd="1" destOrd="0" presId="urn:microsoft.com/office/officeart/2018/5/layout/IconLeafLabelList"/>
    <dgm:cxn modelId="{EE5E3772-0862-3547-BDCE-F3D491504500}" type="presParOf" srcId="{68F385F7-692A-4C44-9C00-552780E21AE6}" destId="{9203AA67-A386-4FE8-8B32-0B762E5CC964}" srcOrd="2" destOrd="0" presId="urn:microsoft.com/office/officeart/2018/5/layout/IconLeafLabelList"/>
    <dgm:cxn modelId="{EE0F2C0D-70BF-FC4C-BA69-BBD9E55A991E}" type="presParOf" srcId="{68F385F7-692A-4C44-9C00-552780E21AE6}" destId="{F0D1FC52-00CE-4C61-BB93-9EC13893C63E}" srcOrd="3" destOrd="0" presId="urn:microsoft.com/office/officeart/2018/5/layout/IconLeafLabelList"/>
    <dgm:cxn modelId="{D0D29612-1675-7142-BE40-FC8FE2C965CC}" type="presParOf" srcId="{308CCD78-A562-44E8-A4CA-E34033B908DE}" destId="{4C3063D2-4C16-4295-8BDD-AC46F223172A}" srcOrd="1" destOrd="0" presId="urn:microsoft.com/office/officeart/2018/5/layout/IconLeafLabelList"/>
    <dgm:cxn modelId="{4894A300-5BC9-DE41-90EA-889EEC7E65B1}" type="presParOf" srcId="{308CCD78-A562-44E8-A4CA-E34033B908DE}" destId="{14D5D9FA-58F8-46E9-BA4F-BECD134D132F}" srcOrd="2" destOrd="0" presId="urn:microsoft.com/office/officeart/2018/5/layout/IconLeafLabelList"/>
    <dgm:cxn modelId="{AAF2F71B-3AAC-844B-B931-7B6CF664ADE9}" type="presParOf" srcId="{14D5D9FA-58F8-46E9-BA4F-BECD134D132F}" destId="{A4B12D79-8018-4906-80E1-C33811F67780}" srcOrd="0" destOrd="0" presId="urn:microsoft.com/office/officeart/2018/5/layout/IconLeafLabelList"/>
    <dgm:cxn modelId="{75861D40-2E79-5E49-B244-392B38D09EE8}" type="presParOf" srcId="{14D5D9FA-58F8-46E9-BA4F-BECD134D132F}" destId="{9DD3DB98-0CCB-40F4-B61B-0B73B404D2C4}" srcOrd="1" destOrd="0" presId="urn:microsoft.com/office/officeart/2018/5/layout/IconLeafLabelList"/>
    <dgm:cxn modelId="{839082DE-CE2E-EB4F-82E1-C687CA7CC70B}" type="presParOf" srcId="{14D5D9FA-58F8-46E9-BA4F-BECD134D132F}" destId="{3EE6A2C7-DC6B-46AF-811B-D670A90DD984}" srcOrd="2" destOrd="0" presId="urn:microsoft.com/office/officeart/2018/5/layout/IconLeafLabelList"/>
    <dgm:cxn modelId="{CA35EEBE-8259-B84A-A3CF-5C6674B3BBE6}" type="presParOf" srcId="{14D5D9FA-58F8-46E9-BA4F-BECD134D132F}" destId="{FEAE1E35-E47A-44EA-B22C-B62B5FBB026B}"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1268A1-C2FA-4A3E-B16C-13BF8E340A01}" type="doc">
      <dgm:prSet loTypeId="urn:microsoft.com/office/officeart/2005/8/layout/vList2" loCatId="icon" qsTypeId="urn:microsoft.com/office/officeart/2005/8/quickstyle/simple1" qsCatId="simple" csTypeId="urn:microsoft.com/office/officeart/2005/8/colors/accent6_2" csCatId="accent6" phldr="1"/>
      <dgm:spPr/>
      <dgm:t>
        <a:bodyPr/>
        <a:lstStyle/>
        <a:p>
          <a:endParaRPr lang="en-US"/>
        </a:p>
      </dgm:t>
    </dgm:pt>
    <dgm:pt modelId="{8F7B31EB-6CC9-41F1-9F49-935B3E6298DF}">
      <dgm:prSet/>
      <dgm:spPr/>
      <dgm:t>
        <a:bodyPr/>
        <a:lstStyle/>
        <a:p>
          <a:r>
            <a:rPr lang="en-US" dirty="0"/>
            <a:t>Focus on actively praising the child</a:t>
          </a:r>
        </a:p>
      </dgm:t>
    </dgm:pt>
    <dgm:pt modelId="{8F782763-5E3C-41D5-9311-CFE851BECBDA}" type="parTrans" cxnId="{2F590062-1B88-4BDE-BBF3-376C0D4EFC0C}">
      <dgm:prSet/>
      <dgm:spPr/>
      <dgm:t>
        <a:bodyPr/>
        <a:lstStyle/>
        <a:p>
          <a:endParaRPr lang="en-US"/>
        </a:p>
      </dgm:t>
    </dgm:pt>
    <dgm:pt modelId="{F2A52F26-C31F-41C5-B503-44EC42F3BA54}" type="sibTrans" cxnId="{2F590062-1B88-4BDE-BBF3-376C0D4EFC0C}">
      <dgm:prSet/>
      <dgm:spPr/>
      <dgm:t>
        <a:bodyPr/>
        <a:lstStyle/>
        <a:p>
          <a:endParaRPr lang="en-US"/>
        </a:p>
      </dgm:t>
    </dgm:pt>
    <dgm:pt modelId="{E6344E14-77FC-480C-859F-823CD3BC41BA}">
      <dgm:prSet/>
      <dgm:spPr/>
      <dgm:t>
        <a:bodyPr/>
        <a:lstStyle/>
        <a:p>
          <a:r>
            <a:rPr lang="en-US" dirty="0"/>
            <a:t>Praise a </a:t>
          </a:r>
          <a:r>
            <a:rPr lang="en-US" u="sng" dirty="0"/>
            <a:t>specific</a:t>
          </a:r>
          <a:r>
            <a:rPr lang="en-US" dirty="0"/>
            <a:t> behavior</a:t>
          </a:r>
        </a:p>
      </dgm:t>
    </dgm:pt>
    <dgm:pt modelId="{BDF3E793-1B6A-427E-A7FC-7DE76DD38B4D}" type="parTrans" cxnId="{CAFB1603-7EB7-4EE5-BF1D-01D7D2BBD295}">
      <dgm:prSet/>
      <dgm:spPr/>
      <dgm:t>
        <a:bodyPr/>
        <a:lstStyle/>
        <a:p>
          <a:endParaRPr lang="en-US"/>
        </a:p>
      </dgm:t>
    </dgm:pt>
    <dgm:pt modelId="{A4BD0DEF-4466-456D-A845-E6B5A4A4CCCF}" type="sibTrans" cxnId="{CAFB1603-7EB7-4EE5-BF1D-01D7D2BBD295}">
      <dgm:prSet/>
      <dgm:spPr/>
      <dgm:t>
        <a:bodyPr/>
        <a:lstStyle/>
        <a:p>
          <a:endParaRPr lang="en-US"/>
        </a:p>
      </dgm:t>
    </dgm:pt>
    <dgm:pt modelId="{180F142B-B3FD-4ED2-956E-23E0DB7F6ABE}">
      <dgm:prSet/>
      <dgm:spPr/>
      <dgm:t>
        <a:bodyPr/>
        <a:lstStyle/>
        <a:p>
          <a:r>
            <a:rPr lang="en-US" dirty="0"/>
            <a:t>Provide praise ASAP after the behavior occurs</a:t>
          </a:r>
        </a:p>
      </dgm:t>
    </dgm:pt>
    <dgm:pt modelId="{76BFFB40-C874-4C1D-843B-494B9B2A6EDD}" type="parTrans" cxnId="{1CE4919B-EE75-459F-A088-F9A402524F06}">
      <dgm:prSet/>
      <dgm:spPr/>
      <dgm:t>
        <a:bodyPr/>
        <a:lstStyle/>
        <a:p>
          <a:endParaRPr lang="en-US"/>
        </a:p>
      </dgm:t>
    </dgm:pt>
    <dgm:pt modelId="{E94D09D0-3890-4464-A6B0-9FC196F83E02}" type="sibTrans" cxnId="{1CE4919B-EE75-459F-A088-F9A402524F06}">
      <dgm:prSet/>
      <dgm:spPr/>
      <dgm:t>
        <a:bodyPr/>
        <a:lstStyle/>
        <a:p>
          <a:endParaRPr lang="en-US"/>
        </a:p>
      </dgm:t>
    </dgm:pt>
    <dgm:pt modelId="{C23AD4E0-8938-444D-9A41-3D788D98CF65}">
      <dgm:prSet/>
      <dgm:spPr/>
      <dgm:t>
        <a:bodyPr/>
        <a:lstStyle/>
        <a:p>
          <a:r>
            <a:rPr lang="en-US" dirty="0"/>
            <a:t>Be consistent</a:t>
          </a:r>
        </a:p>
      </dgm:t>
    </dgm:pt>
    <dgm:pt modelId="{068ADDE8-CBFD-4C85-9C14-6F133766FC50}" type="parTrans" cxnId="{F33CA4C8-301C-4913-B432-7A1B5D884BE9}">
      <dgm:prSet/>
      <dgm:spPr/>
      <dgm:t>
        <a:bodyPr/>
        <a:lstStyle/>
        <a:p>
          <a:endParaRPr lang="en-US"/>
        </a:p>
      </dgm:t>
    </dgm:pt>
    <dgm:pt modelId="{C7C48E5B-2001-4C25-B121-14F0F1C7B2A5}" type="sibTrans" cxnId="{F33CA4C8-301C-4913-B432-7A1B5D884BE9}">
      <dgm:prSet/>
      <dgm:spPr/>
      <dgm:t>
        <a:bodyPr/>
        <a:lstStyle/>
        <a:p>
          <a:endParaRPr lang="en-US"/>
        </a:p>
      </dgm:t>
    </dgm:pt>
    <dgm:pt modelId="{90B90DB5-8D32-442D-AFE4-6C4E9E3709B8}">
      <dgm:prSet/>
      <dgm:spPr/>
      <dgm:t>
        <a:bodyPr/>
        <a:lstStyle/>
        <a:p>
          <a:r>
            <a:rPr lang="en-US" dirty="0"/>
            <a:t>Do not qualify your praise</a:t>
          </a:r>
        </a:p>
      </dgm:t>
    </dgm:pt>
    <dgm:pt modelId="{5CE4F419-08F2-4BFB-9154-623A0A0FEEF5}" type="parTrans" cxnId="{41234111-D330-4B3D-A803-0E56E6EDE192}">
      <dgm:prSet/>
      <dgm:spPr/>
      <dgm:t>
        <a:bodyPr/>
        <a:lstStyle/>
        <a:p>
          <a:endParaRPr lang="en-US"/>
        </a:p>
      </dgm:t>
    </dgm:pt>
    <dgm:pt modelId="{B12671B0-B394-4B31-9643-D7735B7E2A03}" type="sibTrans" cxnId="{41234111-D330-4B3D-A803-0E56E6EDE192}">
      <dgm:prSet/>
      <dgm:spPr/>
      <dgm:t>
        <a:bodyPr/>
        <a:lstStyle/>
        <a:p>
          <a:endParaRPr lang="en-US"/>
        </a:p>
      </dgm:t>
    </dgm:pt>
    <dgm:pt modelId="{2A88ED67-618A-4BF9-B4F1-96943A07DDD5}">
      <dgm:prSet/>
      <dgm:spPr/>
      <dgm:t>
        <a:bodyPr/>
        <a:lstStyle/>
        <a:p>
          <a:r>
            <a:rPr lang="en-US" dirty="0"/>
            <a:t>Provide praise with the same level of intensity as corrective feedback</a:t>
          </a:r>
        </a:p>
      </dgm:t>
    </dgm:pt>
    <dgm:pt modelId="{BAD0D7E9-26A2-4BB2-BC3F-011D32B31D7E}" type="parTrans" cxnId="{FEBB0B1F-2A6F-4F3B-AE99-78BC98F61A96}">
      <dgm:prSet/>
      <dgm:spPr/>
      <dgm:t>
        <a:bodyPr/>
        <a:lstStyle/>
        <a:p>
          <a:endParaRPr lang="en-US"/>
        </a:p>
      </dgm:t>
    </dgm:pt>
    <dgm:pt modelId="{3148DC73-DBE5-4E74-801E-0B0732AF32BD}" type="sibTrans" cxnId="{FEBB0B1F-2A6F-4F3B-AE99-78BC98F61A96}">
      <dgm:prSet/>
      <dgm:spPr/>
      <dgm:t>
        <a:bodyPr/>
        <a:lstStyle/>
        <a:p>
          <a:endParaRPr lang="en-US"/>
        </a:p>
      </dgm:t>
    </dgm:pt>
    <dgm:pt modelId="{B1E44741-F235-CE42-AB81-D37B67BDFE39}" type="pres">
      <dgm:prSet presAssocID="{471268A1-C2FA-4A3E-B16C-13BF8E340A01}" presName="linear" presStyleCnt="0">
        <dgm:presLayoutVars>
          <dgm:animLvl val="lvl"/>
          <dgm:resizeHandles val="exact"/>
        </dgm:presLayoutVars>
      </dgm:prSet>
      <dgm:spPr/>
    </dgm:pt>
    <dgm:pt modelId="{E8A0B2E1-6F29-9F4C-B179-26D10C99B502}" type="pres">
      <dgm:prSet presAssocID="{8F7B31EB-6CC9-41F1-9F49-935B3E6298DF}" presName="parentText" presStyleLbl="node1" presStyleIdx="0" presStyleCnt="1">
        <dgm:presLayoutVars>
          <dgm:chMax val="0"/>
          <dgm:bulletEnabled val="1"/>
        </dgm:presLayoutVars>
      </dgm:prSet>
      <dgm:spPr/>
    </dgm:pt>
    <dgm:pt modelId="{D0B1E7AC-2D24-F34B-89AF-48914E6528BC}" type="pres">
      <dgm:prSet presAssocID="{8F7B31EB-6CC9-41F1-9F49-935B3E6298DF}" presName="childText" presStyleLbl="revTx" presStyleIdx="0" presStyleCnt="1">
        <dgm:presLayoutVars>
          <dgm:bulletEnabled val="1"/>
        </dgm:presLayoutVars>
      </dgm:prSet>
      <dgm:spPr/>
    </dgm:pt>
  </dgm:ptLst>
  <dgm:cxnLst>
    <dgm:cxn modelId="{CAFB1603-7EB7-4EE5-BF1D-01D7D2BBD295}" srcId="{8F7B31EB-6CC9-41F1-9F49-935B3E6298DF}" destId="{E6344E14-77FC-480C-859F-823CD3BC41BA}" srcOrd="0" destOrd="0" parTransId="{BDF3E793-1B6A-427E-A7FC-7DE76DD38B4D}" sibTransId="{A4BD0DEF-4466-456D-A845-E6B5A4A4CCCF}"/>
    <dgm:cxn modelId="{41234111-D330-4B3D-A803-0E56E6EDE192}" srcId="{8F7B31EB-6CC9-41F1-9F49-935B3E6298DF}" destId="{90B90DB5-8D32-442D-AFE4-6C4E9E3709B8}" srcOrd="3" destOrd="0" parTransId="{5CE4F419-08F2-4BFB-9154-623A0A0FEEF5}" sibTransId="{B12671B0-B394-4B31-9643-D7735B7E2A03}"/>
    <dgm:cxn modelId="{4B5FD619-1210-DB47-ABC9-FD5853C299C5}" type="presOf" srcId="{2A88ED67-618A-4BF9-B4F1-96943A07DDD5}" destId="{D0B1E7AC-2D24-F34B-89AF-48914E6528BC}" srcOrd="0" destOrd="4" presId="urn:microsoft.com/office/officeart/2005/8/layout/vList2"/>
    <dgm:cxn modelId="{FEBB0B1F-2A6F-4F3B-AE99-78BC98F61A96}" srcId="{8F7B31EB-6CC9-41F1-9F49-935B3E6298DF}" destId="{2A88ED67-618A-4BF9-B4F1-96943A07DDD5}" srcOrd="4" destOrd="0" parTransId="{BAD0D7E9-26A2-4BB2-BC3F-011D32B31D7E}" sibTransId="{3148DC73-DBE5-4E74-801E-0B0732AF32BD}"/>
    <dgm:cxn modelId="{2F590062-1B88-4BDE-BBF3-376C0D4EFC0C}" srcId="{471268A1-C2FA-4A3E-B16C-13BF8E340A01}" destId="{8F7B31EB-6CC9-41F1-9F49-935B3E6298DF}" srcOrd="0" destOrd="0" parTransId="{8F782763-5E3C-41D5-9311-CFE851BECBDA}" sibTransId="{F2A52F26-C31F-41C5-B503-44EC42F3BA54}"/>
    <dgm:cxn modelId="{F378724D-25F6-EE4F-905C-B0321422785C}" type="presOf" srcId="{8F7B31EB-6CC9-41F1-9F49-935B3E6298DF}" destId="{E8A0B2E1-6F29-9F4C-B179-26D10C99B502}" srcOrd="0" destOrd="0" presId="urn:microsoft.com/office/officeart/2005/8/layout/vList2"/>
    <dgm:cxn modelId="{4BDE2E70-56DE-EF4E-AF8A-2233E89A7A15}" type="presOf" srcId="{180F142B-B3FD-4ED2-956E-23E0DB7F6ABE}" destId="{D0B1E7AC-2D24-F34B-89AF-48914E6528BC}" srcOrd="0" destOrd="1" presId="urn:microsoft.com/office/officeart/2005/8/layout/vList2"/>
    <dgm:cxn modelId="{EE70257D-2D21-944D-A0AA-5F903C3213F9}" type="presOf" srcId="{471268A1-C2FA-4A3E-B16C-13BF8E340A01}" destId="{B1E44741-F235-CE42-AB81-D37B67BDFE39}" srcOrd="0" destOrd="0" presId="urn:microsoft.com/office/officeart/2005/8/layout/vList2"/>
    <dgm:cxn modelId="{B142A896-5D57-AD4E-80A2-B82CFA709632}" type="presOf" srcId="{E6344E14-77FC-480C-859F-823CD3BC41BA}" destId="{D0B1E7AC-2D24-F34B-89AF-48914E6528BC}" srcOrd="0" destOrd="0" presId="urn:microsoft.com/office/officeart/2005/8/layout/vList2"/>
    <dgm:cxn modelId="{1CE4919B-EE75-459F-A088-F9A402524F06}" srcId="{8F7B31EB-6CC9-41F1-9F49-935B3E6298DF}" destId="{180F142B-B3FD-4ED2-956E-23E0DB7F6ABE}" srcOrd="1" destOrd="0" parTransId="{76BFFB40-C874-4C1D-843B-494B9B2A6EDD}" sibTransId="{E94D09D0-3890-4464-A6B0-9FC196F83E02}"/>
    <dgm:cxn modelId="{5FFC43B8-55BB-3547-A1F8-1AF22813D15A}" type="presOf" srcId="{90B90DB5-8D32-442D-AFE4-6C4E9E3709B8}" destId="{D0B1E7AC-2D24-F34B-89AF-48914E6528BC}" srcOrd="0" destOrd="3" presId="urn:microsoft.com/office/officeart/2005/8/layout/vList2"/>
    <dgm:cxn modelId="{F33CA4C8-301C-4913-B432-7A1B5D884BE9}" srcId="{8F7B31EB-6CC9-41F1-9F49-935B3E6298DF}" destId="{C23AD4E0-8938-444D-9A41-3D788D98CF65}" srcOrd="2" destOrd="0" parTransId="{068ADDE8-CBFD-4C85-9C14-6F133766FC50}" sibTransId="{C7C48E5B-2001-4C25-B121-14F0F1C7B2A5}"/>
    <dgm:cxn modelId="{DAB298CC-4AD6-414E-89C4-8F59C6CFFF3B}" type="presOf" srcId="{C23AD4E0-8938-444D-9A41-3D788D98CF65}" destId="{D0B1E7AC-2D24-F34B-89AF-48914E6528BC}" srcOrd="0" destOrd="2" presId="urn:microsoft.com/office/officeart/2005/8/layout/vList2"/>
    <dgm:cxn modelId="{43C00385-8031-2140-8CEB-FC9B50542F8D}" type="presParOf" srcId="{B1E44741-F235-CE42-AB81-D37B67BDFE39}" destId="{E8A0B2E1-6F29-9F4C-B179-26D10C99B502}" srcOrd="0" destOrd="0" presId="urn:microsoft.com/office/officeart/2005/8/layout/vList2"/>
    <dgm:cxn modelId="{32CDE2C8-2715-4D41-AB55-41372C15AD4B}" type="presParOf" srcId="{B1E44741-F235-CE42-AB81-D37B67BDFE39}" destId="{D0B1E7AC-2D24-F34B-89AF-48914E6528B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1268A1-C2FA-4A3E-B16C-13BF8E340A0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F7B31EB-6CC9-41F1-9F49-935B3E6298DF}">
      <dgm:prSet/>
      <dgm:spPr/>
      <dgm:t>
        <a:bodyPr/>
        <a:lstStyle/>
        <a:p>
          <a:r>
            <a:rPr lang="en-US"/>
            <a:t>Focus on actively praising the child</a:t>
          </a:r>
        </a:p>
      </dgm:t>
    </dgm:pt>
    <dgm:pt modelId="{8F782763-5E3C-41D5-9311-CFE851BECBDA}" type="parTrans" cxnId="{2F590062-1B88-4BDE-BBF3-376C0D4EFC0C}">
      <dgm:prSet/>
      <dgm:spPr/>
      <dgm:t>
        <a:bodyPr/>
        <a:lstStyle/>
        <a:p>
          <a:endParaRPr lang="en-US"/>
        </a:p>
      </dgm:t>
    </dgm:pt>
    <dgm:pt modelId="{F2A52F26-C31F-41C5-B503-44EC42F3BA54}" type="sibTrans" cxnId="{2F590062-1B88-4BDE-BBF3-376C0D4EFC0C}">
      <dgm:prSet/>
      <dgm:spPr/>
      <dgm:t>
        <a:bodyPr/>
        <a:lstStyle/>
        <a:p>
          <a:endParaRPr lang="en-US"/>
        </a:p>
      </dgm:t>
    </dgm:pt>
    <dgm:pt modelId="{D4891CC7-6196-42FD-BB64-0EB63EC6E26C}">
      <dgm:prSet/>
      <dgm:spPr/>
      <dgm:t>
        <a:bodyPr/>
        <a:lstStyle/>
        <a:p>
          <a:r>
            <a:rPr lang="en-US"/>
            <a:t>Catch your child being good!</a:t>
          </a:r>
        </a:p>
      </dgm:t>
    </dgm:pt>
    <dgm:pt modelId="{4BB4A47A-D573-4729-895A-F6F8DAD9A70B}" type="parTrans" cxnId="{A39A82BA-2969-431A-99F4-D15475F3D3F4}">
      <dgm:prSet/>
      <dgm:spPr/>
      <dgm:t>
        <a:bodyPr/>
        <a:lstStyle/>
        <a:p>
          <a:endParaRPr lang="en-US"/>
        </a:p>
      </dgm:t>
    </dgm:pt>
    <dgm:pt modelId="{AA5B9EFE-4772-42A6-8143-98F93DC218F5}" type="sibTrans" cxnId="{A39A82BA-2969-431A-99F4-D15475F3D3F4}">
      <dgm:prSet/>
      <dgm:spPr/>
      <dgm:t>
        <a:bodyPr/>
        <a:lstStyle/>
        <a:p>
          <a:endParaRPr lang="en-US"/>
        </a:p>
      </dgm:t>
    </dgm:pt>
    <dgm:pt modelId="{F4D674B8-2052-4068-9F5C-7BB67DEF8733}">
      <dgm:prSet/>
      <dgm:spPr/>
      <dgm:t>
        <a:bodyPr/>
        <a:lstStyle/>
        <a:p>
          <a:r>
            <a:rPr lang="en-US"/>
            <a:t>Offer global praise generously</a:t>
          </a:r>
        </a:p>
        <a:p>
          <a:r>
            <a:rPr lang="en-US"/>
            <a:t> - I am so proud to be your parent.  I love you!</a:t>
          </a:r>
        </a:p>
      </dgm:t>
    </dgm:pt>
    <dgm:pt modelId="{CAA8BA57-772A-428C-B89D-8E5B5B6516EE}" type="parTrans" cxnId="{2C6F6EA5-DF30-469B-957F-B5A9702BB739}">
      <dgm:prSet/>
      <dgm:spPr/>
      <dgm:t>
        <a:bodyPr/>
        <a:lstStyle/>
        <a:p>
          <a:endParaRPr lang="en-US"/>
        </a:p>
      </dgm:t>
    </dgm:pt>
    <dgm:pt modelId="{2E9EC08E-B2C1-45A5-8630-AD11178CDD26}" type="sibTrans" cxnId="{2C6F6EA5-DF30-469B-957F-B5A9702BB739}">
      <dgm:prSet/>
      <dgm:spPr/>
      <dgm:t>
        <a:bodyPr/>
        <a:lstStyle/>
        <a:p>
          <a:endParaRPr lang="en-US"/>
        </a:p>
      </dgm:t>
    </dgm:pt>
    <dgm:pt modelId="{EA2584C3-232C-41DB-8617-1A5E0F0EBDC5}">
      <dgm:prSet/>
      <dgm:spPr/>
      <dgm:t>
        <a:bodyPr/>
        <a:lstStyle/>
        <a:p>
          <a:r>
            <a:rPr lang="en-US" dirty="0"/>
            <a:t>Increase “labeled” praise </a:t>
          </a:r>
        </a:p>
        <a:p>
          <a:r>
            <a:rPr lang="en-US" dirty="0"/>
            <a:t>- I like the way you are sitting so quiet in your seat!</a:t>
          </a:r>
        </a:p>
      </dgm:t>
    </dgm:pt>
    <dgm:pt modelId="{14EFA5BA-5C26-495D-A68A-42FEE7B23F4A}" type="parTrans" cxnId="{B50742B5-E086-42C1-88C6-A57DB3F7C901}">
      <dgm:prSet/>
      <dgm:spPr/>
      <dgm:t>
        <a:bodyPr/>
        <a:lstStyle/>
        <a:p>
          <a:endParaRPr lang="en-US"/>
        </a:p>
      </dgm:t>
    </dgm:pt>
    <dgm:pt modelId="{12D61CD3-A5E3-4340-93BB-948A9921F3DD}" type="sibTrans" cxnId="{B50742B5-E086-42C1-88C6-A57DB3F7C901}">
      <dgm:prSet/>
      <dgm:spPr/>
      <dgm:t>
        <a:bodyPr/>
        <a:lstStyle/>
        <a:p>
          <a:endParaRPr lang="en-US"/>
        </a:p>
      </dgm:t>
    </dgm:pt>
    <dgm:pt modelId="{23F3ED09-932D-5742-83CB-4D31B9790F3D}" type="pres">
      <dgm:prSet presAssocID="{471268A1-C2FA-4A3E-B16C-13BF8E340A01}" presName="linear" presStyleCnt="0">
        <dgm:presLayoutVars>
          <dgm:animLvl val="lvl"/>
          <dgm:resizeHandles val="exact"/>
        </dgm:presLayoutVars>
      </dgm:prSet>
      <dgm:spPr/>
    </dgm:pt>
    <dgm:pt modelId="{C9DE24DE-06AD-E44B-AD9B-F1BCD34CD48A}" type="pres">
      <dgm:prSet presAssocID="{8F7B31EB-6CC9-41F1-9F49-935B3E6298DF}" presName="parentText" presStyleLbl="node1" presStyleIdx="0" presStyleCnt="4">
        <dgm:presLayoutVars>
          <dgm:chMax val="0"/>
          <dgm:bulletEnabled val="1"/>
        </dgm:presLayoutVars>
      </dgm:prSet>
      <dgm:spPr/>
    </dgm:pt>
    <dgm:pt modelId="{3972607C-7A3E-B040-8D76-77BBDEE4C661}" type="pres">
      <dgm:prSet presAssocID="{F2A52F26-C31F-41C5-B503-44EC42F3BA54}" presName="spacer" presStyleCnt="0"/>
      <dgm:spPr/>
    </dgm:pt>
    <dgm:pt modelId="{5B6AD2AC-1295-6C4D-914E-399D93CF0A2B}" type="pres">
      <dgm:prSet presAssocID="{D4891CC7-6196-42FD-BB64-0EB63EC6E26C}" presName="parentText" presStyleLbl="node1" presStyleIdx="1" presStyleCnt="4">
        <dgm:presLayoutVars>
          <dgm:chMax val="0"/>
          <dgm:bulletEnabled val="1"/>
        </dgm:presLayoutVars>
      </dgm:prSet>
      <dgm:spPr/>
    </dgm:pt>
    <dgm:pt modelId="{A939B070-4444-8C4C-A775-4919DB741C3B}" type="pres">
      <dgm:prSet presAssocID="{AA5B9EFE-4772-42A6-8143-98F93DC218F5}" presName="spacer" presStyleCnt="0"/>
      <dgm:spPr/>
    </dgm:pt>
    <dgm:pt modelId="{4F8718A1-39DD-0344-814A-BC2CE7BB97BC}" type="pres">
      <dgm:prSet presAssocID="{F4D674B8-2052-4068-9F5C-7BB67DEF8733}" presName="parentText" presStyleLbl="node1" presStyleIdx="2" presStyleCnt="4">
        <dgm:presLayoutVars>
          <dgm:chMax val="0"/>
          <dgm:bulletEnabled val="1"/>
        </dgm:presLayoutVars>
      </dgm:prSet>
      <dgm:spPr/>
    </dgm:pt>
    <dgm:pt modelId="{BE3EC6AD-9AC2-2C4D-85F5-554A23337971}" type="pres">
      <dgm:prSet presAssocID="{2E9EC08E-B2C1-45A5-8630-AD11178CDD26}" presName="spacer" presStyleCnt="0"/>
      <dgm:spPr/>
    </dgm:pt>
    <dgm:pt modelId="{8ED20DE5-DF93-4E41-9418-E608DBF22C7C}" type="pres">
      <dgm:prSet presAssocID="{EA2584C3-232C-41DB-8617-1A5E0F0EBDC5}" presName="parentText" presStyleLbl="node1" presStyleIdx="3" presStyleCnt="4">
        <dgm:presLayoutVars>
          <dgm:chMax val="0"/>
          <dgm:bulletEnabled val="1"/>
        </dgm:presLayoutVars>
      </dgm:prSet>
      <dgm:spPr/>
    </dgm:pt>
  </dgm:ptLst>
  <dgm:cxnLst>
    <dgm:cxn modelId="{37D0BB33-C05A-4148-9443-976DB8AECDED}" type="presOf" srcId="{EA2584C3-232C-41DB-8617-1A5E0F0EBDC5}" destId="{8ED20DE5-DF93-4E41-9418-E608DBF22C7C}" srcOrd="0" destOrd="0" presId="urn:microsoft.com/office/officeart/2005/8/layout/vList2"/>
    <dgm:cxn modelId="{2F590062-1B88-4BDE-BBF3-376C0D4EFC0C}" srcId="{471268A1-C2FA-4A3E-B16C-13BF8E340A01}" destId="{8F7B31EB-6CC9-41F1-9F49-935B3E6298DF}" srcOrd="0" destOrd="0" parTransId="{8F782763-5E3C-41D5-9311-CFE851BECBDA}" sibTransId="{F2A52F26-C31F-41C5-B503-44EC42F3BA54}"/>
    <dgm:cxn modelId="{7A5AEB43-A623-044F-85FC-ED59618DE4BB}" type="presOf" srcId="{D4891CC7-6196-42FD-BB64-0EB63EC6E26C}" destId="{5B6AD2AC-1295-6C4D-914E-399D93CF0A2B}" srcOrd="0" destOrd="0" presId="urn:microsoft.com/office/officeart/2005/8/layout/vList2"/>
    <dgm:cxn modelId="{04F6398E-331A-244F-9DF0-DC684DC5D393}" type="presOf" srcId="{471268A1-C2FA-4A3E-B16C-13BF8E340A01}" destId="{23F3ED09-932D-5742-83CB-4D31B9790F3D}" srcOrd="0" destOrd="0" presId="urn:microsoft.com/office/officeart/2005/8/layout/vList2"/>
    <dgm:cxn modelId="{BD546C9B-70F3-BA4A-849B-F18895DBB542}" type="presOf" srcId="{F4D674B8-2052-4068-9F5C-7BB67DEF8733}" destId="{4F8718A1-39DD-0344-814A-BC2CE7BB97BC}" srcOrd="0" destOrd="0" presId="urn:microsoft.com/office/officeart/2005/8/layout/vList2"/>
    <dgm:cxn modelId="{2C6F6EA5-DF30-469B-957F-B5A9702BB739}" srcId="{471268A1-C2FA-4A3E-B16C-13BF8E340A01}" destId="{F4D674B8-2052-4068-9F5C-7BB67DEF8733}" srcOrd="2" destOrd="0" parTransId="{CAA8BA57-772A-428C-B89D-8E5B5B6516EE}" sibTransId="{2E9EC08E-B2C1-45A5-8630-AD11178CDD26}"/>
    <dgm:cxn modelId="{B50742B5-E086-42C1-88C6-A57DB3F7C901}" srcId="{471268A1-C2FA-4A3E-B16C-13BF8E340A01}" destId="{EA2584C3-232C-41DB-8617-1A5E0F0EBDC5}" srcOrd="3" destOrd="0" parTransId="{14EFA5BA-5C26-495D-A68A-42FEE7B23F4A}" sibTransId="{12D61CD3-A5E3-4340-93BB-948A9921F3DD}"/>
    <dgm:cxn modelId="{A39A82BA-2969-431A-99F4-D15475F3D3F4}" srcId="{471268A1-C2FA-4A3E-B16C-13BF8E340A01}" destId="{D4891CC7-6196-42FD-BB64-0EB63EC6E26C}" srcOrd="1" destOrd="0" parTransId="{4BB4A47A-D573-4729-895A-F6F8DAD9A70B}" sibTransId="{AA5B9EFE-4772-42A6-8143-98F93DC218F5}"/>
    <dgm:cxn modelId="{D79F80D2-77E4-1241-9CFD-046A6959D875}" type="presOf" srcId="{8F7B31EB-6CC9-41F1-9F49-935B3E6298DF}" destId="{C9DE24DE-06AD-E44B-AD9B-F1BCD34CD48A}" srcOrd="0" destOrd="0" presId="urn:microsoft.com/office/officeart/2005/8/layout/vList2"/>
    <dgm:cxn modelId="{62DC25FD-E7F6-1246-AA8E-CB077F7E9126}" type="presParOf" srcId="{23F3ED09-932D-5742-83CB-4D31B9790F3D}" destId="{C9DE24DE-06AD-E44B-AD9B-F1BCD34CD48A}" srcOrd="0" destOrd="0" presId="urn:microsoft.com/office/officeart/2005/8/layout/vList2"/>
    <dgm:cxn modelId="{225FB575-0D1D-B84D-B329-FDAD6FF6C80D}" type="presParOf" srcId="{23F3ED09-932D-5742-83CB-4D31B9790F3D}" destId="{3972607C-7A3E-B040-8D76-77BBDEE4C661}" srcOrd="1" destOrd="0" presId="urn:microsoft.com/office/officeart/2005/8/layout/vList2"/>
    <dgm:cxn modelId="{6D9A0B33-6B1E-D946-9CE4-A5DDB4C1B199}" type="presParOf" srcId="{23F3ED09-932D-5742-83CB-4D31B9790F3D}" destId="{5B6AD2AC-1295-6C4D-914E-399D93CF0A2B}" srcOrd="2" destOrd="0" presId="urn:microsoft.com/office/officeart/2005/8/layout/vList2"/>
    <dgm:cxn modelId="{1BB60147-101B-6245-AAAA-47DF2516533C}" type="presParOf" srcId="{23F3ED09-932D-5742-83CB-4D31B9790F3D}" destId="{A939B070-4444-8C4C-A775-4919DB741C3B}" srcOrd="3" destOrd="0" presId="urn:microsoft.com/office/officeart/2005/8/layout/vList2"/>
    <dgm:cxn modelId="{9E5D75DF-C4A8-B54C-AD34-FE5EE7414829}" type="presParOf" srcId="{23F3ED09-932D-5742-83CB-4D31B9790F3D}" destId="{4F8718A1-39DD-0344-814A-BC2CE7BB97BC}" srcOrd="4" destOrd="0" presId="urn:microsoft.com/office/officeart/2005/8/layout/vList2"/>
    <dgm:cxn modelId="{DF4BDBBF-47AA-BF44-9A2E-2A2B8E967F2C}" type="presParOf" srcId="{23F3ED09-932D-5742-83CB-4D31B9790F3D}" destId="{BE3EC6AD-9AC2-2C4D-85F5-554A23337971}" srcOrd="5" destOrd="0" presId="urn:microsoft.com/office/officeart/2005/8/layout/vList2"/>
    <dgm:cxn modelId="{1A4C75ED-B717-F642-8391-BA9020AB38B4}" type="presParOf" srcId="{23F3ED09-932D-5742-83CB-4D31B9790F3D}" destId="{8ED20DE5-DF93-4E41-9418-E608DBF22C7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01D4D4-C1EC-419F-AF52-E8D4CD33D2FE}"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6A1B59C4-1CE4-4635-8926-E2AD2D6A0D3A}">
      <dgm:prSet/>
      <dgm:spPr/>
      <dgm:t>
        <a:bodyPr/>
        <a:lstStyle/>
        <a:p>
          <a:pPr>
            <a:lnSpc>
              <a:spcPct val="100000"/>
            </a:lnSpc>
          </a:pPr>
          <a:r>
            <a:rPr lang="en-US"/>
            <a:t>1. DIRECT</a:t>
          </a:r>
        </a:p>
      </dgm:t>
    </dgm:pt>
    <dgm:pt modelId="{BB2F4D1B-6A46-4EE6-95E0-39B1CB6D7E56}" type="parTrans" cxnId="{FEF678A4-5F5F-452D-AC32-1820C1104C98}">
      <dgm:prSet/>
      <dgm:spPr/>
      <dgm:t>
        <a:bodyPr/>
        <a:lstStyle/>
        <a:p>
          <a:endParaRPr lang="en-US"/>
        </a:p>
      </dgm:t>
    </dgm:pt>
    <dgm:pt modelId="{42107976-D533-4DAE-BBCB-94896AD0ADEA}" type="sibTrans" cxnId="{FEF678A4-5F5F-452D-AC32-1820C1104C98}">
      <dgm:prSet/>
      <dgm:spPr/>
      <dgm:t>
        <a:bodyPr/>
        <a:lstStyle/>
        <a:p>
          <a:endParaRPr lang="en-US"/>
        </a:p>
      </dgm:t>
    </dgm:pt>
    <dgm:pt modelId="{6C9334F4-9F73-4F41-B3FA-026B617E4D5D}">
      <dgm:prSet/>
      <dgm:spPr/>
      <dgm:t>
        <a:bodyPr/>
        <a:lstStyle/>
        <a:p>
          <a:pPr>
            <a:lnSpc>
              <a:spcPct val="100000"/>
            </a:lnSpc>
          </a:pPr>
          <a:r>
            <a:rPr lang="en-US"/>
            <a:t>2. POSITIVELY STATED</a:t>
          </a:r>
        </a:p>
      </dgm:t>
    </dgm:pt>
    <dgm:pt modelId="{E69CCC7D-C791-499A-9983-E860872304D8}" type="parTrans" cxnId="{16FB5248-1943-4FD6-A32E-E0E3A4B4DEEB}">
      <dgm:prSet/>
      <dgm:spPr/>
      <dgm:t>
        <a:bodyPr/>
        <a:lstStyle/>
        <a:p>
          <a:endParaRPr lang="en-US"/>
        </a:p>
      </dgm:t>
    </dgm:pt>
    <dgm:pt modelId="{A312BE7F-CE74-4E7D-BEEF-16B8D7459BAA}" type="sibTrans" cxnId="{16FB5248-1943-4FD6-A32E-E0E3A4B4DEEB}">
      <dgm:prSet/>
      <dgm:spPr/>
      <dgm:t>
        <a:bodyPr/>
        <a:lstStyle/>
        <a:p>
          <a:endParaRPr lang="en-US"/>
        </a:p>
      </dgm:t>
    </dgm:pt>
    <dgm:pt modelId="{36B16367-E555-4F92-8984-D7861141D98D}">
      <dgm:prSet/>
      <dgm:spPr/>
      <dgm:t>
        <a:bodyPr/>
        <a:lstStyle/>
        <a:p>
          <a:pPr>
            <a:lnSpc>
              <a:spcPct val="100000"/>
            </a:lnSpc>
          </a:pPr>
          <a:r>
            <a:rPr lang="en-US"/>
            <a:t>3. SINGLE COMMAND</a:t>
          </a:r>
        </a:p>
      </dgm:t>
    </dgm:pt>
    <dgm:pt modelId="{E283D019-45A9-4C81-BA8F-473485EB1667}" type="parTrans" cxnId="{25BE08E7-3FBA-4400-B27A-EB1F878C9B0E}">
      <dgm:prSet/>
      <dgm:spPr/>
      <dgm:t>
        <a:bodyPr/>
        <a:lstStyle/>
        <a:p>
          <a:endParaRPr lang="en-US"/>
        </a:p>
      </dgm:t>
    </dgm:pt>
    <dgm:pt modelId="{0FFF703B-5F6E-4A37-88A6-861CFCD559E7}" type="sibTrans" cxnId="{25BE08E7-3FBA-4400-B27A-EB1F878C9B0E}">
      <dgm:prSet/>
      <dgm:spPr/>
      <dgm:t>
        <a:bodyPr/>
        <a:lstStyle/>
        <a:p>
          <a:endParaRPr lang="en-US"/>
        </a:p>
      </dgm:t>
    </dgm:pt>
    <dgm:pt modelId="{8F39453E-7EFD-47F6-95CF-BB6E830A5DFD}">
      <dgm:prSet/>
      <dgm:spPr/>
      <dgm:t>
        <a:bodyPr/>
        <a:lstStyle/>
        <a:p>
          <a:pPr>
            <a:lnSpc>
              <a:spcPct val="100000"/>
            </a:lnSpc>
          </a:pPr>
          <a:r>
            <a:rPr lang="en-US"/>
            <a:t>4. SPECIFIC</a:t>
          </a:r>
        </a:p>
      </dgm:t>
    </dgm:pt>
    <dgm:pt modelId="{17EB3276-A6FD-4E36-B179-DADF2EF2D79C}" type="parTrans" cxnId="{E0AD7DDC-8E92-42E2-B558-A58DDCB83F1D}">
      <dgm:prSet/>
      <dgm:spPr/>
      <dgm:t>
        <a:bodyPr/>
        <a:lstStyle/>
        <a:p>
          <a:endParaRPr lang="en-US"/>
        </a:p>
      </dgm:t>
    </dgm:pt>
    <dgm:pt modelId="{A3EAAD1C-8D78-4414-A6C9-C6E2EF0ADD67}" type="sibTrans" cxnId="{E0AD7DDC-8E92-42E2-B558-A58DDCB83F1D}">
      <dgm:prSet/>
      <dgm:spPr/>
      <dgm:t>
        <a:bodyPr/>
        <a:lstStyle/>
        <a:p>
          <a:endParaRPr lang="en-US"/>
        </a:p>
      </dgm:t>
    </dgm:pt>
    <dgm:pt modelId="{6DEF6BA6-E044-4F93-8D3D-C9AD101CA915}" type="pres">
      <dgm:prSet presAssocID="{3B01D4D4-C1EC-419F-AF52-E8D4CD33D2FE}" presName="vert0" presStyleCnt="0">
        <dgm:presLayoutVars>
          <dgm:dir/>
          <dgm:animOne val="branch"/>
          <dgm:animLvl val="lvl"/>
        </dgm:presLayoutVars>
      </dgm:prSet>
      <dgm:spPr/>
    </dgm:pt>
    <dgm:pt modelId="{D0958E94-1D0C-4FD7-A4C9-36B14037A180}" type="pres">
      <dgm:prSet presAssocID="{6A1B59C4-1CE4-4635-8926-E2AD2D6A0D3A}" presName="thickLine" presStyleLbl="alignNode1" presStyleIdx="0" presStyleCnt="4"/>
      <dgm:spPr/>
    </dgm:pt>
    <dgm:pt modelId="{C9EF3AFF-FB53-415E-927F-8D7E8182499E}" type="pres">
      <dgm:prSet presAssocID="{6A1B59C4-1CE4-4635-8926-E2AD2D6A0D3A}" presName="horz1" presStyleCnt="0"/>
      <dgm:spPr/>
    </dgm:pt>
    <dgm:pt modelId="{C1A4CCC0-B912-4143-9998-9E52A2A76E57}" type="pres">
      <dgm:prSet presAssocID="{6A1B59C4-1CE4-4635-8926-E2AD2D6A0D3A}" presName="tx1" presStyleLbl="revTx" presStyleIdx="0" presStyleCnt="4"/>
      <dgm:spPr/>
    </dgm:pt>
    <dgm:pt modelId="{DAD02D5A-07AE-476A-BF12-F0BAC15D5437}" type="pres">
      <dgm:prSet presAssocID="{6A1B59C4-1CE4-4635-8926-E2AD2D6A0D3A}" presName="vert1" presStyleCnt="0"/>
      <dgm:spPr/>
    </dgm:pt>
    <dgm:pt modelId="{5CE12A32-697D-4FB4-8050-B7B337764A66}" type="pres">
      <dgm:prSet presAssocID="{6C9334F4-9F73-4F41-B3FA-026B617E4D5D}" presName="thickLine" presStyleLbl="alignNode1" presStyleIdx="1" presStyleCnt="4"/>
      <dgm:spPr/>
    </dgm:pt>
    <dgm:pt modelId="{26895A5C-327A-45B1-86AC-9D1253A85604}" type="pres">
      <dgm:prSet presAssocID="{6C9334F4-9F73-4F41-B3FA-026B617E4D5D}" presName="horz1" presStyleCnt="0"/>
      <dgm:spPr/>
    </dgm:pt>
    <dgm:pt modelId="{9B0CA6A5-D492-4727-9856-67D0BD282203}" type="pres">
      <dgm:prSet presAssocID="{6C9334F4-9F73-4F41-B3FA-026B617E4D5D}" presName="tx1" presStyleLbl="revTx" presStyleIdx="1" presStyleCnt="4"/>
      <dgm:spPr/>
    </dgm:pt>
    <dgm:pt modelId="{400B03AC-2630-420B-B2D8-A61C3B3BC3EF}" type="pres">
      <dgm:prSet presAssocID="{6C9334F4-9F73-4F41-B3FA-026B617E4D5D}" presName="vert1" presStyleCnt="0"/>
      <dgm:spPr/>
    </dgm:pt>
    <dgm:pt modelId="{C33205C2-C079-447E-9280-042B3D4BDDA0}" type="pres">
      <dgm:prSet presAssocID="{36B16367-E555-4F92-8984-D7861141D98D}" presName="thickLine" presStyleLbl="alignNode1" presStyleIdx="2" presStyleCnt="4"/>
      <dgm:spPr/>
    </dgm:pt>
    <dgm:pt modelId="{980907CB-F75A-4F1B-8C9E-1047C099CAB2}" type="pres">
      <dgm:prSet presAssocID="{36B16367-E555-4F92-8984-D7861141D98D}" presName="horz1" presStyleCnt="0"/>
      <dgm:spPr/>
    </dgm:pt>
    <dgm:pt modelId="{3DFC23E0-70B3-40A0-8368-2DB75177DF88}" type="pres">
      <dgm:prSet presAssocID="{36B16367-E555-4F92-8984-D7861141D98D}" presName="tx1" presStyleLbl="revTx" presStyleIdx="2" presStyleCnt="4"/>
      <dgm:spPr/>
    </dgm:pt>
    <dgm:pt modelId="{59764032-0AD4-4161-8C1B-9E80511FE077}" type="pres">
      <dgm:prSet presAssocID="{36B16367-E555-4F92-8984-D7861141D98D}" presName="vert1" presStyleCnt="0"/>
      <dgm:spPr/>
    </dgm:pt>
    <dgm:pt modelId="{E8B4DEEC-F138-4166-A4C9-B7B3CD71BF70}" type="pres">
      <dgm:prSet presAssocID="{8F39453E-7EFD-47F6-95CF-BB6E830A5DFD}" presName="thickLine" presStyleLbl="alignNode1" presStyleIdx="3" presStyleCnt="4"/>
      <dgm:spPr/>
    </dgm:pt>
    <dgm:pt modelId="{876C3F19-23CC-41C7-B7B6-8BEACA344FF7}" type="pres">
      <dgm:prSet presAssocID="{8F39453E-7EFD-47F6-95CF-BB6E830A5DFD}" presName="horz1" presStyleCnt="0"/>
      <dgm:spPr/>
    </dgm:pt>
    <dgm:pt modelId="{B872FD58-E597-4A4E-92A1-D98D940337BD}" type="pres">
      <dgm:prSet presAssocID="{8F39453E-7EFD-47F6-95CF-BB6E830A5DFD}" presName="tx1" presStyleLbl="revTx" presStyleIdx="3" presStyleCnt="4"/>
      <dgm:spPr/>
    </dgm:pt>
    <dgm:pt modelId="{F10BFBF0-B0D6-4FC3-91BD-6E359B7C7866}" type="pres">
      <dgm:prSet presAssocID="{8F39453E-7EFD-47F6-95CF-BB6E830A5DFD}" presName="vert1" presStyleCnt="0"/>
      <dgm:spPr/>
    </dgm:pt>
  </dgm:ptLst>
  <dgm:cxnLst>
    <dgm:cxn modelId="{16FB5248-1943-4FD6-A32E-E0E3A4B4DEEB}" srcId="{3B01D4D4-C1EC-419F-AF52-E8D4CD33D2FE}" destId="{6C9334F4-9F73-4F41-B3FA-026B617E4D5D}" srcOrd="1" destOrd="0" parTransId="{E69CCC7D-C791-499A-9983-E860872304D8}" sibTransId="{A312BE7F-CE74-4E7D-BEEF-16B8D7459BAA}"/>
    <dgm:cxn modelId="{CEB5B948-35FF-411B-A206-748CE17792BD}" type="presOf" srcId="{8F39453E-7EFD-47F6-95CF-BB6E830A5DFD}" destId="{B872FD58-E597-4A4E-92A1-D98D940337BD}" srcOrd="0" destOrd="0" presId="urn:microsoft.com/office/officeart/2008/layout/LinedList"/>
    <dgm:cxn modelId="{04A03284-7867-4F47-8DFE-74C4786D719D}" type="presOf" srcId="{6C9334F4-9F73-4F41-B3FA-026B617E4D5D}" destId="{9B0CA6A5-D492-4727-9856-67D0BD282203}" srcOrd="0" destOrd="0" presId="urn:microsoft.com/office/officeart/2008/layout/LinedList"/>
    <dgm:cxn modelId="{1671E08D-603A-4F94-ABF6-2A526757BED2}" type="presOf" srcId="{36B16367-E555-4F92-8984-D7861141D98D}" destId="{3DFC23E0-70B3-40A0-8368-2DB75177DF88}" srcOrd="0" destOrd="0" presId="urn:microsoft.com/office/officeart/2008/layout/LinedList"/>
    <dgm:cxn modelId="{FEF678A4-5F5F-452D-AC32-1820C1104C98}" srcId="{3B01D4D4-C1EC-419F-AF52-E8D4CD33D2FE}" destId="{6A1B59C4-1CE4-4635-8926-E2AD2D6A0D3A}" srcOrd="0" destOrd="0" parTransId="{BB2F4D1B-6A46-4EE6-95E0-39B1CB6D7E56}" sibTransId="{42107976-D533-4DAE-BBCB-94896AD0ADEA}"/>
    <dgm:cxn modelId="{EBBE5FC5-4D90-43FA-9F96-419BA3819F9E}" type="presOf" srcId="{6A1B59C4-1CE4-4635-8926-E2AD2D6A0D3A}" destId="{C1A4CCC0-B912-4143-9998-9E52A2A76E57}" srcOrd="0" destOrd="0" presId="urn:microsoft.com/office/officeart/2008/layout/LinedList"/>
    <dgm:cxn modelId="{E0AD7DDC-8E92-42E2-B558-A58DDCB83F1D}" srcId="{3B01D4D4-C1EC-419F-AF52-E8D4CD33D2FE}" destId="{8F39453E-7EFD-47F6-95CF-BB6E830A5DFD}" srcOrd="3" destOrd="0" parTransId="{17EB3276-A6FD-4E36-B179-DADF2EF2D79C}" sibTransId="{A3EAAD1C-8D78-4414-A6C9-C6E2EF0ADD67}"/>
    <dgm:cxn modelId="{25BE08E7-3FBA-4400-B27A-EB1F878C9B0E}" srcId="{3B01D4D4-C1EC-419F-AF52-E8D4CD33D2FE}" destId="{36B16367-E555-4F92-8984-D7861141D98D}" srcOrd="2" destOrd="0" parTransId="{E283D019-45A9-4C81-BA8F-473485EB1667}" sibTransId="{0FFF703B-5F6E-4A37-88A6-861CFCD559E7}"/>
    <dgm:cxn modelId="{E734F8EF-C469-4029-9C0B-6FFC0C50C7E8}" type="presOf" srcId="{3B01D4D4-C1EC-419F-AF52-E8D4CD33D2FE}" destId="{6DEF6BA6-E044-4F93-8D3D-C9AD101CA915}" srcOrd="0" destOrd="0" presId="urn:microsoft.com/office/officeart/2008/layout/LinedList"/>
    <dgm:cxn modelId="{1FB56CCB-A0AC-40F3-ABE1-46D2562DA07D}" type="presParOf" srcId="{6DEF6BA6-E044-4F93-8D3D-C9AD101CA915}" destId="{D0958E94-1D0C-4FD7-A4C9-36B14037A180}" srcOrd="0" destOrd="0" presId="urn:microsoft.com/office/officeart/2008/layout/LinedList"/>
    <dgm:cxn modelId="{95EBA727-BF2A-45DA-B849-CF0B5A1CA272}" type="presParOf" srcId="{6DEF6BA6-E044-4F93-8D3D-C9AD101CA915}" destId="{C9EF3AFF-FB53-415E-927F-8D7E8182499E}" srcOrd="1" destOrd="0" presId="urn:microsoft.com/office/officeart/2008/layout/LinedList"/>
    <dgm:cxn modelId="{278FA631-1AF5-4BC0-855A-55E77B476DE4}" type="presParOf" srcId="{C9EF3AFF-FB53-415E-927F-8D7E8182499E}" destId="{C1A4CCC0-B912-4143-9998-9E52A2A76E57}" srcOrd="0" destOrd="0" presId="urn:microsoft.com/office/officeart/2008/layout/LinedList"/>
    <dgm:cxn modelId="{021C626E-5424-44B8-90F3-D280E6F568DD}" type="presParOf" srcId="{C9EF3AFF-FB53-415E-927F-8D7E8182499E}" destId="{DAD02D5A-07AE-476A-BF12-F0BAC15D5437}" srcOrd="1" destOrd="0" presId="urn:microsoft.com/office/officeart/2008/layout/LinedList"/>
    <dgm:cxn modelId="{A227A8C9-F5DE-402D-BCFC-49F98AAFBDF8}" type="presParOf" srcId="{6DEF6BA6-E044-4F93-8D3D-C9AD101CA915}" destId="{5CE12A32-697D-4FB4-8050-B7B337764A66}" srcOrd="2" destOrd="0" presId="urn:microsoft.com/office/officeart/2008/layout/LinedList"/>
    <dgm:cxn modelId="{8EE938EB-0134-41D9-831B-5D6ED2DC102E}" type="presParOf" srcId="{6DEF6BA6-E044-4F93-8D3D-C9AD101CA915}" destId="{26895A5C-327A-45B1-86AC-9D1253A85604}" srcOrd="3" destOrd="0" presId="urn:microsoft.com/office/officeart/2008/layout/LinedList"/>
    <dgm:cxn modelId="{942D2AE1-338D-4988-B5B6-F4CE5363F9EC}" type="presParOf" srcId="{26895A5C-327A-45B1-86AC-9D1253A85604}" destId="{9B0CA6A5-D492-4727-9856-67D0BD282203}" srcOrd="0" destOrd="0" presId="urn:microsoft.com/office/officeart/2008/layout/LinedList"/>
    <dgm:cxn modelId="{4EC13C2F-CBFE-4E48-AEDF-74C3F38BE985}" type="presParOf" srcId="{26895A5C-327A-45B1-86AC-9D1253A85604}" destId="{400B03AC-2630-420B-B2D8-A61C3B3BC3EF}" srcOrd="1" destOrd="0" presId="urn:microsoft.com/office/officeart/2008/layout/LinedList"/>
    <dgm:cxn modelId="{FBEF0D10-9249-4162-8126-1679FD194907}" type="presParOf" srcId="{6DEF6BA6-E044-4F93-8D3D-C9AD101CA915}" destId="{C33205C2-C079-447E-9280-042B3D4BDDA0}" srcOrd="4" destOrd="0" presId="urn:microsoft.com/office/officeart/2008/layout/LinedList"/>
    <dgm:cxn modelId="{6929493F-8317-4ACF-ABFD-055632D0AC99}" type="presParOf" srcId="{6DEF6BA6-E044-4F93-8D3D-C9AD101CA915}" destId="{980907CB-F75A-4F1B-8C9E-1047C099CAB2}" srcOrd="5" destOrd="0" presId="urn:microsoft.com/office/officeart/2008/layout/LinedList"/>
    <dgm:cxn modelId="{30A23484-B86C-4150-9647-EC1957BC85AC}" type="presParOf" srcId="{980907CB-F75A-4F1B-8C9E-1047C099CAB2}" destId="{3DFC23E0-70B3-40A0-8368-2DB75177DF88}" srcOrd="0" destOrd="0" presId="urn:microsoft.com/office/officeart/2008/layout/LinedList"/>
    <dgm:cxn modelId="{1BE60BF6-B1CC-4C05-94B6-B966FFC2A517}" type="presParOf" srcId="{980907CB-F75A-4F1B-8C9E-1047C099CAB2}" destId="{59764032-0AD4-4161-8C1B-9E80511FE077}" srcOrd="1" destOrd="0" presId="urn:microsoft.com/office/officeart/2008/layout/LinedList"/>
    <dgm:cxn modelId="{D6B40A05-95F3-429E-AC2E-A5F6E02569BE}" type="presParOf" srcId="{6DEF6BA6-E044-4F93-8D3D-C9AD101CA915}" destId="{E8B4DEEC-F138-4166-A4C9-B7B3CD71BF70}" srcOrd="6" destOrd="0" presId="urn:microsoft.com/office/officeart/2008/layout/LinedList"/>
    <dgm:cxn modelId="{0F493C5F-4FC9-40CD-8288-C12D68B96022}" type="presParOf" srcId="{6DEF6BA6-E044-4F93-8D3D-C9AD101CA915}" destId="{876C3F19-23CC-41C7-B7B6-8BEACA344FF7}" srcOrd="7" destOrd="0" presId="urn:microsoft.com/office/officeart/2008/layout/LinedList"/>
    <dgm:cxn modelId="{872E7C1D-9913-44CB-8777-0D5697496E15}" type="presParOf" srcId="{876C3F19-23CC-41C7-B7B6-8BEACA344FF7}" destId="{B872FD58-E597-4A4E-92A1-D98D940337BD}" srcOrd="0" destOrd="0" presId="urn:microsoft.com/office/officeart/2008/layout/LinedList"/>
    <dgm:cxn modelId="{53B2C3FA-D06B-429F-9C5B-527AAAA56B4C}" type="presParOf" srcId="{876C3F19-23CC-41C7-B7B6-8BEACA344FF7}" destId="{F10BFBF0-B0D6-4FC3-91BD-6E359B7C786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01D4D4-C1EC-419F-AF52-E8D4CD33D2FE}"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6A1B59C4-1CE4-4635-8926-E2AD2D6A0D3A}">
      <dgm:prSet/>
      <dgm:spPr/>
      <dgm:t>
        <a:bodyPr/>
        <a:lstStyle/>
        <a:p>
          <a:pPr>
            <a:lnSpc>
              <a:spcPct val="100000"/>
            </a:lnSpc>
          </a:pPr>
          <a:r>
            <a:rPr lang="en-US" dirty="0"/>
            <a:t>5. POLITE &amp; RESPECTFUL</a:t>
          </a:r>
        </a:p>
      </dgm:t>
    </dgm:pt>
    <dgm:pt modelId="{BB2F4D1B-6A46-4EE6-95E0-39B1CB6D7E56}" type="parTrans" cxnId="{FEF678A4-5F5F-452D-AC32-1820C1104C98}">
      <dgm:prSet/>
      <dgm:spPr/>
      <dgm:t>
        <a:bodyPr/>
        <a:lstStyle/>
        <a:p>
          <a:endParaRPr lang="en-US"/>
        </a:p>
      </dgm:t>
    </dgm:pt>
    <dgm:pt modelId="{42107976-D533-4DAE-BBCB-94896AD0ADEA}" type="sibTrans" cxnId="{FEF678A4-5F5F-452D-AC32-1820C1104C98}">
      <dgm:prSet/>
      <dgm:spPr/>
      <dgm:t>
        <a:bodyPr/>
        <a:lstStyle/>
        <a:p>
          <a:endParaRPr lang="en-US"/>
        </a:p>
      </dgm:t>
    </dgm:pt>
    <dgm:pt modelId="{6C9334F4-9F73-4F41-B3FA-026B617E4D5D}">
      <dgm:prSet/>
      <dgm:spPr/>
      <dgm:t>
        <a:bodyPr/>
        <a:lstStyle/>
        <a:p>
          <a:pPr>
            <a:lnSpc>
              <a:spcPct val="100000"/>
            </a:lnSpc>
          </a:pPr>
          <a:r>
            <a:rPr lang="en-US" dirty="0"/>
            <a:t>6. NEUTRAL VOICE TONE</a:t>
          </a:r>
        </a:p>
      </dgm:t>
    </dgm:pt>
    <dgm:pt modelId="{E69CCC7D-C791-499A-9983-E860872304D8}" type="parTrans" cxnId="{16FB5248-1943-4FD6-A32E-E0E3A4B4DEEB}">
      <dgm:prSet/>
      <dgm:spPr/>
      <dgm:t>
        <a:bodyPr/>
        <a:lstStyle/>
        <a:p>
          <a:endParaRPr lang="en-US"/>
        </a:p>
      </dgm:t>
    </dgm:pt>
    <dgm:pt modelId="{A312BE7F-CE74-4E7D-BEEF-16B8D7459BAA}" type="sibTrans" cxnId="{16FB5248-1943-4FD6-A32E-E0E3A4B4DEEB}">
      <dgm:prSet/>
      <dgm:spPr/>
      <dgm:t>
        <a:bodyPr/>
        <a:lstStyle/>
        <a:p>
          <a:endParaRPr lang="en-US"/>
        </a:p>
      </dgm:t>
    </dgm:pt>
    <dgm:pt modelId="{36B16367-E555-4F92-8984-D7861141D98D}">
      <dgm:prSet/>
      <dgm:spPr/>
      <dgm:t>
        <a:bodyPr/>
        <a:lstStyle/>
        <a:p>
          <a:pPr>
            <a:lnSpc>
              <a:spcPct val="100000"/>
            </a:lnSpc>
          </a:pPr>
          <a:r>
            <a:rPr lang="en-US" dirty="0"/>
            <a:t>7. FAIR  EXPECTATIONS</a:t>
          </a:r>
        </a:p>
      </dgm:t>
    </dgm:pt>
    <dgm:pt modelId="{E283D019-45A9-4C81-BA8F-473485EB1667}" type="parTrans" cxnId="{25BE08E7-3FBA-4400-B27A-EB1F878C9B0E}">
      <dgm:prSet/>
      <dgm:spPr/>
      <dgm:t>
        <a:bodyPr/>
        <a:lstStyle/>
        <a:p>
          <a:endParaRPr lang="en-US"/>
        </a:p>
      </dgm:t>
    </dgm:pt>
    <dgm:pt modelId="{0FFF703B-5F6E-4A37-88A6-861CFCD559E7}" type="sibTrans" cxnId="{25BE08E7-3FBA-4400-B27A-EB1F878C9B0E}">
      <dgm:prSet/>
      <dgm:spPr/>
      <dgm:t>
        <a:bodyPr/>
        <a:lstStyle/>
        <a:p>
          <a:endParaRPr lang="en-US"/>
        </a:p>
      </dgm:t>
    </dgm:pt>
    <dgm:pt modelId="{8F39453E-7EFD-47F6-95CF-BB6E830A5DFD}">
      <dgm:prSet/>
      <dgm:spPr/>
      <dgm:t>
        <a:bodyPr/>
        <a:lstStyle/>
        <a:p>
          <a:pPr>
            <a:lnSpc>
              <a:spcPct val="100000"/>
            </a:lnSpc>
          </a:pPr>
          <a:r>
            <a:rPr lang="en-US" dirty="0"/>
            <a:t>8. PROVIDE RATIONALE</a:t>
          </a:r>
        </a:p>
      </dgm:t>
    </dgm:pt>
    <dgm:pt modelId="{17EB3276-A6FD-4E36-B179-DADF2EF2D79C}" type="parTrans" cxnId="{E0AD7DDC-8E92-42E2-B558-A58DDCB83F1D}">
      <dgm:prSet/>
      <dgm:spPr/>
      <dgm:t>
        <a:bodyPr/>
        <a:lstStyle/>
        <a:p>
          <a:endParaRPr lang="en-US"/>
        </a:p>
      </dgm:t>
    </dgm:pt>
    <dgm:pt modelId="{A3EAAD1C-8D78-4414-A6C9-C6E2EF0ADD67}" type="sibTrans" cxnId="{E0AD7DDC-8E92-42E2-B558-A58DDCB83F1D}">
      <dgm:prSet/>
      <dgm:spPr/>
      <dgm:t>
        <a:bodyPr/>
        <a:lstStyle/>
        <a:p>
          <a:endParaRPr lang="en-US"/>
        </a:p>
      </dgm:t>
    </dgm:pt>
    <dgm:pt modelId="{29BAED53-7255-4D89-9B96-2E96A0E8093D}">
      <dgm:prSet/>
      <dgm:spPr/>
      <dgm:t>
        <a:bodyPr/>
        <a:lstStyle/>
        <a:p>
          <a:pPr>
            <a:lnSpc>
              <a:spcPct val="100000"/>
            </a:lnSpc>
          </a:pPr>
          <a:r>
            <a:rPr lang="en-US" dirty="0"/>
            <a:t>9. INCORPORATE CHOICES</a:t>
          </a:r>
        </a:p>
      </dgm:t>
    </dgm:pt>
    <dgm:pt modelId="{5D480559-2D21-4FB2-A8AF-6F8A3A98E8F5}" type="parTrans" cxnId="{D00DA19C-275E-43E9-8752-BBDE3667F4AA}">
      <dgm:prSet/>
      <dgm:spPr/>
      <dgm:t>
        <a:bodyPr/>
        <a:lstStyle/>
        <a:p>
          <a:endParaRPr lang="en-US"/>
        </a:p>
      </dgm:t>
    </dgm:pt>
    <dgm:pt modelId="{8895C0F6-7366-49E7-934C-201DE1EDA6D2}" type="sibTrans" cxnId="{D00DA19C-275E-43E9-8752-BBDE3667F4AA}">
      <dgm:prSet/>
      <dgm:spPr/>
      <dgm:t>
        <a:bodyPr/>
        <a:lstStyle/>
        <a:p>
          <a:endParaRPr lang="en-US"/>
        </a:p>
      </dgm:t>
    </dgm:pt>
    <dgm:pt modelId="{CC7254DB-BACB-4227-AEF1-8ED6E1B74FE3}" type="pres">
      <dgm:prSet presAssocID="{3B01D4D4-C1EC-419F-AF52-E8D4CD33D2FE}" presName="vert0" presStyleCnt="0">
        <dgm:presLayoutVars>
          <dgm:dir/>
          <dgm:animOne val="branch"/>
          <dgm:animLvl val="lvl"/>
        </dgm:presLayoutVars>
      </dgm:prSet>
      <dgm:spPr/>
    </dgm:pt>
    <dgm:pt modelId="{3BC1E428-AE18-44EA-8992-C03421BDB060}" type="pres">
      <dgm:prSet presAssocID="{6A1B59C4-1CE4-4635-8926-E2AD2D6A0D3A}" presName="thickLine" presStyleLbl="alignNode1" presStyleIdx="0" presStyleCnt="5"/>
      <dgm:spPr/>
    </dgm:pt>
    <dgm:pt modelId="{A4CADB2A-73FB-4BAA-B71F-FEC6676DBFEC}" type="pres">
      <dgm:prSet presAssocID="{6A1B59C4-1CE4-4635-8926-E2AD2D6A0D3A}" presName="horz1" presStyleCnt="0"/>
      <dgm:spPr/>
    </dgm:pt>
    <dgm:pt modelId="{DFF1A24E-8C39-4F5A-B873-991E9BC39C2A}" type="pres">
      <dgm:prSet presAssocID="{6A1B59C4-1CE4-4635-8926-E2AD2D6A0D3A}" presName="tx1" presStyleLbl="revTx" presStyleIdx="0" presStyleCnt="5"/>
      <dgm:spPr/>
    </dgm:pt>
    <dgm:pt modelId="{0F467B7A-FDBF-4C6F-B05C-D6E9E624CA53}" type="pres">
      <dgm:prSet presAssocID="{6A1B59C4-1CE4-4635-8926-E2AD2D6A0D3A}" presName="vert1" presStyleCnt="0"/>
      <dgm:spPr/>
    </dgm:pt>
    <dgm:pt modelId="{C9A0269B-8E75-492C-9DEE-8EF69BF8B6D0}" type="pres">
      <dgm:prSet presAssocID="{6C9334F4-9F73-4F41-B3FA-026B617E4D5D}" presName="thickLine" presStyleLbl="alignNode1" presStyleIdx="1" presStyleCnt="5"/>
      <dgm:spPr/>
    </dgm:pt>
    <dgm:pt modelId="{22F75697-54B7-42A6-9A69-9FF86975D7A0}" type="pres">
      <dgm:prSet presAssocID="{6C9334F4-9F73-4F41-B3FA-026B617E4D5D}" presName="horz1" presStyleCnt="0"/>
      <dgm:spPr/>
    </dgm:pt>
    <dgm:pt modelId="{10E81864-04D6-414F-A058-E19E7897812D}" type="pres">
      <dgm:prSet presAssocID="{6C9334F4-9F73-4F41-B3FA-026B617E4D5D}" presName="tx1" presStyleLbl="revTx" presStyleIdx="1" presStyleCnt="5"/>
      <dgm:spPr/>
    </dgm:pt>
    <dgm:pt modelId="{20F1D839-83EF-4850-B5FA-3358ABF8EB8F}" type="pres">
      <dgm:prSet presAssocID="{6C9334F4-9F73-4F41-B3FA-026B617E4D5D}" presName="vert1" presStyleCnt="0"/>
      <dgm:spPr/>
    </dgm:pt>
    <dgm:pt modelId="{88695EBA-73D4-4262-8607-B9E16EB2D02C}" type="pres">
      <dgm:prSet presAssocID="{36B16367-E555-4F92-8984-D7861141D98D}" presName="thickLine" presStyleLbl="alignNode1" presStyleIdx="2" presStyleCnt="5"/>
      <dgm:spPr/>
    </dgm:pt>
    <dgm:pt modelId="{3E748012-AD9A-4611-B899-08DBF3484CD1}" type="pres">
      <dgm:prSet presAssocID="{36B16367-E555-4F92-8984-D7861141D98D}" presName="horz1" presStyleCnt="0"/>
      <dgm:spPr/>
    </dgm:pt>
    <dgm:pt modelId="{9302B03A-52A9-4B7C-9EB3-1CCC9C7E8153}" type="pres">
      <dgm:prSet presAssocID="{36B16367-E555-4F92-8984-D7861141D98D}" presName="tx1" presStyleLbl="revTx" presStyleIdx="2" presStyleCnt="5"/>
      <dgm:spPr/>
    </dgm:pt>
    <dgm:pt modelId="{94A522C8-BF90-47A5-93FA-94BF50FDDA43}" type="pres">
      <dgm:prSet presAssocID="{36B16367-E555-4F92-8984-D7861141D98D}" presName="vert1" presStyleCnt="0"/>
      <dgm:spPr/>
    </dgm:pt>
    <dgm:pt modelId="{29AD9583-B6CE-46F2-884E-BC8555901B31}" type="pres">
      <dgm:prSet presAssocID="{8F39453E-7EFD-47F6-95CF-BB6E830A5DFD}" presName="thickLine" presStyleLbl="alignNode1" presStyleIdx="3" presStyleCnt="5"/>
      <dgm:spPr/>
    </dgm:pt>
    <dgm:pt modelId="{EF1FD1AF-914C-4692-AB5A-C58C7C291AE4}" type="pres">
      <dgm:prSet presAssocID="{8F39453E-7EFD-47F6-95CF-BB6E830A5DFD}" presName="horz1" presStyleCnt="0"/>
      <dgm:spPr/>
    </dgm:pt>
    <dgm:pt modelId="{D025E8EC-F3F7-4FB0-851C-1925D489FC41}" type="pres">
      <dgm:prSet presAssocID="{8F39453E-7EFD-47F6-95CF-BB6E830A5DFD}" presName="tx1" presStyleLbl="revTx" presStyleIdx="3" presStyleCnt="5"/>
      <dgm:spPr/>
    </dgm:pt>
    <dgm:pt modelId="{ED7EA66A-2CCD-40A1-81D1-B7AA695649DB}" type="pres">
      <dgm:prSet presAssocID="{8F39453E-7EFD-47F6-95CF-BB6E830A5DFD}" presName="vert1" presStyleCnt="0"/>
      <dgm:spPr/>
    </dgm:pt>
    <dgm:pt modelId="{2750FA45-EBBB-42E7-8CEF-0532EBB80FF4}" type="pres">
      <dgm:prSet presAssocID="{29BAED53-7255-4D89-9B96-2E96A0E8093D}" presName="thickLine" presStyleLbl="alignNode1" presStyleIdx="4" presStyleCnt="5"/>
      <dgm:spPr/>
    </dgm:pt>
    <dgm:pt modelId="{1A318371-4C3A-42AD-8260-756A2F2925C8}" type="pres">
      <dgm:prSet presAssocID="{29BAED53-7255-4D89-9B96-2E96A0E8093D}" presName="horz1" presStyleCnt="0"/>
      <dgm:spPr/>
    </dgm:pt>
    <dgm:pt modelId="{3BE86947-CA59-4D3E-BBCC-FCC58BCF8129}" type="pres">
      <dgm:prSet presAssocID="{29BAED53-7255-4D89-9B96-2E96A0E8093D}" presName="tx1" presStyleLbl="revTx" presStyleIdx="4" presStyleCnt="5"/>
      <dgm:spPr/>
    </dgm:pt>
    <dgm:pt modelId="{E1A1A788-F426-4695-BDFB-00B4D069D658}" type="pres">
      <dgm:prSet presAssocID="{29BAED53-7255-4D89-9B96-2E96A0E8093D}" presName="vert1" presStyleCnt="0"/>
      <dgm:spPr/>
    </dgm:pt>
  </dgm:ptLst>
  <dgm:cxnLst>
    <dgm:cxn modelId="{F62E050A-3508-469C-A6A5-DDD1C3904FDB}" type="presOf" srcId="{3B01D4D4-C1EC-419F-AF52-E8D4CD33D2FE}" destId="{CC7254DB-BACB-4227-AEF1-8ED6E1B74FE3}" srcOrd="0" destOrd="0" presId="urn:microsoft.com/office/officeart/2008/layout/LinedList"/>
    <dgm:cxn modelId="{752C2C16-A64D-4CAB-9966-BDA940B195CA}" type="presOf" srcId="{6A1B59C4-1CE4-4635-8926-E2AD2D6A0D3A}" destId="{DFF1A24E-8C39-4F5A-B873-991E9BC39C2A}" srcOrd="0" destOrd="0" presId="urn:microsoft.com/office/officeart/2008/layout/LinedList"/>
    <dgm:cxn modelId="{16FB5248-1943-4FD6-A32E-E0E3A4B4DEEB}" srcId="{3B01D4D4-C1EC-419F-AF52-E8D4CD33D2FE}" destId="{6C9334F4-9F73-4F41-B3FA-026B617E4D5D}" srcOrd="1" destOrd="0" parTransId="{E69CCC7D-C791-499A-9983-E860872304D8}" sibTransId="{A312BE7F-CE74-4E7D-BEEF-16B8D7459BAA}"/>
    <dgm:cxn modelId="{61771693-2903-4562-9EA1-BEE07BF40017}" type="presOf" srcId="{8F39453E-7EFD-47F6-95CF-BB6E830A5DFD}" destId="{D025E8EC-F3F7-4FB0-851C-1925D489FC41}" srcOrd="0" destOrd="0" presId="urn:microsoft.com/office/officeart/2008/layout/LinedList"/>
    <dgm:cxn modelId="{D00DA19C-275E-43E9-8752-BBDE3667F4AA}" srcId="{3B01D4D4-C1EC-419F-AF52-E8D4CD33D2FE}" destId="{29BAED53-7255-4D89-9B96-2E96A0E8093D}" srcOrd="4" destOrd="0" parTransId="{5D480559-2D21-4FB2-A8AF-6F8A3A98E8F5}" sibTransId="{8895C0F6-7366-49E7-934C-201DE1EDA6D2}"/>
    <dgm:cxn modelId="{26B9419D-661D-4EF9-A662-07CE0DDC592B}" type="presOf" srcId="{29BAED53-7255-4D89-9B96-2E96A0E8093D}" destId="{3BE86947-CA59-4D3E-BBCC-FCC58BCF8129}" srcOrd="0" destOrd="0" presId="urn:microsoft.com/office/officeart/2008/layout/LinedList"/>
    <dgm:cxn modelId="{0BC0719F-C69D-4EAF-87C9-0551C975F677}" type="presOf" srcId="{6C9334F4-9F73-4F41-B3FA-026B617E4D5D}" destId="{10E81864-04D6-414F-A058-E19E7897812D}" srcOrd="0" destOrd="0" presId="urn:microsoft.com/office/officeart/2008/layout/LinedList"/>
    <dgm:cxn modelId="{FEF678A4-5F5F-452D-AC32-1820C1104C98}" srcId="{3B01D4D4-C1EC-419F-AF52-E8D4CD33D2FE}" destId="{6A1B59C4-1CE4-4635-8926-E2AD2D6A0D3A}" srcOrd="0" destOrd="0" parTransId="{BB2F4D1B-6A46-4EE6-95E0-39B1CB6D7E56}" sibTransId="{42107976-D533-4DAE-BBCB-94896AD0ADEA}"/>
    <dgm:cxn modelId="{985D18B6-6B5C-4E09-A797-A26F4FEE481E}" type="presOf" srcId="{36B16367-E555-4F92-8984-D7861141D98D}" destId="{9302B03A-52A9-4B7C-9EB3-1CCC9C7E8153}" srcOrd="0" destOrd="0" presId="urn:microsoft.com/office/officeart/2008/layout/LinedList"/>
    <dgm:cxn modelId="{E0AD7DDC-8E92-42E2-B558-A58DDCB83F1D}" srcId="{3B01D4D4-C1EC-419F-AF52-E8D4CD33D2FE}" destId="{8F39453E-7EFD-47F6-95CF-BB6E830A5DFD}" srcOrd="3" destOrd="0" parTransId="{17EB3276-A6FD-4E36-B179-DADF2EF2D79C}" sibTransId="{A3EAAD1C-8D78-4414-A6C9-C6E2EF0ADD67}"/>
    <dgm:cxn modelId="{25BE08E7-3FBA-4400-B27A-EB1F878C9B0E}" srcId="{3B01D4D4-C1EC-419F-AF52-E8D4CD33D2FE}" destId="{36B16367-E555-4F92-8984-D7861141D98D}" srcOrd="2" destOrd="0" parTransId="{E283D019-45A9-4C81-BA8F-473485EB1667}" sibTransId="{0FFF703B-5F6E-4A37-88A6-861CFCD559E7}"/>
    <dgm:cxn modelId="{89F3A7AF-A275-47D7-B4F8-136FD811E411}" type="presParOf" srcId="{CC7254DB-BACB-4227-AEF1-8ED6E1B74FE3}" destId="{3BC1E428-AE18-44EA-8992-C03421BDB060}" srcOrd="0" destOrd="0" presId="urn:microsoft.com/office/officeart/2008/layout/LinedList"/>
    <dgm:cxn modelId="{2DBDAE48-CC43-4BA1-BB88-CAEA86E58C44}" type="presParOf" srcId="{CC7254DB-BACB-4227-AEF1-8ED6E1B74FE3}" destId="{A4CADB2A-73FB-4BAA-B71F-FEC6676DBFEC}" srcOrd="1" destOrd="0" presId="urn:microsoft.com/office/officeart/2008/layout/LinedList"/>
    <dgm:cxn modelId="{E897D1BB-DA53-4835-9BA7-2C54262713B7}" type="presParOf" srcId="{A4CADB2A-73FB-4BAA-B71F-FEC6676DBFEC}" destId="{DFF1A24E-8C39-4F5A-B873-991E9BC39C2A}" srcOrd="0" destOrd="0" presId="urn:microsoft.com/office/officeart/2008/layout/LinedList"/>
    <dgm:cxn modelId="{656850D3-8BFB-43F2-96FF-C0928B3D8F18}" type="presParOf" srcId="{A4CADB2A-73FB-4BAA-B71F-FEC6676DBFEC}" destId="{0F467B7A-FDBF-4C6F-B05C-D6E9E624CA53}" srcOrd="1" destOrd="0" presId="urn:microsoft.com/office/officeart/2008/layout/LinedList"/>
    <dgm:cxn modelId="{8E3B34D4-17A6-4071-B5A5-A26E1BB3CFD3}" type="presParOf" srcId="{CC7254DB-BACB-4227-AEF1-8ED6E1B74FE3}" destId="{C9A0269B-8E75-492C-9DEE-8EF69BF8B6D0}" srcOrd="2" destOrd="0" presId="urn:microsoft.com/office/officeart/2008/layout/LinedList"/>
    <dgm:cxn modelId="{AB87D87E-2ABD-4018-AE32-16347990336F}" type="presParOf" srcId="{CC7254DB-BACB-4227-AEF1-8ED6E1B74FE3}" destId="{22F75697-54B7-42A6-9A69-9FF86975D7A0}" srcOrd="3" destOrd="0" presId="urn:microsoft.com/office/officeart/2008/layout/LinedList"/>
    <dgm:cxn modelId="{0A9D5CFB-3DDF-4343-9251-3C4A713FD455}" type="presParOf" srcId="{22F75697-54B7-42A6-9A69-9FF86975D7A0}" destId="{10E81864-04D6-414F-A058-E19E7897812D}" srcOrd="0" destOrd="0" presId="urn:microsoft.com/office/officeart/2008/layout/LinedList"/>
    <dgm:cxn modelId="{F4BE621A-94FE-4443-85BA-982B59A9EAB6}" type="presParOf" srcId="{22F75697-54B7-42A6-9A69-9FF86975D7A0}" destId="{20F1D839-83EF-4850-B5FA-3358ABF8EB8F}" srcOrd="1" destOrd="0" presId="urn:microsoft.com/office/officeart/2008/layout/LinedList"/>
    <dgm:cxn modelId="{1A887630-3B11-47AB-ABDB-2651392DC7DB}" type="presParOf" srcId="{CC7254DB-BACB-4227-AEF1-8ED6E1B74FE3}" destId="{88695EBA-73D4-4262-8607-B9E16EB2D02C}" srcOrd="4" destOrd="0" presId="urn:microsoft.com/office/officeart/2008/layout/LinedList"/>
    <dgm:cxn modelId="{F9CAEEF8-1C62-4A9C-AF8A-EC742E21029D}" type="presParOf" srcId="{CC7254DB-BACB-4227-AEF1-8ED6E1B74FE3}" destId="{3E748012-AD9A-4611-B899-08DBF3484CD1}" srcOrd="5" destOrd="0" presId="urn:microsoft.com/office/officeart/2008/layout/LinedList"/>
    <dgm:cxn modelId="{7A7E1AFC-96CA-4CDE-BA12-CD003E4FB3F6}" type="presParOf" srcId="{3E748012-AD9A-4611-B899-08DBF3484CD1}" destId="{9302B03A-52A9-4B7C-9EB3-1CCC9C7E8153}" srcOrd="0" destOrd="0" presId="urn:microsoft.com/office/officeart/2008/layout/LinedList"/>
    <dgm:cxn modelId="{C16818F8-64CD-43DA-9925-07747044C531}" type="presParOf" srcId="{3E748012-AD9A-4611-B899-08DBF3484CD1}" destId="{94A522C8-BF90-47A5-93FA-94BF50FDDA43}" srcOrd="1" destOrd="0" presId="urn:microsoft.com/office/officeart/2008/layout/LinedList"/>
    <dgm:cxn modelId="{B6088305-9350-43A5-900E-73E996354011}" type="presParOf" srcId="{CC7254DB-BACB-4227-AEF1-8ED6E1B74FE3}" destId="{29AD9583-B6CE-46F2-884E-BC8555901B31}" srcOrd="6" destOrd="0" presId="urn:microsoft.com/office/officeart/2008/layout/LinedList"/>
    <dgm:cxn modelId="{A03B2365-7F86-4A8C-BFEE-E51958A981FF}" type="presParOf" srcId="{CC7254DB-BACB-4227-AEF1-8ED6E1B74FE3}" destId="{EF1FD1AF-914C-4692-AB5A-C58C7C291AE4}" srcOrd="7" destOrd="0" presId="urn:microsoft.com/office/officeart/2008/layout/LinedList"/>
    <dgm:cxn modelId="{E7CD40A4-6258-447E-A03A-A28137E3F04C}" type="presParOf" srcId="{EF1FD1AF-914C-4692-AB5A-C58C7C291AE4}" destId="{D025E8EC-F3F7-4FB0-851C-1925D489FC41}" srcOrd="0" destOrd="0" presId="urn:microsoft.com/office/officeart/2008/layout/LinedList"/>
    <dgm:cxn modelId="{6EB96936-EFB7-4175-9504-1D4439CCB903}" type="presParOf" srcId="{EF1FD1AF-914C-4692-AB5A-C58C7C291AE4}" destId="{ED7EA66A-2CCD-40A1-81D1-B7AA695649DB}" srcOrd="1" destOrd="0" presId="urn:microsoft.com/office/officeart/2008/layout/LinedList"/>
    <dgm:cxn modelId="{2F92021E-6361-4B1E-A13F-0A2A43A4021D}" type="presParOf" srcId="{CC7254DB-BACB-4227-AEF1-8ED6E1B74FE3}" destId="{2750FA45-EBBB-42E7-8CEF-0532EBB80FF4}" srcOrd="8" destOrd="0" presId="urn:microsoft.com/office/officeart/2008/layout/LinedList"/>
    <dgm:cxn modelId="{0E5582EE-BC0B-4DBB-A061-473BC8282926}" type="presParOf" srcId="{CC7254DB-BACB-4227-AEF1-8ED6E1B74FE3}" destId="{1A318371-4C3A-42AD-8260-756A2F2925C8}" srcOrd="9" destOrd="0" presId="urn:microsoft.com/office/officeart/2008/layout/LinedList"/>
    <dgm:cxn modelId="{45EB7523-5679-4F66-9E3B-F533E03C9D43}" type="presParOf" srcId="{1A318371-4C3A-42AD-8260-756A2F2925C8}" destId="{3BE86947-CA59-4D3E-BBCC-FCC58BCF8129}" srcOrd="0" destOrd="0" presId="urn:microsoft.com/office/officeart/2008/layout/LinedList"/>
    <dgm:cxn modelId="{C4B7B740-6856-4797-B813-6822AF0F1D13}" type="presParOf" srcId="{1A318371-4C3A-42AD-8260-756A2F2925C8}" destId="{E1A1A788-F426-4695-BDFB-00B4D069D65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7837973-C869-4402-945B-FB15A447FA47}" type="doc">
      <dgm:prSet loTypeId="urn:microsoft.com/office/officeart/2016/7/layout/LinearBlockProcessNumbered" loCatId="process" qsTypeId="urn:microsoft.com/office/officeart/2005/8/quickstyle/simple1" qsCatId="simple" csTypeId="urn:microsoft.com/office/officeart/2005/8/colors/colorful5" csCatId="colorful"/>
      <dgm:spPr/>
      <dgm:t>
        <a:bodyPr/>
        <a:lstStyle/>
        <a:p>
          <a:endParaRPr lang="en-US"/>
        </a:p>
      </dgm:t>
    </dgm:pt>
    <dgm:pt modelId="{E7276B42-A832-404C-97EF-D78924F9A991}">
      <dgm:prSet/>
      <dgm:spPr/>
      <dgm:t>
        <a:bodyPr/>
        <a:lstStyle/>
        <a:p>
          <a:r>
            <a:rPr lang="en-US"/>
            <a:t>Practice what you preach</a:t>
          </a:r>
        </a:p>
      </dgm:t>
    </dgm:pt>
    <dgm:pt modelId="{A2AD8321-B094-45DF-9DAF-B910DD6D7F83}" type="parTrans" cxnId="{37626AD1-0389-4C6F-B44D-A58C98C6B328}">
      <dgm:prSet/>
      <dgm:spPr/>
      <dgm:t>
        <a:bodyPr/>
        <a:lstStyle/>
        <a:p>
          <a:endParaRPr lang="en-US"/>
        </a:p>
      </dgm:t>
    </dgm:pt>
    <dgm:pt modelId="{7F47D022-4B72-4F9C-AB47-B66500630988}" type="sibTrans" cxnId="{37626AD1-0389-4C6F-B44D-A58C98C6B328}">
      <dgm:prSet phldrT="01" phldr="0"/>
      <dgm:spPr/>
      <dgm:t>
        <a:bodyPr/>
        <a:lstStyle/>
        <a:p>
          <a:r>
            <a:rPr lang="en-US"/>
            <a:t>01</a:t>
          </a:r>
        </a:p>
      </dgm:t>
    </dgm:pt>
    <dgm:pt modelId="{4B07DFB0-3412-4D54-8573-D1AAC2DB07F1}">
      <dgm:prSet/>
      <dgm:spPr/>
      <dgm:t>
        <a:bodyPr/>
        <a:lstStyle/>
        <a:p>
          <a:r>
            <a:rPr lang="en-US"/>
            <a:t>Parent out loud</a:t>
          </a:r>
        </a:p>
      </dgm:t>
    </dgm:pt>
    <dgm:pt modelId="{8375CB53-355F-465D-A4EF-7FB8E7BBBFB3}" type="parTrans" cxnId="{15133D13-994F-4A2E-9C67-AEAAEC2F7FE7}">
      <dgm:prSet/>
      <dgm:spPr/>
      <dgm:t>
        <a:bodyPr/>
        <a:lstStyle/>
        <a:p>
          <a:endParaRPr lang="en-US"/>
        </a:p>
      </dgm:t>
    </dgm:pt>
    <dgm:pt modelId="{35F14DCF-DCFE-446B-8AB6-BCE380FAC333}" type="sibTrans" cxnId="{15133D13-994F-4A2E-9C67-AEAAEC2F7FE7}">
      <dgm:prSet phldrT="02" phldr="0"/>
      <dgm:spPr/>
      <dgm:t>
        <a:bodyPr/>
        <a:lstStyle/>
        <a:p>
          <a:r>
            <a:rPr lang="en-US"/>
            <a:t>02</a:t>
          </a:r>
        </a:p>
      </dgm:t>
    </dgm:pt>
    <dgm:pt modelId="{880C4318-BE9C-4BB8-93A3-27657EF5DE18}">
      <dgm:prSet/>
      <dgm:spPr/>
      <dgm:t>
        <a:bodyPr/>
        <a:lstStyle/>
        <a:p>
          <a:r>
            <a:rPr lang="en-US"/>
            <a:t>Demonstrate good coping skills</a:t>
          </a:r>
        </a:p>
      </dgm:t>
    </dgm:pt>
    <dgm:pt modelId="{210D116F-D3C1-4FA4-A752-C327FEC335B9}" type="parTrans" cxnId="{513F31FF-71CD-4A68-ADF1-C865E95B1C8B}">
      <dgm:prSet/>
      <dgm:spPr/>
      <dgm:t>
        <a:bodyPr/>
        <a:lstStyle/>
        <a:p>
          <a:endParaRPr lang="en-US"/>
        </a:p>
      </dgm:t>
    </dgm:pt>
    <dgm:pt modelId="{8BCB4B41-4169-4343-BB3C-2785AD761E6E}" type="sibTrans" cxnId="{513F31FF-71CD-4A68-ADF1-C865E95B1C8B}">
      <dgm:prSet phldrT="03" phldr="0"/>
      <dgm:spPr/>
      <dgm:t>
        <a:bodyPr/>
        <a:lstStyle/>
        <a:p>
          <a:r>
            <a:rPr lang="en-US"/>
            <a:t>03</a:t>
          </a:r>
        </a:p>
      </dgm:t>
    </dgm:pt>
    <dgm:pt modelId="{FC8B4814-7F07-4F86-9FB0-4A922F1E8347}" type="pres">
      <dgm:prSet presAssocID="{67837973-C869-4402-945B-FB15A447FA47}" presName="Name0" presStyleCnt="0">
        <dgm:presLayoutVars>
          <dgm:animLvl val="lvl"/>
          <dgm:resizeHandles val="exact"/>
        </dgm:presLayoutVars>
      </dgm:prSet>
      <dgm:spPr/>
    </dgm:pt>
    <dgm:pt modelId="{27BA8899-4BDD-47B6-88E0-0D57226303F2}" type="pres">
      <dgm:prSet presAssocID="{E7276B42-A832-404C-97EF-D78924F9A991}" presName="compositeNode" presStyleCnt="0">
        <dgm:presLayoutVars>
          <dgm:bulletEnabled val="1"/>
        </dgm:presLayoutVars>
      </dgm:prSet>
      <dgm:spPr/>
    </dgm:pt>
    <dgm:pt modelId="{A6529612-C51C-4FFE-A528-4974A7316CDD}" type="pres">
      <dgm:prSet presAssocID="{E7276B42-A832-404C-97EF-D78924F9A991}" presName="bgRect" presStyleLbl="alignNode1" presStyleIdx="0" presStyleCnt="3"/>
      <dgm:spPr/>
    </dgm:pt>
    <dgm:pt modelId="{CE702AFE-418F-4CF4-A3D8-3451DAB9F8BB}" type="pres">
      <dgm:prSet presAssocID="{7F47D022-4B72-4F9C-AB47-B66500630988}" presName="sibTransNodeRect" presStyleLbl="alignNode1" presStyleIdx="0" presStyleCnt="3">
        <dgm:presLayoutVars>
          <dgm:chMax val="0"/>
          <dgm:bulletEnabled val="1"/>
        </dgm:presLayoutVars>
      </dgm:prSet>
      <dgm:spPr/>
    </dgm:pt>
    <dgm:pt modelId="{1A3700A1-94B1-4217-A96F-1D38E1BCF30B}" type="pres">
      <dgm:prSet presAssocID="{E7276B42-A832-404C-97EF-D78924F9A991}" presName="nodeRect" presStyleLbl="alignNode1" presStyleIdx="0" presStyleCnt="3">
        <dgm:presLayoutVars>
          <dgm:bulletEnabled val="1"/>
        </dgm:presLayoutVars>
      </dgm:prSet>
      <dgm:spPr/>
    </dgm:pt>
    <dgm:pt modelId="{4D6C2389-6671-4E63-90F5-7C8820EC93EA}" type="pres">
      <dgm:prSet presAssocID="{7F47D022-4B72-4F9C-AB47-B66500630988}" presName="sibTrans" presStyleCnt="0"/>
      <dgm:spPr/>
    </dgm:pt>
    <dgm:pt modelId="{267AD5DA-C1D1-4662-A13C-8A46F1AD9356}" type="pres">
      <dgm:prSet presAssocID="{4B07DFB0-3412-4D54-8573-D1AAC2DB07F1}" presName="compositeNode" presStyleCnt="0">
        <dgm:presLayoutVars>
          <dgm:bulletEnabled val="1"/>
        </dgm:presLayoutVars>
      </dgm:prSet>
      <dgm:spPr/>
    </dgm:pt>
    <dgm:pt modelId="{333683D5-9AB0-4DFA-A633-55322DC12C89}" type="pres">
      <dgm:prSet presAssocID="{4B07DFB0-3412-4D54-8573-D1AAC2DB07F1}" presName="bgRect" presStyleLbl="alignNode1" presStyleIdx="1" presStyleCnt="3"/>
      <dgm:spPr/>
    </dgm:pt>
    <dgm:pt modelId="{0BF3B6E8-CB68-495C-B421-414E39112EBA}" type="pres">
      <dgm:prSet presAssocID="{35F14DCF-DCFE-446B-8AB6-BCE380FAC333}" presName="sibTransNodeRect" presStyleLbl="alignNode1" presStyleIdx="1" presStyleCnt="3">
        <dgm:presLayoutVars>
          <dgm:chMax val="0"/>
          <dgm:bulletEnabled val="1"/>
        </dgm:presLayoutVars>
      </dgm:prSet>
      <dgm:spPr/>
    </dgm:pt>
    <dgm:pt modelId="{11506C77-7038-49EA-9582-63DE4279D980}" type="pres">
      <dgm:prSet presAssocID="{4B07DFB0-3412-4D54-8573-D1AAC2DB07F1}" presName="nodeRect" presStyleLbl="alignNode1" presStyleIdx="1" presStyleCnt="3">
        <dgm:presLayoutVars>
          <dgm:bulletEnabled val="1"/>
        </dgm:presLayoutVars>
      </dgm:prSet>
      <dgm:spPr/>
    </dgm:pt>
    <dgm:pt modelId="{7D39A757-9BC8-4175-A83F-9AD95B63899F}" type="pres">
      <dgm:prSet presAssocID="{35F14DCF-DCFE-446B-8AB6-BCE380FAC333}" presName="sibTrans" presStyleCnt="0"/>
      <dgm:spPr/>
    </dgm:pt>
    <dgm:pt modelId="{76EE3A2F-919E-44C9-9308-2873FAAF7225}" type="pres">
      <dgm:prSet presAssocID="{880C4318-BE9C-4BB8-93A3-27657EF5DE18}" presName="compositeNode" presStyleCnt="0">
        <dgm:presLayoutVars>
          <dgm:bulletEnabled val="1"/>
        </dgm:presLayoutVars>
      </dgm:prSet>
      <dgm:spPr/>
    </dgm:pt>
    <dgm:pt modelId="{EF4E0684-D4D6-43FC-85DF-BE71275301B0}" type="pres">
      <dgm:prSet presAssocID="{880C4318-BE9C-4BB8-93A3-27657EF5DE18}" presName="bgRect" presStyleLbl="alignNode1" presStyleIdx="2" presStyleCnt="3"/>
      <dgm:spPr/>
    </dgm:pt>
    <dgm:pt modelId="{39953690-9B2D-4AFE-A50D-76DF49AA0A2B}" type="pres">
      <dgm:prSet presAssocID="{8BCB4B41-4169-4343-BB3C-2785AD761E6E}" presName="sibTransNodeRect" presStyleLbl="alignNode1" presStyleIdx="2" presStyleCnt="3">
        <dgm:presLayoutVars>
          <dgm:chMax val="0"/>
          <dgm:bulletEnabled val="1"/>
        </dgm:presLayoutVars>
      </dgm:prSet>
      <dgm:spPr/>
    </dgm:pt>
    <dgm:pt modelId="{22CA2904-EEC5-4F67-95FF-61D04924343C}" type="pres">
      <dgm:prSet presAssocID="{880C4318-BE9C-4BB8-93A3-27657EF5DE18}" presName="nodeRect" presStyleLbl="alignNode1" presStyleIdx="2" presStyleCnt="3">
        <dgm:presLayoutVars>
          <dgm:bulletEnabled val="1"/>
        </dgm:presLayoutVars>
      </dgm:prSet>
      <dgm:spPr/>
    </dgm:pt>
  </dgm:ptLst>
  <dgm:cxnLst>
    <dgm:cxn modelId="{C7B48312-28F6-4602-9BE3-E2B6A174C0EB}" type="presOf" srcId="{880C4318-BE9C-4BB8-93A3-27657EF5DE18}" destId="{22CA2904-EEC5-4F67-95FF-61D04924343C}" srcOrd="1" destOrd="0" presId="urn:microsoft.com/office/officeart/2016/7/layout/LinearBlockProcessNumbered"/>
    <dgm:cxn modelId="{15133D13-994F-4A2E-9C67-AEAAEC2F7FE7}" srcId="{67837973-C869-4402-945B-FB15A447FA47}" destId="{4B07DFB0-3412-4D54-8573-D1AAC2DB07F1}" srcOrd="1" destOrd="0" parTransId="{8375CB53-355F-465D-A4EF-7FB8E7BBBFB3}" sibTransId="{35F14DCF-DCFE-446B-8AB6-BCE380FAC333}"/>
    <dgm:cxn modelId="{8779441B-DAB6-4E3F-965F-61EEC3E7078C}" type="presOf" srcId="{880C4318-BE9C-4BB8-93A3-27657EF5DE18}" destId="{EF4E0684-D4D6-43FC-85DF-BE71275301B0}" srcOrd="0" destOrd="0" presId="urn:microsoft.com/office/officeart/2016/7/layout/LinearBlockProcessNumbered"/>
    <dgm:cxn modelId="{2E92172C-7349-4629-BC0E-A6BFE4BBC93E}" type="presOf" srcId="{4B07DFB0-3412-4D54-8573-D1AAC2DB07F1}" destId="{11506C77-7038-49EA-9582-63DE4279D980}" srcOrd="1" destOrd="0" presId="urn:microsoft.com/office/officeart/2016/7/layout/LinearBlockProcessNumbered"/>
    <dgm:cxn modelId="{7FEB0F2D-07A0-490E-9AE0-D67CBD2B4A91}" type="presOf" srcId="{8BCB4B41-4169-4343-BB3C-2785AD761E6E}" destId="{39953690-9B2D-4AFE-A50D-76DF49AA0A2B}" srcOrd="0" destOrd="0" presId="urn:microsoft.com/office/officeart/2016/7/layout/LinearBlockProcessNumbered"/>
    <dgm:cxn modelId="{0FB4815E-7C86-4E83-99DB-4F788078E334}" type="presOf" srcId="{7F47D022-4B72-4F9C-AB47-B66500630988}" destId="{CE702AFE-418F-4CF4-A3D8-3451DAB9F8BB}" srcOrd="0" destOrd="0" presId="urn:microsoft.com/office/officeart/2016/7/layout/LinearBlockProcessNumbered"/>
    <dgm:cxn modelId="{128DFD72-1FAB-48F5-B88C-DCE1E4F8B761}" type="presOf" srcId="{E7276B42-A832-404C-97EF-D78924F9A991}" destId="{A6529612-C51C-4FFE-A528-4974A7316CDD}" srcOrd="0" destOrd="0" presId="urn:microsoft.com/office/officeart/2016/7/layout/LinearBlockProcessNumbered"/>
    <dgm:cxn modelId="{0F52D985-58FC-4ACB-BE3C-C065A93AC021}" type="presOf" srcId="{35F14DCF-DCFE-446B-8AB6-BCE380FAC333}" destId="{0BF3B6E8-CB68-495C-B421-414E39112EBA}" srcOrd="0" destOrd="0" presId="urn:microsoft.com/office/officeart/2016/7/layout/LinearBlockProcessNumbered"/>
    <dgm:cxn modelId="{F0D4B2B0-7081-4A42-B3A4-FE04C047B342}" type="presOf" srcId="{67837973-C869-4402-945B-FB15A447FA47}" destId="{FC8B4814-7F07-4F86-9FB0-4A922F1E8347}" srcOrd="0" destOrd="0" presId="urn:microsoft.com/office/officeart/2016/7/layout/LinearBlockProcessNumbered"/>
    <dgm:cxn modelId="{F6327EC5-5DE3-4FBA-B027-C36E41C7885F}" type="presOf" srcId="{4B07DFB0-3412-4D54-8573-D1AAC2DB07F1}" destId="{333683D5-9AB0-4DFA-A633-55322DC12C89}" srcOrd="0" destOrd="0" presId="urn:microsoft.com/office/officeart/2016/7/layout/LinearBlockProcessNumbered"/>
    <dgm:cxn modelId="{37626AD1-0389-4C6F-B44D-A58C98C6B328}" srcId="{67837973-C869-4402-945B-FB15A447FA47}" destId="{E7276B42-A832-404C-97EF-D78924F9A991}" srcOrd="0" destOrd="0" parTransId="{A2AD8321-B094-45DF-9DAF-B910DD6D7F83}" sibTransId="{7F47D022-4B72-4F9C-AB47-B66500630988}"/>
    <dgm:cxn modelId="{B91027FD-E688-48F3-84D8-A307E701E95A}" type="presOf" srcId="{E7276B42-A832-404C-97EF-D78924F9A991}" destId="{1A3700A1-94B1-4217-A96F-1D38E1BCF30B}" srcOrd="1" destOrd="0" presId="urn:microsoft.com/office/officeart/2016/7/layout/LinearBlockProcessNumbered"/>
    <dgm:cxn modelId="{513F31FF-71CD-4A68-ADF1-C865E95B1C8B}" srcId="{67837973-C869-4402-945B-FB15A447FA47}" destId="{880C4318-BE9C-4BB8-93A3-27657EF5DE18}" srcOrd="2" destOrd="0" parTransId="{210D116F-D3C1-4FA4-A752-C327FEC335B9}" sibTransId="{8BCB4B41-4169-4343-BB3C-2785AD761E6E}"/>
    <dgm:cxn modelId="{9B3E5199-2820-4B43-BD91-546B7C9ACC0C}" type="presParOf" srcId="{FC8B4814-7F07-4F86-9FB0-4A922F1E8347}" destId="{27BA8899-4BDD-47B6-88E0-0D57226303F2}" srcOrd="0" destOrd="0" presId="urn:microsoft.com/office/officeart/2016/7/layout/LinearBlockProcessNumbered"/>
    <dgm:cxn modelId="{6E3570F3-E0A5-445C-B41E-B653EC3B58C4}" type="presParOf" srcId="{27BA8899-4BDD-47B6-88E0-0D57226303F2}" destId="{A6529612-C51C-4FFE-A528-4974A7316CDD}" srcOrd="0" destOrd="0" presId="urn:microsoft.com/office/officeart/2016/7/layout/LinearBlockProcessNumbered"/>
    <dgm:cxn modelId="{31DFBECF-A89E-40F1-ACAA-D56E796AAC97}" type="presParOf" srcId="{27BA8899-4BDD-47B6-88E0-0D57226303F2}" destId="{CE702AFE-418F-4CF4-A3D8-3451DAB9F8BB}" srcOrd="1" destOrd="0" presId="urn:microsoft.com/office/officeart/2016/7/layout/LinearBlockProcessNumbered"/>
    <dgm:cxn modelId="{CDA5EC9E-0DDB-4101-84E7-E69B5B4689A6}" type="presParOf" srcId="{27BA8899-4BDD-47B6-88E0-0D57226303F2}" destId="{1A3700A1-94B1-4217-A96F-1D38E1BCF30B}" srcOrd="2" destOrd="0" presId="urn:microsoft.com/office/officeart/2016/7/layout/LinearBlockProcessNumbered"/>
    <dgm:cxn modelId="{5B8D1C15-D385-46C6-8022-338DF54D023C}" type="presParOf" srcId="{FC8B4814-7F07-4F86-9FB0-4A922F1E8347}" destId="{4D6C2389-6671-4E63-90F5-7C8820EC93EA}" srcOrd="1" destOrd="0" presId="urn:microsoft.com/office/officeart/2016/7/layout/LinearBlockProcessNumbered"/>
    <dgm:cxn modelId="{50DF7F8F-16EF-4158-97EB-84CE72C286CB}" type="presParOf" srcId="{FC8B4814-7F07-4F86-9FB0-4A922F1E8347}" destId="{267AD5DA-C1D1-4662-A13C-8A46F1AD9356}" srcOrd="2" destOrd="0" presId="urn:microsoft.com/office/officeart/2016/7/layout/LinearBlockProcessNumbered"/>
    <dgm:cxn modelId="{E067109F-EDDB-4830-8B6F-D8747E646505}" type="presParOf" srcId="{267AD5DA-C1D1-4662-A13C-8A46F1AD9356}" destId="{333683D5-9AB0-4DFA-A633-55322DC12C89}" srcOrd="0" destOrd="0" presId="urn:microsoft.com/office/officeart/2016/7/layout/LinearBlockProcessNumbered"/>
    <dgm:cxn modelId="{9ACF8042-27A5-4DC5-8A51-0B3D5F626E77}" type="presParOf" srcId="{267AD5DA-C1D1-4662-A13C-8A46F1AD9356}" destId="{0BF3B6E8-CB68-495C-B421-414E39112EBA}" srcOrd="1" destOrd="0" presId="urn:microsoft.com/office/officeart/2016/7/layout/LinearBlockProcessNumbered"/>
    <dgm:cxn modelId="{5AB7AF42-DDFB-40D4-9F5C-C7675DA40AB6}" type="presParOf" srcId="{267AD5DA-C1D1-4662-A13C-8A46F1AD9356}" destId="{11506C77-7038-49EA-9582-63DE4279D980}" srcOrd="2" destOrd="0" presId="urn:microsoft.com/office/officeart/2016/7/layout/LinearBlockProcessNumbered"/>
    <dgm:cxn modelId="{096677C0-AC88-411E-80D1-D70DA46495F3}" type="presParOf" srcId="{FC8B4814-7F07-4F86-9FB0-4A922F1E8347}" destId="{7D39A757-9BC8-4175-A83F-9AD95B63899F}" srcOrd="3" destOrd="0" presId="urn:microsoft.com/office/officeart/2016/7/layout/LinearBlockProcessNumbered"/>
    <dgm:cxn modelId="{B607C480-0A80-4C67-8795-43343958BAC7}" type="presParOf" srcId="{FC8B4814-7F07-4F86-9FB0-4A922F1E8347}" destId="{76EE3A2F-919E-44C9-9308-2873FAAF7225}" srcOrd="4" destOrd="0" presId="urn:microsoft.com/office/officeart/2016/7/layout/LinearBlockProcessNumbered"/>
    <dgm:cxn modelId="{F4CEF6DD-0181-420C-8AB1-9720F99AAC2A}" type="presParOf" srcId="{76EE3A2F-919E-44C9-9308-2873FAAF7225}" destId="{EF4E0684-D4D6-43FC-85DF-BE71275301B0}" srcOrd="0" destOrd="0" presId="urn:microsoft.com/office/officeart/2016/7/layout/LinearBlockProcessNumbered"/>
    <dgm:cxn modelId="{F0A6FF7B-9ED8-4B9E-830C-B26D9BC372D6}" type="presParOf" srcId="{76EE3A2F-919E-44C9-9308-2873FAAF7225}" destId="{39953690-9B2D-4AFE-A50D-76DF49AA0A2B}" srcOrd="1" destOrd="0" presId="urn:microsoft.com/office/officeart/2016/7/layout/LinearBlockProcessNumbered"/>
    <dgm:cxn modelId="{B4C2BDA4-6E32-4EA2-AF9B-C57AF13B5A2E}" type="presParOf" srcId="{76EE3A2F-919E-44C9-9308-2873FAAF7225}" destId="{22CA2904-EEC5-4F67-95FF-61D04924343C}"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4F9BBD-5D3A-47DC-ACAE-ED568C5F604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E364CDE-D45C-4BA8-8311-20DF4F20C374}">
      <dgm:prSet/>
      <dgm:spPr/>
      <dgm:t>
        <a:bodyPr/>
        <a:lstStyle/>
        <a:p>
          <a:pPr>
            <a:lnSpc>
              <a:spcPct val="100000"/>
            </a:lnSpc>
          </a:pPr>
          <a:r>
            <a:rPr lang="en-US" b="1"/>
            <a:t>When you are listening actively you are… </a:t>
          </a:r>
          <a:endParaRPr lang="en-US"/>
        </a:p>
      </dgm:t>
    </dgm:pt>
    <dgm:pt modelId="{95DE2D14-1118-486E-8B65-AAF6E826BB4F}" type="parTrans" cxnId="{4A98679F-32EC-48D5-9A11-94652BFAA2D7}">
      <dgm:prSet/>
      <dgm:spPr/>
      <dgm:t>
        <a:bodyPr/>
        <a:lstStyle/>
        <a:p>
          <a:endParaRPr lang="en-US"/>
        </a:p>
      </dgm:t>
    </dgm:pt>
    <dgm:pt modelId="{51D566C4-3834-4DB7-97B3-02DF4BDF62D9}" type="sibTrans" cxnId="{4A98679F-32EC-48D5-9A11-94652BFAA2D7}">
      <dgm:prSet/>
      <dgm:spPr/>
      <dgm:t>
        <a:bodyPr/>
        <a:lstStyle/>
        <a:p>
          <a:endParaRPr lang="en-US"/>
        </a:p>
      </dgm:t>
    </dgm:pt>
    <dgm:pt modelId="{C0AE34AC-20E6-4EC5-83FD-7B3D591A46AD}">
      <dgm:prSet/>
      <dgm:spPr/>
      <dgm:t>
        <a:bodyPr/>
        <a:lstStyle/>
        <a:p>
          <a:pPr>
            <a:lnSpc>
              <a:spcPct val="100000"/>
            </a:lnSpc>
          </a:pPr>
          <a:r>
            <a:rPr lang="en-US"/>
            <a:t>• Facing the speaker with your body. </a:t>
          </a:r>
        </a:p>
      </dgm:t>
    </dgm:pt>
    <dgm:pt modelId="{3969CAA9-0F6A-4D07-96B5-B384AF488522}" type="parTrans" cxnId="{33477C38-2D0B-4A4B-B9FF-4D6FC2AB4984}">
      <dgm:prSet/>
      <dgm:spPr/>
      <dgm:t>
        <a:bodyPr/>
        <a:lstStyle/>
        <a:p>
          <a:endParaRPr lang="en-US"/>
        </a:p>
      </dgm:t>
    </dgm:pt>
    <dgm:pt modelId="{E5D32477-1411-4E0D-B430-8395E2076F1D}" type="sibTrans" cxnId="{33477C38-2D0B-4A4B-B9FF-4D6FC2AB4984}">
      <dgm:prSet/>
      <dgm:spPr/>
      <dgm:t>
        <a:bodyPr/>
        <a:lstStyle/>
        <a:p>
          <a:endParaRPr lang="en-US"/>
        </a:p>
      </dgm:t>
    </dgm:pt>
    <dgm:pt modelId="{2F4CC34B-3E58-4C40-8164-39FBA9D10E61}">
      <dgm:prSet/>
      <dgm:spPr/>
      <dgm:t>
        <a:bodyPr/>
        <a:lstStyle/>
        <a:p>
          <a:pPr>
            <a:lnSpc>
              <a:spcPct val="100000"/>
            </a:lnSpc>
          </a:pPr>
          <a:r>
            <a:rPr lang="en-US"/>
            <a:t>• Making good eye contact with the speaker. </a:t>
          </a:r>
        </a:p>
      </dgm:t>
    </dgm:pt>
    <dgm:pt modelId="{BA8CBB74-15F1-4426-9963-4F4797B89520}" type="parTrans" cxnId="{0B015636-3ADD-402B-AAD3-7822BB52814C}">
      <dgm:prSet/>
      <dgm:spPr/>
      <dgm:t>
        <a:bodyPr/>
        <a:lstStyle/>
        <a:p>
          <a:endParaRPr lang="en-US"/>
        </a:p>
      </dgm:t>
    </dgm:pt>
    <dgm:pt modelId="{8B6D0998-AB08-48C8-AC70-0A24668C1C01}" type="sibTrans" cxnId="{0B015636-3ADD-402B-AAD3-7822BB52814C}">
      <dgm:prSet/>
      <dgm:spPr/>
      <dgm:t>
        <a:bodyPr/>
        <a:lstStyle/>
        <a:p>
          <a:endParaRPr lang="en-US"/>
        </a:p>
      </dgm:t>
    </dgm:pt>
    <dgm:pt modelId="{395847B8-8B72-4D89-BF72-4EDDF5F732E8}">
      <dgm:prSet/>
      <dgm:spPr/>
      <dgm:t>
        <a:bodyPr/>
        <a:lstStyle/>
        <a:p>
          <a:pPr>
            <a:lnSpc>
              <a:spcPct val="100000"/>
            </a:lnSpc>
          </a:pPr>
          <a:r>
            <a:rPr lang="en-US"/>
            <a:t>• Showing interest through nods or verbal expression (“hmm”). </a:t>
          </a:r>
        </a:p>
      </dgm:t>
    </dgm:pt>
    <dgm:pt modelId="{6A30AEF2-0E68-43E7-B0F5-8BC566FDB692}" type="parTrans" cxnId="{FC345AE3-647D-4689-A832-DE6079F051B3}">
      <dgm:prSet/>
      <dgm:spPr/>
      <dgm:t>
        <a:bodyPr/>
        <a:lstStyle/>
        <a:p>
          <a:endParaRPr lang="en-US"/>
        </a:p>
      </dgm:t>
    </dgm:pt>
    <dgm:pt modelId="{1F6BF89F-CD04-472A-A54C-277CAE628219}" type="sibTrans" cxnId="{FC345AE3-647D-4689-A832-DE6079F051B3}">
      <dgm:prSet/>
      <dgm:spPr/>
      <dgm:t>
        <a:bodyPr/>
        <a:lstStyle/>
        <a:p>
          <a:endParaRPr lang="en-US"/>
        </a:p>
      </dgm:t>
    </dgm:pt>
    <dgm:pt modelId="{DF84AB17-D6B1-4AFB-91D3-716022905B7C}">
      <dgm:prSet/>
      <dgm:spPr/>
      <dgm:t>
        <a:bodyPr/>
        <a:lstStyle/>
        <a:p>
          <a:pPr>
            <a:lnSpc>
              <a:spcPct val="100000"/>
            </a:lnSpc>
          </a:pPr>
          <a:r>
            <a:rPr lang="en-US"/>
            <a:t>• Reflecting what they have said for clarification. </a:t>
          </a:r>
        </a:p>
      </dgm:t>
    </dgm:pt>
    <dgm:pt modelId="{AE841CEE-64C9-44BF-BD54-76BFCCBD34F5}" type="parTrans" cxnId="{C4C4A5B9-CD5D-4E3C-81B4-521FE30BF598}">
      <dgm:prSet/>
      <dgm:spPr/>
      <dgm:t>
        <a:bodyPr/>
        <a:lstStyle/>
        <a:p>
          <a:endParaRPr lang="en-US"/>
        </a:p>
      </dgm:t>
    </dgm:pt>
    <dgm:pt modelId="{E3A54D89-F78B-4A55-8309-A32D793D180E}" type="sibTrans" cxnId="{C4C4A5B9-CD5D-4E3C-81B4-521FE30BF598}">
      <dgm:prSet/>
      <dgm:spPr/>
      <dgm:t>
        <a:bodyPr/>
        <a:lstStyle/>
        <a:p>
          <a:endParaRPr lang="en-US"/>
        </a:p>
      </dgm:t>
    </dgm:pt>
    <dgm:pt modelId="{3062F942-7844-4E7E-A852-D97A05C7CC47}" type="pres">
      <dgm:prSet presAssocID="{584F9BBD-5D3A-47DC-ACAE-ED568C5F604F}" presName="root" presStyleCnt="0">
        <dgm:presLayoutVars>
          <dgm:dir/>
          <dgm:resizeHandles val="exact"/>
        </dgm:presLayoutVars>
      </dgm:prSet>
      <dgm:spPr/>
    </dgm:pt>
    <dgm:pt modelId="{EAF62AB2-12CE-4AF2-9F10-36467FAEDFE7}" type="pres">
      <dgm:prSet presAssocID="{AE364CDE-D45C-4BA8-8311-20DF4F20C374}" presName="compNode" presStyleCnt="0"/>
      <dgm:spPr/>
    </dgm:pt>
    <dgm:pt modelId="{D19CFC78-F29E-4A8F-9613-608D91B8665E}" type="pres">
      <dgm:prSet presAssocID="{AE364CDE-D45C-4BA8-8311-20DF4F20C37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
        </a:ext>
      </dgm:extLst>
    </dgm:pt>
    <dgm:pt modelId="{4B5DA489-B593-4614-8058-4757CAD635A1}" type="pres">
      <dgm:prSet presAssocID="{AE364CDE-D45C-4BA8-8311-20DF4F20C374}" presName="spaceRect" presStyleCnt="0"/>
      <dgm:spPr/>
    </dgm:pt>
    <dgm:pt modelId="{168B4A13-4C62-4BCF-88EB-63D39108A479}" type="pres">
      <dgm:prSet presAssocID="{AE364CDE-D45C-4BA8-8311-20DF4F20C374}" presName="textRect" presStyleLbl="revTx" presStyleIdx="0" presStyleCnt="5">
        <dgm:presLayoutVars>
          <dgm:chMax val="1"/>
          <dgm:chPref val="1"/>
        </dgm:presLayoutVars>
      </dgm:prSet>
      <dgm:spPr/>
    </dgm:pt>
    <dgm:pt modelId="{F22D2BBD-2677-43D6-9F1A-54E97E34F4AD}" type="pres">
      <dgm:prSet presAssocID="{51D566C4-3834-4DB7-97B3-02DF4BDF62D9}" presName="sibTrans" presStyleCnt="0"/>
      <dgm:spPr/>
    </dgm:pt>
    <dgm:pt modelId="{F9F28D98-2778-4352-8D2E-CCA02A936FBB}" type="pres">
      <dgm:prSet presAssocID="{C0AE34AC-20E6-4EC5-83FD-7B3D591A46AD}" presName="compNode" presStyleCnt="0"/>
      <dgm:spPr/>
    </dgm:pt>
    <dgm:pt modelId="{FEB964FB-384D-48D1-87AA-28CF1BFA7739}" type="pres">
      <dgm:prSet presAssocID="{C0AE34AC-20E6-4EC5-83FD-7B3D591A46A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crophone"/>
        </a:ext>
      </dgm:extLst>
    </dgm:pt>
    <dgm:pt modelId="{33C03CDE-1DE6-4497-9987-448CFDA1306C}" type="pres">
      <dgm:prSet presAssocID="{C0AE34AC-20E6-4EC5-83FD-7B3D591A46AD}" presName="spaceRect" presStyleCnt="0"/>
      <dgm:spPr/>
    </dgm:pt>
    <dgm:pt modelId="{67622F26-53EA-4A0F-BD9E-9DF3C8BADDFF}" type="pres">
      <dgm:prSet presAssocID="{C0AE34AC-20E6-4EC5-83FD-7B3D591A46AD}" presName="textRect" presStyleLbl="revTx" presStyleIdx="1" presStyleCnt="5">
        <dgm:presLayoutVars>
          <dgm:chMax val="1"/>
          <dgm:chPref val="1"/>
        </dgm:presLayoutVars>
      </dgm:prSet>
      <dgm:spPr/>
    </dgm:pt>
    <dgm:pt modelId="{BD31781C-8578-42CC-94EC-5FD91B4E474E}" type="pres">
      <dgm:prSet presAssocID="{E5D32477-1411-4E0D-B430-8395E2076F1D}" presName="sibTrans" presStyleCnt="0"/>
      <dgm:spPr/>
    </dgm:pt>
    <dgm:pt modelId="{4099359B-FF83-4630-9DA2-91EDCDF271EE}" type="pres">
      <dgm:prSet presAssocID="{2F4CC34B-3E58-4C40-8164-39FBA9D10E61}" presName="compNode" presStyleCnt="0"/>
      <dgm:spPr/>
    </dgm:pt>
    <dgm:pt modelId="{2006AC18-B644-4504-A905-40A5CA4EEBA0}" type="pres">
      <dgm:prSet presAssocID="{2F4CC34B-3E58-4C40-8164-39FBA9D10E6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ute Speaker"/>
        </a:ext>
      </dgm:extLst>
    </dgm:pt>
    <dgm:pt modelId="{E6F72ED1-27B6-4578-A65C-D04D01C2A1E9}" type="pres">
      <dgm:prSet presAssocID="{2F4CC34B-3E58-4C40-8164-39FBA9D10E61}" presName="spaceRect" presStyleCnt="0"/>
      <dgm:spPr/>
    </dgm:pt>
    <dgm:pt modelId="{EE48296B-3176-4522-B395-BCA58600042C}" type="pres">
      <dgm:prSet presAssocID="{2F4CC34B-3E58-4C40-8164-39FBA9D10E61}" presName="textRect" presStyleLbl="revTx" presStyleIdx="2" presStyleCnt="5">
        <dgm:presLayoutVars>
          <dgm:chMax val="1"/>
          <dgm:chPref val="1"/>
        </dgm:presLayoutVars>
      </dgm:prSet>
      <dgm:spPr/>
    </dgm:pt>
    <dgm:pt modelId="{FAF51825-BA72-422F-8F88-0960149A68B5}" type="pres">
      <dgm:prSet presAssocID="{8B6D0998-AB08-48C8-AC70-0A24668C1C01}" presName="sibTrans" presStyleCnt="0"/>
      <dgm:spPr/>
    </dgm:pt>
    <dgm:pt modelId="{9CEBCC62-4AF2-41C6-A213-64B766E1B9E3}" type="pres">
      <dgm:prSet presAssocID="{395847B8-8B72-4D89-BF72-4EDDF5F732E8}" presName="compNode" presStyleCnt="0"/>
      <dgm:spPr/>
    </dgm:pt>
    <dgm:pt modelId="{24C33BEC-3743-4FA4-B98F-C32404984B35}" type="pres">
      <dgm:prSet presAssocID="{395847B8-8B72-4D89-BF72-4EDDF5F732E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 mark"/>
        </a:ext>
      </dgm:extLst>
    </dgm:pt>
    <dgm:pt modelId="{745F04DC-DE50-4B82-9EB5-33A72988547F}" type="pres">
      <dgm:prSet presAssocID="{395847B8-8B72-4D89-BF72-4EDDF5F732E8}" presName="spaceRect" presStyleCnt="0"/>
      <dgm:spPr/>
    </dgm:pt>
    <dgm:pt modelId="{BCA9FA51-EE42-4EFA-95E2-B9B9AED502A8}" type="pres">
      <dgm:prSet presAssocID="{395847B8-8B72-4D89-BF72-4EDDF5F732E8}" presName="textRect" presStyleLbl="revTx" presStyleIdx="3" presStyleCnt="5">
        <dgm:presLayoutVars>
          <dgm:chMax val="1"/>
          <dgm:chPref val="1"/>
        </dgm:presLayoutVars>
      </dgm:prSet>
      <dgm:spPr/>
    </dgm:pt>
    <dgm:pt modelId="{1DF22308-BDB3-4A00-A6F6-4E536DE0A4AE}" type="pres">
      <dgm:prSet presAssocID="{1F6BF89F-CD04-472A-A54C-277CAE628219}" presName="sibTrans" presStyleCnt="0"/>
      <dgm:spPr/>
    </dgm:pt>
    <dgm:pt modelId="{43D4B515-9A42-477C-A166-AABE4A0C0E50}" type="pres">
      <dgm:prSet presAssocID="{DF84AB17-D6B1-4AFB-91D3-716022905B7C}" presName="compNode" presStyleCnt="0"/>
      <dgm:spPr/>
    </dgm:pt>
    <dgm:pt modelId="{CB9C1884-D404-434E-BC62-9141CB130FDB}" type="pres">
      <dgm:prSet presAssocID="{DF84AB17-D6B1-4AFB-91D3-716022905B7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ustomer Review"/>
        </a:ext>
      </dgm:extLst>
    </dgm:pt>
    <dgm:pt modelId="{3128B492-5F87-4784-B1E3-A84B25DD0C2F}" type="pres">
      <dgm:prSet presAssocID="{DF84AB17-D6B1-4AFB-91D3-716022905B7C}" presName="spaceRect" presStyleCnt="0"/>
      <dgm:spPr/>
    </dgm:pt>
    <dgm:pt modelId="{67E8C536-AC57-45C7-A67D-3C35657FD052}" type="pres">
      <dgm:prSet presAssocID="{DF84AB17-D6B1-4AFB-91D3-716022905B7C}" presName="textRect" presStyleLbl="revTx" presStyleIdx="4" presStyleCnt="5">
        <dgm:presLayoutVars>
          <dgm:chMax val="1"/>
          <dgm:chPref val="1"/>
        </dgm:presLayoutVars>
      </dgm:prSet>
      <dgm:spPr/>
    </dgm:pt>
  </dgm:ptLst>
  <dgm:cxnLst>
    <dgm:cxn modelId="{0B015636-3ADD-402B-AAD3-7822BB52814C}" srcId="{584F9BBD-5D3A-47DC-ACAE-ED568C5F604F}" destId="{2F4CC34B-3E58-4C40-8164-39FBA9D10E61}" srcOrd="2" destOrd="0" parTransId="{BA8CBB74-15F1-4426-9963-4F4797B89520}" sibTransId="{8B6D0998-AB08-48C8-AC70-0A24668C1C01}"/>
    <dgm:cxn modelId="{33477C38-2D0B-4A4B-B9FF-4D6FC2AB4984}" srcId="{584F9BBD-5D3A-47DC-ACAE-ED568C5F604F}" destId="{C0AE34AC-20E6-4EC5-83FD-7B3D591A46AD}" srcOrd="1" destOrd="0" parTransId="{3969CAA9-0F6A-4D07-96B5-B384AF488522}" sibTransId="{E5D32477-1411-4E0D-B430-8395E2076F1D}"/>
    <dgm:cxn modelId="{C5A0BF3C-E550-4469-921F-2E6CD8451ED2}" type="presOf" srcId="{395847B8-8B72-4D89-BF72-4EDDF5F732E8}" destId="{BCA9FA51-EE42-4EFA-95E2-B9B9AED502A8}" srcOrd="0" destOrd="0" presId="urn:microsoft.com/office/officeart/2018/2/layout/IconLabelList"/>
    <dgm:cxn modelId="{6454B245-5A50-48CC-B9E4-AD39AD75E1B9}" type="presOf" srcId="{C0AE34AC-20E6-4EC5-83FD-7B3D591A46AD}" destId="{67622F26-53EA-4A0F-BD9E-9DF3C8BADDFF}" srcOrd="0" destOrd="0" presId="urn:microsoft.com/office/officeart/2018/2/layout/IconLabelList"/>
    <dgm:cxn modelId="{A7F66881-6499-4861-BCFD-8345D098AA49}" type="presOf" srcId="{2F4CC34B-3E58-4C40-8164-39FBA9D10E61}" destId="{EE48296B-3176-4522-B395-BCA58600042C}" srcOrd="0" destOrd="0" presId="urn:microsoft.com/office/officeart/2018/2/layout/IconLabelList"/>
    <dgm:cxn modelId="{4A98679F-32EC-48D5-9A11-94652BFAA2D7}" srcId="{584F9BBD-5D3A-47DC-ACAE-ED568C5F604F}" destId="{AE364CDE-D45C-4BA8-8311-20DF4F20C374}" srcOrd="0" destOrd="0" parTransId="{95DE2D14-1118-486E-8B65-AAF6E826BB4F}" sibTransId="{51D566C4-3834-4DB7-97B3-02DF4BDF62D9}"/>
    <dgm:cxn modelId="{392D01AB-9EB4-4DB1-8723-1CB251C02885}" type="presOf" srcId="{584F9BBD-5D3A-47DC-ACAE-ED568C5F604F}" destId="{3062F942-7844-4E7E-A852-D97A05C7CC47}" srcOrd="0" destOrd="0" presId="urn:microsoft.com/office/officeart/2018/2/layout/IconLabelList"/>
    <dgm:cxn modelId="{C4C4A5B9-CD5D-4E3C-81B4-521FE30BF598}" srcId="{584F9BBD-5D3A-47DC-ACAE-ED568C5F604F}" destId="{DF84AB17-D6B1-4AFB-91D3-716022905B7C}" srcOrd="4" destOrd="0" parTransId="{AE841CEE-64C9-44BF-BD54-76BFCCBD34F5}" sibTransId="{E3A54D89-F78B-4A55-8309-A32D793D180E}"/>
    <dgm:cxn modelId="{B08CD8DB-AEE9-4EE9-9B67-5151600F156D}" type="presOf" srcId="{DF84AB17-D6B1-4AFB-91D3-716022905B7C}" destId="{67E8C536-AC57-45C7-A67D-3C35657FD052}" srcOrd="0" destOrd="0" presId="urn:microsoft.com/office/officeart/2018/2/layout/IconLabelList"/>
    <dgm:cxn modelId="{FC345AE3-647D-4689-A832-DE6079F051B3}" srcId="{584F9BBD-5D3A-47DC-ACAE-ED568C5F604F}" destId="{395847B8-8B72-4D89-BF72-4EDDF5F732E8}" srcOrd="3" destOrd="0" parTransId="{6A30AEF2-0E68-43E7-B0F5-8BC566FDB692}" sibTransId="{1F6BF89F-CD04-472A-A54C-277CAE628219}"/>
    <dgm:cxn modelId="{4316BDF0-7958-4617-97CC-3C04FF7C683A}" type="presOf" srcId="{AE364CDE-D45C-4BA8-8311-20DF4F20C374}" destId="{168B4A13-4C62-4BCF-88EB-63D39108A479}" srcOrd="0" destOrd="0" presId="urn:microsoft.com/office/officeart/2018/2/layout/IconLabelList"/>
    <dgm:cxn modelId="{2A430882-E951-442D-9732-305DF81F01CE}" type="presParOf" srcId="{3062F942-7844-4E7E-A852-D97A05C7CC47}" destId="{EAF62AB2-12CE-4AF2-9F10-36467FAEDFE7}" srcOrd="0" destOrd="0" presId="urn:microsoft.com/office/officeart/2018/2/layout/IconLabelList"/>
    <dgm:cxn modelId="{B5BEE131-811E-4887-BFD5-62875B1DC69D}" type="presParOf" srcId="{EAF62AB2-12CE-4AF2-9F10-36467FAEDFE7}" destId="{D19CFC78-F29E-4A8F-9613-608D91B8665E}" srcOrd="0" destOrd="0" presId="urn:microsoft.com/office/officeart/2018/2/layout/IconLabelList"/>
    <dgm:cxn modelId="{C39D064F-6225-4AE9-BD48-A91C497479B5}" type="presParOf" srcId="{EAF62AB2-12CE-4AF2-9F10-36467FAEDFE7}" destId="{4B5DA489-B593-4614-8058-4757CAD635A1}" srcOrd="1" destOrd="0" presId="urn:microsoft.com/office/officeart/2018/2/layout/IconLabelList"/>
    <dgm:cxn modelId="{FABCCAA0-B0A2-4305-9856-89C3E81F3EF4}" type="presParOf" srcId="{EAF62AB2-12CE-4AF2-9F10-36467FAEDFE7}" destId="{168B4A13-4C62-4BCF-88EB-63D39108A479}" srcOrd="2" destOrd="0" presId="urn:microsoft.com/office/officeart/2018/2/layout/IconLabelList"/>
    <dgm:cxn modelId="{2D404FA3-440A-4940-BB21-9ABAE638E3D7}" type="presParOf" srcId="{3062F942-7844-4E7E-A852-D97A05C7CC47}" destId="{F22D2BBD-2677-43D6-9F1A-54E97E34F4AD}" srcOrd="1" destOrd="0" presId="urn:microsoft.com/office/officeart/2018/2/layout/IconLabelList"/>
    <dgm:cxn modelId="{D240EBE4-B506-4CB1-AF4B-B77DB12F9732}" type="presParOf" srcId="{3062F942-7844-4E7E-A852-D97A05C7CC47}" destId="{F9F28D98-2778-4352-8D2E-CCA02A936FBB}" srcOrd="2" destOrd="0" presId="urn:microsoft.com/office/officeart/2018/2/layout/IconLabelList"/>
    <dgm:cxn modelId="{E0302183-5C07-45EF-8694-3AA26D9FBA05}" type="presParOf" srcId="{F9F28D98-2778-4352-8D2E-CCA02A936FBB}" destId="{FEB964FB-384D-48D1-87AA-28CF1BFA7739}" srcOrd="0" destOrd="0" presId="urn:microsoft.com/office/officeart/2018/2/layout/IconLabelList"/>
    <dgm:cxn modelId="{B39E0BF5-58ED-4C09-8551-A9BE912C63F3}" type="presParOf" srcId="{F9F28D98-2778-4352-8D2E-CCA02A936FBB}" destId="{33C03CDE-1DE6-4497-9987-448CFDA1306C}" srcOrd="1" destOrd="0" presId="urn:microsoft.com/office/officeart/2018/2/layout/IconLabelList"/>
    <dgm:cxn modelId="{05AFB578-4C8D-49CD-8C8C-72EE1AC21FA2}" type="presParOf" srcId="{F9F28D98-2778-4352-8D2E-CCA02A936FBB}" destId="{67622F26-53EA-4A0F-BD9E-9DF3C8BADDFF}" srcOrd="2" destOrd="0" presId="urn:microsoft.com/office/officeart/2018/2/layout/IconLabelList"/>
    <dgm:cxn modelId="{D13B1BD9-9823-42A3-A41F-EE96AE2E276A}" type="presParOf" srcId="{3062F942-7844-4E7E-A852-D97A05C7CC47}" destId="{BD31781C-8578-42CC-94EC-5FD91B4E474E}" srcOrd="3" destOrd="0" presId="urn:microsoft.com/office/officeart/2018/2/layout/IconLabelList"/>
    <dgm:cxn modelId="{4B68A166-05CB-4231-9C62-933D3C0C83C7}" type="presParOf" srcId="{3062F942-7844-4E7E-A852-D97A05C7CC47}" destId="{4099359B-FF83-4630-9DA2-91EDCDF271EE}" srcOrd="4" destOrd="0" presId="urn:microsoft.com/office/officeart/2018/2/layout/IconLabelList"/>
    <dgm:cxn modelId="{A1D7DDAA-04BE-45C0-9FAC-B68EC69A9394}" type="presParOf" srcId="{4099359B-FF83-4630-9DA2-91EDCDF271EE}" destId="{2006AC18-B644-4504-A905-40A5CA4EEBA0}" srcOrd="0" destOrd="0" presId="urn:microsoft.com/office/officeart/2018/2/layout/IconLabelList"/>
    <dgm:cxn modelId="{FAE60F63-9D9F-4CA9-8115-CD5F05852B8D}" type="presParOf" srcId="{4099359B-FF83-4630-9DA2-91EDCDF271EE}" destId="{E6F72ED1-27B6-4578-A65C-D04D01C2A1E9}" srcOrd="1" destOrd="0" presId="urn:microsoft.com/office/officeart/2018/2/layout/IconLabelList"/>
    <dgm:cxn modelId="{9EA1D0CD-2455-49B4-B902-E8A72AB6ACB0}" type="presParOf" srcId="{4099359B-FF83-4630-9DA2-91EDCDF271EE}" destId="{EE48296B-3176-4522-B395-BCA58600042C}" srcOrd="2" destOrd="0" presId="urn:microsoft.com/office/officeart/2018/2/layout/IconLabelList"/>
    <dgm:cxn modelId="{60750E1F-64F0-491F-82FB-4A67B17F8B69}" type="presParOf" srcId="{3062F942-7844-4E7E-A852-D97A05C7CC47}" destId="{FAF51825-BA72-422F-8F88-0960149A68B5}" srcOrd="5" destOrd="0" presId="urn:microsoft.com/office/officeart/2018/2/layout/IconLabelList"/>
    <dgm:cxn modelId="{68F8FE52-E4DD-4D1C-BDA5-32521F2A91E8}" type="presParOf" srcId="{3062F942-7844-4E7E-A852-D97A05C7CC47}" destId="{9CEBCC62-4AF2-41C6-A213-64B766E1B9E3}" srcOrd="6" destOrd="0" presId="urn:microsoft.com/office/officeart/2018/2/layout/IconLabelList"/>
    <dgm:cxn modelId="{CC122E0D-65CC-47EC-BFCA-BA87911120A1}" type="presParOf" srcId="{9CEBCC62-4AF2-41C6-A213-64B766E1B9E3}" destId="{24C33BEC-3743-4FA4-B98F-C32404984B35}" srcOrd="0" destOrd="0" presId="urn:microsoft.com/office/officeart/2018/2/layout/IconLabelList"/>
    <dgm:cxn modelId="{4C26AE7C-A47E-4B7B-8546-71758F2EC31B}" type="presParOf" srcId="{9CEBCC62-4AF2-41C6-A213-64B766E1B9E3}" destId="{745F04DC-DE50-4B82-9EB5-33A72988547F}" srcOrd="1" destOrd="0" presId="urn:microsoft.com/office/officeart/2018/2/layout/IconLabelList"/>
    <dgm:cxn modelId="{3E147769-BD0B-48FD-A544-5917DBF973B7}" type="presParOf" srcId="{9CEBCC62-4AF2-41C6-A213-64B766E1B9E3}" destId="{BCA9FA51-EE42-4EFA-95E2-B9B9AED502A8}" srcOrd="2" destOrd="0" presId="urn:microsoft.com/office/officeart/2018/2/layout/IconLabelList"/>
    <dgm:cxn modelId="{0041631F-01CE-401D-A792-75245454387F}" type="presParOf" srcId="{3062F942-7844-4E7E-A852-D97A05C7CC47}" destId="{1DF22308-BDB3-4A00-A6F6-4E536DE0A4AE}" srcOrd="7" destOrd="0" presId="urn:microsoft.com/office/officeart/2018/2/layout/IconLabelList"/>
    <dgm:cxn modelId="{2ABAD778-4492-47DD-AB3B-0771DA026FA3}" type="presParOf" srcId="{3062F942-7844-4E7E-A852-D97A05C7CC47}" destId="{43D4B515-9A42-477C-A166-AABE4A0C0E50}" srcOrd="8" destOrd="0" presId="urn:microsoft.com/office/officeart/2018/2/layout/IconLabelList"/>
    <dgm:cxn modelId="{1681CEEC-B353-45D9-8C8C-E0B4FCFC9050}" type="presParOf" srcId="{43D4B515-9A42-477C-A166-AABE4A0C0E50}" destId="{CB9C1884-D404-434E-BC62-9141CB130FDB}" srcOrd="0" destOrd="0" presId="urn:microsoft.com/office/officeart/2018/2/layout/IconLabelList"/>
    <dgm:cxn modelId="{7B7D02F5-DA0A-4B89-9554-E45644CAAE9D}" type="presParOf" srcId="{43D4B515-9A42-477C-A166-AABE4A0C0E50}" destId="{3128B492-5F87-4784-B1E3-A84B25DD0C2F}" srcOrd="1" destOrd="0" presId="urn:microsoft.com/office/officeart/2018/2/layout/IconLabelList"/>
    <dgm:cxn modelId="{9CAFC2D8-DC37-423B-9E9E-4CC2CFAC687A}" type="presParOf" srcId="{43D4B515-9A42-477C-A166-AABE4A0C0E50}" destId="{67E8C536-AC57-45C7-A67D-3C35657FD05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41742DA-9B8A-4E38-ADFF-9C6D8A713F63}" type="doc">
      <dgm:prSet loTypeId="urn:microsoft.com/office/officeart/2005/8/layout/vProcess5" loCatId="process" qsTypeId="urn:microsoft.com/office/officeart/2005/8/quickstyle/simple1" qsCatId="simple" csTypeId="urn:microsoft.com/office/officeart/2005/8/colors/accent3_5" csCatId="accent3" phldr="1"/>
      <dgm:spPr/>
      <dgm:t>
        <a:bodyPr/>
        <a:lstStyle/>
        <a:p>
          <a:endParaRPr lang="en-US"/>
        </a:p>
      </dgm:t>
    </dgm:pt>
    <dgm:pt modelId="{0020F8D6-C3E3-41E3-A19D-21C7BB188D32}">
      <dgm:prSet/>
      <dgm:spPr/>
      <dgm:t>
        <a:bodyPr/>
        <a:lstStyle/>
        <a:p>
          <a:r>
            <a:rPr lang="en-US"/>
            <a:t>• Labels the feelings the child may be directly or indirectly expressing </a:t>
          </a:r>
        </a:p>
      </dgm:t>
    </dgm:pt>
    <dgm:pt modelId="{CF6AC487-482F-4F43-90FC-62A68B48A27A}" type="parTrans" cxnId="{B74730E0-790F-4FC1-B172-E23B02303639}">
      <dgm:prSet/>
      <dgm:spPr/>
      <dgm:t>
        <a:bodyPr/>
        <a:lstStyle/>
        <a:p>
          <a:endParaRPr lang="en-US"/>
        </a:p>
      </dgm:t>
    </dgm:pt>
    <dgm:pt modelId="{71FAB68D-92B0-4E70-8100-A3DD01601FDC}" type="sibTrans" cxnId="{B74730E0-790F-4FC1-B172-E23B02303639}">
      <dgm:prSet/>
      <dgm:spPr/>
      <dgm:t>
        <a:bodyPr/>
        <a:lstStyle/>
        <a:p>
          <a:endParaRPr lang="en-US"/>
        </a:p>
      </dgm:t>
    </dgm:pt>
    <dgm:pt modelId="{050F24A5-E2B7-421B-82DD-E6604961A23E}">
      <dgm:prSet/>
      <dgm:spPr/>
      <dgm:t>
        <a:bodyPr/>
        <a:lstStyle/>
        <a:p>
          <a:r>
            <a:rPr lang="en-US" dirty="0"/>
            <a:t>• Clarifies the listener’s understanding of what has been said</a:t>
          </a:r>
        </a:p>
      </dgm:t>
    </dgm:pt>
    <dgm:pt modelId="{2462F382-6919-4812-BCD7-CC0EC873D661}" type="parTrans" cxnId="{A0EF7DFB-7F4C-4E20-B710-2B41A9369F81}">
      <dgm:prSet/>
      <dgm:spPr/>
      <dgm:t>
        <a:bodyPr/>
        <a:lstStyle/>
        <a:p>
          <a:endParaRPr lang="en-US"/>
        </a:p>
      </dgm:t>
    </dgm:pt>
    <dgm:pt modelId="{4C7BFD12-58F9-48B9-B2B2-65EE56598E6E}" type="sibTrans" cxnId="{A0EF7DFB-7F4C-4E20-B710-2B41A9369F81}">
      <dgm:prSet/>
      <dgm:spPr/>
      <dgm:t>
        <a:bodyPr/>
        <a:lstStyle/>
        <a:p>
          <a:endParaRPr lang="en-US"/>
        </a:p>
      </dgm:t>
    </dgm:pt>
    <dgm:pt modelId="{A206C1A9-F43C-4C13-B272-C3FE3F6B3C0A}">
      <dgm:prSet/>
      <dgm:spPr/>
      <dgm:t>
        <a:bodyPr/>
        <a:lstStyle/>
        <a:p>
          <a:r>
            <a:rPr lang="en-US" dirty="0"/>
            <a:t>“You feel frustrated,  its sounds like you don’t feel like the teacher listen to your side of the story”</a:t>
          </a:r>
        </a:p>
      </dgm:t>
    </dgm:pt>
    <dgm:pt modelId="{E9736CAB-C12E-45B8-B591-9EA86062C313}" type="parTrans" cxnId="{49115EB5-133E-4687-B19E-AD90D4049D22}">
      <dgm:prSet/>
      <dgm:spPr/>
      <dgm:t>
        <a:bodyPr/>
        <a:lstStyle/>
        <a:p>
          <a:endParaRPr lang="en-US"/>
        </a:p>
      </dgm:t>
    </dgm:pt>
    <dgm:pt modelId="{C0CCFE0E-04DF-4483-A720-DB520C80EC69}" type="sibTrans" cxnId="{49115EB5-133E-4687-B19E-AD90D4049D22}">
      <dgm:prSet/>
      <dgm:spPr/>
      <dgm:t>
        <a:bodyPr/>
        <a:lstStyle/>
        <a:p>
          <a:endParaRPr lang="en-US"/>
        </a:p>
      </dgm:t>
    </dgm:pt>
    <dgm:pt modelId="{7E00C69E-355A-D14E-8D71-D8C6F36041D0}" type="pres">
      <dgm:prSet presAssocID="{E41742DA-9B8A-4E38-ADFF-9C6D8A713F63}" presName="outerComposite" presStyleCnt="0">
        <dgm:presLayoutVars>
          <dgm:chMax val="5"/>
          <dgm:dir/>
          <dgm:resizeHandles val="exact"/>
        </dgm:presLayoutVars>
      </dgm:prSet>
      <dgm:spPr/>
    </dgm:pt>
    <dgm:pt modelId="{83C1B762-5BCC-8E43-862D-5589B67A6DE3}" type="pres">
      <dgm:prSet presAssocID="{E41742DA-9B8A-4E38-ADFF-9C6D8A713F63}" presName="dummyMaxCanvas" presStyleCnt="0">
        <dgm:presLayoutVars/>
      </dgm:prSet>
      <dgm:spPr/>
    </dgm:pt>
    <dgm:pt modelId="{CCFF8B13-3C98-4EDC-AC18-1D4B37C44F53}" type="pres">
      <dgm:prSet presAssocID="{E41742DA-9B8A-4E38-ADFF-9C6D8A713F63}" presName="ThreeNodes_1" presStyleLbl="node1" presStyleIdx="0" presStyleCnt="3">
        <dgm:presLayoutVars>
          <dgm:bulletEnabled val="1"/>
        </dgm:presLayoutVars>
      </dgm:prSet>
      <dgm:spPr/>
    </dgm:pt>
    <dgm:pt modelId="{44721E41-E0FE-4F20-A08F-2BBD134E2E44}" type="pres">
      <dgm:prSet presAssocID="{E41742DA-9B8A-4E38-ADFF-9C6D8A713F63}" presName="ThreeNodes_2" presStyleLbl="node1" presStyleIdx="1" presStyleCnt="3">
        <dgm:presLayoutVars>
          <dgm:bulletEnabled val="1"/>
        </dgm:presLayoutVars>
      </dgm:prSet>
      <dgm:spPr/>
    </dgm:pt>
    <dgm:pt modelId="{7720D275-7E6F-48B0-92D5-D4EB01F71FB5}" type="pres">
      <dgm:prSet presAssocID="{E41742DA-9B8A-4E38-ADFF-9C6D8A713F63}" presName="ThreeNodes_3" presStyleLbl="node1" presStyleIdx="2" presStyleCnt="3">
        <dgm:presLayoutVars>
          <dgm:bulletEnabled val="1"/>
        </dgm:presLayoutVars>
      </dgm:prSet>
      <dgm:spPr/>
    </dgm:pt>
    <dgm:pt modelId="{09B16340-8922-4604-9C61-B99D4C73D8E9}" type="pres">
      <dgm:prSet presAssocID="{E41742DA-9B8A-4E38-ADFF-9C6D8A713F63}" presName="ThreeConn_1-2" presStyleLbl="fgAccFollowNode1" presStyleIdx="0" presStyleCnt="2">
        <dgm:presLayoutVars>
          <dgm:bulletEnabled val="1"/>
        </dgm:presLayoutVars>
      </dgm:prSet>
      <dgm:spPr/>
    </dgm:pt>
    <dgm:pt modelId="{482C68A2-C0A6-4F5B-836A-25016485D407}" type="pres">
      <dgm:prSet presAssocID="{E41742DA-9B8A-4E38-ADFF-9C6D8A713F63}" presName="ThreeConn_2-3" presStyleLbl="fgAccFollowNode1" presStyleIdx="1" presStyleCnt="2">
        <dgm:presLayoutVars>
          <dgm:bulletEnabled val="1"/>
        </dgm:presLayoutVars>
      </dgm:prSet>
      <dgm:spPr/>
    </dgm:pt>
    <dgm:pt modelId="{6B7058C4-942B-4467-BD26-C5F2D3A07DE2}" type="pres">
      <dgm:prSet presAssocID="{E41742DA-9B8A-4E38-ADFF-9C6D8A713F63}" presName="ThreeNodes_1_text" presStyleLbl="node1" presStyleIdx="2" presStyleCnt="3">
        <dgm:presLayoutVars>
          <dgm:bulletEnabled val="1"/>
        </dgm:presLayoutVars>
      </dgm:prSet>
      <dgm:spPr/>
    </dgm:pt>
    <dgm:pt modelId="{DCEAA8D2-B683-4881-82BC-CBBFB0AE11FE}" type="pres">
      <dgm:prSet presAssocID="{E41742DA-9B8A-4E38-ADFF-9C6D8A713F63}" presName="ThreeNodes_2_text" presStyleLbl="node1" presStyleIdx="2" presStyleCnt="3">
        <dgm:presLayoutVars>
          <dgm:bulletEnabled val="1"/>
        </dgm:presLayoutVars>
      </dgm:prSet>
      <dgm:spPr/>
    </dgm:pt>
    <dgm:pt modelId="{2E74BD80-BE0E-4BDA-9A5A-FF57EAB31F6E}" type="pres">
      <dgm:prSet presAssocID="{E41742DA-9B8A-4E38-ADFF-9C6D8A713F63}" presName="ThreeNodes_3_text" presStyleLbl="node1" presStyleIdx="2" presStyleCnt="3">
        <dgm:presLayoutVars>
          <dgm:bulletEnabled val="1"/>
        </dgm:presLayoutVars>
      </dgm:prSet>
      <dgm:spPr/>
    </dgm:pt>
  </dgm:ptLst>
  <dgm:cxnLst>
    <dgm:cxn modelId="{1C79A51D-B3B4-C847-AFE1-B2961B7DFE08}" type="presOf" srcId="{E41742DA-9B8A-4E38-ADFF-9C6D8A713F63}" destId="{7E00C69E-355A-D14E-8D71-D8C6F36041D0}" srcOrd="0" destOrd="0" presId="urn:microsoft.com/office/officeart/2005/8/layout/vProcess5"/>
    <dgm:cxn modelId="{9D26F53F-E2A5-4393-8BEA-A1198F959FBD}" type="presOf" srcId="{71FAB68D-92B0-4E70-8100-A3DD01601FDC}" destId="{09B16340-8922-4604-9C61-B99D4C73D8E9}" srcOrd="0" destOrd="0" presId="urn:microsoft.com/office/officeart/2005/8/layout/vProcess5"/>
    <dgm:cxn modelId="{6D17AD41-AF71-445C-A191-2247A4A99D0D}" type="presOf" srcId="{050F24A5-E2B7-421B-82DD-E6604961A23E}" destId="{44721E41-E0FE-4F20-A08F-2BBD134E2E44}" srcOrd="0" destOrd="0" presId="urn:microsoft.com/office/officeart/2005/8/layout/vProcess5"/>
    <dgm:cxn modelId="{11984F92-2C51-4A75-A5A8-74E3C3C56097}" type="presOf" srcId="{A206C1A9-F43C-4C13-B272-C3FE3F6B3C0A}" destId="{7720D275-7E6F-48B0-92D5-D4EB01F71FB5}" srcOrd="0" destOrd="0" presId="urn:microsoft.com/office/officeart/2005/8/layout/vProcess5"/>
    <dgm:cxn modelId="{E70E369C-2273-4F07-9E03-9323C9346610}" type="presOf" srcId="{0020F8D6-C3E3-41E3-A19D-21C7BB188D32}" destId="{CCFF8B13-3C98-4EDC-AC18-1D4B37C44F53}" srcOrd="0" destOrd="0" presId="urn:microsoft.com/office/officeart/2005/8/layout/vProcess5"/>
    <dgm:cxn modelId="{FA678F9E-F183-4961-B996-233944DBEFC9}" type="presOf" srcId="{0020F8D6-C3E3-41E3-A19D-21C7BB188D32}" destId="{6B7058C4-942B-4467-BD26-C5F2D3A07DE2}" srcOrd="1" destOrd="0" presId="urn:microsoft.com/office/officeart/2005/8/layout/vProcess5"/>
    <dgm:cxn modelId="{9C7F16A6-1A0F-4F5E-B718-A79308C53299}" type="presOf" srcId="{4C7BFD12-58F9-48B9-B2B2-65EE56598E6E}" destId="{482C68A2-C0A6-4F5B-836A-25016485D407}" srcOrd="0" destOrd="0" presId="urn:microsoft.com/office/officeart/2005/8/layout/vProcess5"/>
    <dgm:cxn modelId="{49115EB5-133E-4687-B19E-AD90D4049D22}" srcId="{E41742DA-9B8A-4E38-ADFF-9C6D8A713F63}" destId="{A206C1A9-F43C-4C13-B272-C3FE3F6B3C0A}" srcOrd="2" destOrd="0" parTransId="{E9736CAB-C12E-45B8-B591-9EA86062C313}" sibTransId="{C0CCFE0E-04DF-4483-A720-DB520C80EC69}"/>
    <dgm:cxn modelId="{302D76D5-0518-480B-A3CA-FBDE568384D3}" type="presOf" srcId="{050F24A5-E2B7-421B-82DD-E6604961A23E}" destId="{DCEAA8D2-B683-4881-82BC-CBBFB0AE11FE}" srcOrd="1" destOrd="0" presId="urn:microsoft.com/office/officeart/2005/8/layout/vProcess5"/>
    <dgm:cxn modelId="{9AB33DDD-2ABD-4F32-A3CB-A7B19E58DF9C}" type="presOf" srcId="{A206C1A9-F43C-4C13-B272-C3FE3F6B3C0A}" destId="{2E74BD80-BE0E-4BDA-9A5A-FF57EAB31F6E}" srcOrd="1" destOrd="0" presId="urn:microsoft.com/office/officeart/2005/8/layout/vProcess5"/>
    <dgm:cxn modelId="{B74730E0-790F-4FC1-B172-E23B02303639}" srcId="{E41742DA-9B8A-4E38-ADFF-9C6D8A713F63}" destId="{0020F8D6-C3E3-41E3-A19D-21C7BB188D32}" srcOrd="0" destOrd="0" parTransId="{CF6AC487-482F-4F43-90FC-62A68B48A27A}" sibTransId="{71FAB68D-92B0-4E70-8100-A3DD01601FDC}"/>
    <dgm:cxn modelId="{A0EF7DFB-7F4C-4E20-B710-2B41A9369F81}" srcId="{E41742DA-9B8A-4E38-ADFF-9C6D8A713F63}" destId="{050F24A5-E2B7-421B-82DD-E6604961A23E}" srcOrd="1" destOrd="0" parTransId="{2462F382-6919-4812-BCD7-CC0EC873D661}" sibTransId="{4C7BFD12-58F9-48B9-B2B2-65EE56598E6E}"/>
    <dgm:cxn modelId="{0817618A-D693-6D44-BA03-D2944D666EF3}" type="presParOf" srcId="{7E00C69E-355A-D14E-8D71-D8C6F36041D0}" destId="{83C1B762-5BCC-8E43-862D-5589B67A6DE3}" srcOrd="0" destOrd="0" presId="urn:microsoft.com/office/officeart/2005/8/layout/vProcess5"/>
    <dgm:cxn modelId="{47282C8D-CBCE-4B00-BF1D-536EAAA563F4}" type="presParOf" srcId="{7E00C69E-355A-D14E-8D71-D8C6F36041D0}" destId="{CCFF8B13-3C98-4EDC-AC18-1D4B37C44F53}" srcOrd="1" destOrd="0" presId="urn:microsoft.com/office/officeart/2005/8/layout/vProcess5"/>
    <dgm:cxn modelId="{F55AAB6D-1C9B-416A-898D-546A3DC11D42}" type="presParOf" srcId="{7E00C69E-355A-D14E-8D71-D8C6F36041D0}" destId="{44721E41-E0FE-4F20-A08F-2BBD134E2E44}" srcOrd="2" destOrd="0" presId="urn:microsoft.com/office/officeart/2005/8/layout/vProcess5"/>
    <dgm:cxn modelId="{F1C1574B-1776-4C27-BC08-70544B195084}" type="presParOf" srcId="{7E00C69E-355A-D14E-8D71-D8C6F36041D0}" destId="{7720D275-7E6F-48B0-92D5-D4EB01F71FB5}" srcOrd="3" destOrd="0" presId="urn:microsoft.com/office/officeart/2005/8/layout/vProcess5"/>
    <dgm:cxn modelId="{6D8E6674-AD97-4B94-8829-CF197D86C631}" type="presParOf" srcId="{7E00C69E-355A-D14E-8D71-D8C6F36041D0}" destId="{09B16340-8922-4604-9C61-B99D4C73D8E9}" srcOrd="4" destOrd="0" presId="urn:microsoft.com/office/officeart/2005/8/layout/vProcess5"/>
    <dgm:cxn modelId="{F141BE27-246F-4A37-AED0-D111CB75E4A7}" type="presParOf" srcId="{7E00C69E-355A-D14E-8D71-D8C6F36041D0}" destId="{482C68A2-C0A6-4F5B-836A-25016485D407}" srcOrd="5" destOrd="0" presId="urn:microsoft.com/office/officeart/2005/8/layout/vProcess5"/>
    <dgm:cxn modelId="{93D87D0B-329C-477B-A9AF-DE48B1ED4969}" type="presParOf" srcId="{7E00C69E-355A-D14E-8D71-D8C6F36041D0}" destId="{6B7058C4-942B-4467-BD26-C5F2D3A07DE2}" srcOrd="6" destOrd="0" presId="urn:microsoft.com/office/officeart/2005/8/layout/vProcess5"/>
    <dgm:cxn modelId="{60F19842-2146-4DE2-9C5B-4D63632B7E9B}" type="presParOf" srcId="{7E00C69E-355A-D14E-8D71-D8C6F36041D0}" destId="{DCEAA8D2-B683-4881-82BC-CBBFB0AE11FE}" srcOrd="7" destOrd="0" presId="urn:microsoft.com/office/officeart/2005/8/layout/vProcess5"/>
    <dgm:cxn modelId="{4C8745B6-0723-4CDE-8775-3A9309D2D28F}" type="presParOf" srcId="{7E00C69E-355A-D14E-8D71-D8C6F36041D0}" destId="{2E74BD80-BE0E-4BDA-9A5A-FF57EAB31F6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AE97A-C885-4B59-9ADC-32494C5DE2CC}">
      <dsp:nvSpPr>
        <dsp:cNvPr id="0" name=""/>
        <dsp:cNvSpPr/>
      </dsp:nvSpPr>
      <dsp:spPr>
        <a:xfrm>
          <a:off x="0" y="450"/>
          <a:ext cx="6151562" cy="620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8DF1C6-A2A8-4B94-80B1-AFC13D913116}">
      <dsp:nvSpPr>
        <dsp:cNvPr id="0" name=""/>
        <dsp:cNvSpPr/>
      </dsp:nvSpPr>
      <dsp:spPr>
        <a:xfrm>
          <a:off x="187761" y="140108"/>
          <a:ext cx="341384" cy="34138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5A67A0-44F5-4DF3-BF0C-F1CC2555F380}">
      <dsp:nvSpPr>
        <dsp:cNvPr id="0" name=""/>
        <dsp:cNvSpPr/>
      </dsp:nvSpPr>
      <dsp:spPr>
        <a:xfrm>
          <a:off x="716908" y="450"/>
          <a:ext cx="5434654" cy="62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691" tIns="65691" rIns="65691" bIns="65691"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1"/>
              </a:solidFill>
              <a:hlinkClick xmlns:r="http://schemas.openxmlformats.org/officeDocument/2006/relationships" r:id="" action="ppaction://hlinksldjump"/>
            </a:rPr>
            <a:t>Building a Positive Foundation</a:t>
          </a:r>
          <a:endParaRPr lang="en-US" sz="1600" kern="1200" dirty="0">
            <a:solidFill>
              <a:schemeClr val="tx1"/>
            </a:solidFill>
          </a:endParaRPr>
        </a:p>
      </dsp:txBody>
      <dsp:txXfrm>
        <a:off x="716908" y="450"/>
        <a:ext cx="5434654" cy="620699"/>
      </dsp:txXfrm>
    </dsp:sp>
    <dsp:sp modelId="{FA73203B-0F69-43E7-A964-828F54D2A1FB}">
      <dsp:nvSpPr>
        <dsp:cNvPr id="0" name=""/>
        <dsp:cNvSpPr/>
      </dsp:nvSpPr>
      <dsp:spPr>
        <a:xfrm>
          <a:off x="0" y="776325"/>
          <a:ext cx="6151562" cy="620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7E7D90-F60D-438D-B5B4-8EA429F5ACF5}">
      <dsp:nvSpPr>
        <dsp:cNvPr id="0" name=""/>
        <dsp:cNvSpPr/>
      </dsp:nvSpPr>
      <dsp:spPr>
        <a:xfrm>
          <a:off x="187761" y="915983"/>
          <a:ext cx="341384" cy="3413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5841D6-E07D-4938-BF11-1FBFCD815883}">
      <dsp:nvSpPr>
        <dsp:cNvPr id="0" name=""/>
        <dsp:cNvSpPr/>
      </dsp:nvSpPr>
      <dsp:spPr>
        <a:xfrm>
          <a:off x="716908" y="776325"/>
          <a:ext cx="5434654" cy="62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691" tIns="65691" rIns="65691" bIns="65691"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1"/>
              </a:solidFill>
              <a:hlinkClick xmlns:r="http://schemas.openxmlformats.org/officeDocument/2006/relationships" r:id="" action="ppaction://hlinksldjump"/>
            </a:rPr>
            <a:t>PRIDE Skills</a:t>
          </a:r>
          <a:endParaRPr lang="en-US" sz="1600" kern="1200" dirty="0">
            <a:solidFill>
              <a:schemeClr val="tx1"/>
            </a:solidFill>
          </a:endParaRPr>
        </a:p>
      </dsp:txBody>
      <dsp:txXfrm>
        <a:off x="716908" y="776325"/>
        <a:ext cx="5434654" cy="620699"/>
      </dsp:txXfrm>
    </dsp:sp>
    <dsp:sp modelId="{8E876384-F887-4F2F-8351-3DAF9325CA68}">
      <dsp:nvSpPr>
        <dsp:cNvPr id="0" name=""/>
        <dsp:cNvSpPr/>
      </dsp:nvSpPr>
      <dsp:spPr>
        <a:xfrm>
          <a:off x="0" y="1552200"/>
          <a:ext cx="6151562" cy="620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5C375A-232C-4F77-8051-58445B59DE0B}">
      <dsp:nvSpPr>
        <dsp:cNvPr id="0" name=""/>
        <dsp:cNvSpPr/>
      </dsp:nvSpPr>
      <dsp:spPr>
        <a:xfrm>
          <a:off x="187761" y="1691857"/>
          <a:ext cx="341384" cy="3413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8E4158-DF22-4EFC-BB64-4A57B684F2BF}">
      <dsp:nvSpPr>
        <dsp:cNvPr id="0" name=""/>
        <dsp:cNvSpPr/>
      </dsp:nvSpPr>
      <dsp:spPr>
        <a:xfrm>
          <a:off x="716908" y="1552200"/>
          <a:ext cx="5434654" cy="62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691" tIns="65691" rIns="65691" bIns="65691"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accent3">
                  <a:lumMod val="50000"/>
                </a:schemeClr>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Praise</a:t>
          </a:r>
          <a:endParaRPr lang="en-US" sz="1600" kern="1200" dirty="0">
            <a:solidFill>
              <a:schemeClr val="accent3">
                <a:lumMod val="50000"/>
              </a:schemeClr>
            </a:solidFill>
          </a:endParaRPr>
        </a:p>
      </dsp:txBody>
      <dsp:txXfrm>
        <a:off x="716908" y="1552200"/>
        <a:ext cx="5434654" cy="620699"/>
      </dsp:txXfrm>
    </dsp:sp>
    <dsp:sp modelId="{EF20FCF7-7687-4AD2-908A-99D571CAB001}">
      <dsp:nvSpPr>
        <dsp:cNvPr id="0" name=""/>
        <dsp:cNvSpPr/>
      </dsp:nvSpPr>
      <dsp:spPr>
        <a:xfrm>
          <a:off x="0" y="2328075"/>
          <a:ext cx="6151562" cy="620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3658EB-3048-45D1-8537-615CD2763FA4}">
      <dsp:nvSpPr>
        <dsp:cNvPr id="0" name=""/>
        <dsp:cNvSpPr/>
      </dsp:nvSpPr>
      <dsp:spPr>
        <a:xfrm>
          <a:off x="187761" y="2467732"/>
          <a:ext cx="341384" cy="3413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68FF9E-8BDD-42EE-87E9-36503561AE2F}">
      <dsp:nvSpPr>
        <dsp:cNvPr id="0" name=""/>
        <dsp:cNvSpPr/>
      </dsp:nvSpPr>
      <dsp:spPr>
        <a:xfrm>
          <a:off x="716908" y="2328075"/>
          <a:ext cx="5434654" cy="62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691" tIns="65691" rIns="65691" bIns="65691"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accent3">
                  <a:lumMod val="50000"/>
                </a:schemeClr>
              </a:solidFill>
              <a:hlinkClick xmlns:r="http://schemas.openxmlformats.org/officeDocument/2006/relationships" r:id="" action="ppaction://hlinksldjump"/>
            </a:rPr>
            <a:t>Giving Instructions</a:t>
          </a:r>
          <a:endParaRPr lang="en-US" sz="1600" kern="1200" dirty="0">
            <a:solidFill>
              <a:schemeClr val="accent3">
                <a:lumMod val="50000"/>
              </a:schemeClr>
            </a:solidFill>
          </a:endParaRPr>
        </a:p>
      </dsp:txBody>
      <dsp:txXfrm>
        <a:off x="716908" y="2328075"/>
        <a:ext cx="5434654" cy="620699"/>
      </dsp:txXfrm>
    </dsp:sp>
    <dsp:sp modelId="{4D931360-3A1C-4F9F-8B83-F71FF471600B}">
      <dsp:nvSpPr>
        <dsp:cNvPr id="0" name=""/>
        <dsp:cNvSpPr/>
      </dsp:nvSpPr>
      <dsp:spPr>
        <a:xfrm>
          <a:off x="0" y="3103949"/>
          <a:ext cx="6151562" cy="620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A3FD73-CBFB-4A18-AA0E-D0279DEF66FF}">
      <dsp:nvSpPr>
        <dsp:cNvPr id="0" name=""/>
        <dsp:cNvSpPr/>
      </dsp:nvSpPr>
      <dsp:spPr>
        <a:xfrm>
          <a:off x="187761" y="3243607"/>
          <a:ext cx="341384" cy="34138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4383C5-D18F-4029-918D-377ED31DA2DD}">
      <dsp:nvSpPr>
        <dsp:cNvPr id="0" name=""/>
        <dsp:cNvSpPr/>
      </dsp:nvSpPr>
      <dsp:spPr>
        <a:xfrm>
          <a:off x="716908" y="3103949"/>
          <a:ext cx="5434654" cy="62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691" tIns="65691" rIns="65691" bIns="65691"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accent3">
                  <a:lumMod val="50000"/>
                </a:schemeClr>
              </a:solidFill>
              <a:hlinkClick xmlns:r="http://schemas.openxmlformats.org/officeDocument/2006/relationships" r:id="" action="ppaction://hlinksldjump"/>
            </a:rPr>
            <a:t>Modeling</a:t>
          </a:r>
          <a:endParaRPr lang="en-US" sz="1600" kern="1200" dirty="0">
            <a:solidFill>
              <a:schemeClr val="accent3">
                <a:lumMod val="50000"/>
              </a:schemeClr>
            </a:solidFill>
          </a:endParaRPr>
        </a:p>
      </dsp:txBody>
      <dsp:txXfrm>
        <a:off x="716908" y="3103949"/>
        <a:ext cx="5434654" cy="620699"/>
      </dsp:txXfrm>
    </dsp:sp>
    <dsp:sp modelId="{0105093C-8BC3-48EA-9411-08E349E643D4}">
      <dsp:nvSpPr>
        <dsp:cNvPr id="0" name=""/>
        <dsp:cNvSpPr/>
      </dsp:nvSpPr>
      <dsp:spPr>
        <a:xfrm>
          <a:off x="0" y="3882741"/>
          <a:ext cx="6151562" cy="620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C301B8-ADD4-458C-9E2B-6BA8B12238F9}">
      <dsp:nvSpPr>
        <dsp:cNvPr id="0" name=""/>
        <dsp:cNvSpPr/>
      </dsp:nvSpPr>
      <dsp:spPr>
        <a:xfrm>
          <a:off x="187761" y="4019482"/>
          <a:ext cx="341384" cy="34138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AF21BD-251F-485B-9A7C-05BDDA969A23}">
      <dsp:nvSpPr>
        <dsp:cNvPr id="0" name=""/>
        <dsp:cNvSpPr/>
      </dsp:nvSpPr>
      <dsp:spPr>
        <a:xfrm>
          <a:off x="716908" y="3879824"/>
          <a:ext cx="5434654" cy="62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691" tIns="65691" rIns="65691" bIns="65691"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accent3">
                  <a:lumMod val="50000"/>
                </a:schemeClr>
              </a:solidFill>
              <a:hlinkClick xmlns:r="http://schemas.openxmlformats.org/officeDocument/2006/relationships" r:id="" action="ppaction://hlinksldjump"/>
            </a:rPr>
            <a:t>Actively Listening</a:t>
          </a:r>
          <a:endParaRPr lang="en-US" sz="1600" kern="1200" dirty="0">
            <a:solidFill>
              <a:schemeClr val="accent3">
                <a:lumMod val="50000"/>
              </a:schemeClr>
            </a:solidFill>
          </a:endParaRPr>
        </a:p>
      </dsp:txBody>
      <dsp:txXfrm>
        <a:off x="716908" y="3879824"/>
        <a:ext cx="5434654" cy="620699"/>
      </dsp:txXfrm>
    </dsp:sp>
    <dsp:sp modelId="{11F6397A-A604-4CCB-9934-1F83F4A1D528}">
      <dsp:nvSpPr>
        <dsp:cNvPr id="0" name=""/>
        <dsp:cNvSpPr/>
      </dsp:nvSpPr>
      <dsp:spPr>
        <a:xfrm>
          <a:off x="0" y="4656150"/>
          <a:ext cx="6151562" cy="620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764D6A-92B9-40BC-9ACD-D6DE014F8FBF}">
      <dsp:nvSpPr>
        <dsp:cNvPr id="0" name=""/>
        <dsp:cNvSpPr/>
      </dsp:nvSpPr>
      <dsp:spPr>
        <a:xfrm>
          <a:off x="187761" y="4795356"/>
          <a:ext cx="341384" cy="34138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399AFF-00FA-4674-BE45-65E707CD81C5}">
      <dsp:nvSpPr>
        <dsp:cNvPr id="0" name=""/>
        <dsp:cNvSpPr/>
      </dsp:nvSpPr>
      <dsp:spPr>
        <a:xfrm>
          <a:off x="716908" y="4655699"/>
          <a:ext cx="5434654" cy="62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691" tIns="65691" rIns="65691" bIns="65691"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accent3">
                  <a:lumMod val="50000"/>
                </a:schemeClr>
              </a:solidFill>
              <a:hlinkClick xmlns:r="http://schemas.openxmlformats.org/officeDocument/2006/relationships" r:id="" action="ppaction://hlinksldjump"/>
            </a:rPr>
            <a:t>Behavior Management</a:t>
          </a:r>
          <a:endParaRPr lang="en-US" sz="1600" kern="1200" dirty="0">
            <a:solidFill>
              <a:schemeClr val="accent3">
                <a:lumMod val="50000"/>
              </a:schemeClr>
            </a:solidFill>
          </a:endParaRPr>
        </a:p>
      </dsp:txBody>
      <dsp:txXfrm>
        <a:off x="716908" y="4655699"/>
        <a:ext cx="5434654" cy="6206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DC708-72E9-D54A-897F-95E323D680EE}">
      <dsp:nvSpPr>
        <dsp:cNvPr id="0" name=""/>
        <dsp:cNvSpPr/>
      </dsp:nvSpPr>
      <dsp:spPr>
        <a:xfrm>
          <a:off x="0" y="44059"/>
          <a:ext cx="5607050" cy="91260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No reaction to certain negative behaviors</a:t>
          </a:r>
        </a:p>
      </dsp:txBody>
      <dsp:txXfrm>
        <a:off x="44549" y="88608"/>
        <a:ext cx="5517952" cy="823502"/>
      </dsp:txXfrm>
    </dsp:sp>
    <dsp:sp modelId="{32FFB3FE-3641-4544-BEE2-B6355F5110A0}">
      <dsp:nvSpPr>
        <dsp:cNvPr id="0" name=""/>
        <dsp:cNvSpPr/>
      </dsp:nvSpPr>
      <dsp:spPr>
        <a:xfrm>
          <a:off x="0" y="1025779"/>
          <a:ext cx="5607050" cy="912600"/>
        </a:xfrm>
        <a:prstGeom prst="roundRect">
          <a:avLst/>
        </a:prstGeom>
        <a:gradFill rotWithShape="0">
          <a:gsLst>
            <a:gs pos="0">
              <a:schemeClr val="accent2">
                <a:hueOff val="692288"/>
                <a:satOff val="1264"/>
                <a:lumOff val="-3971"/>
                <a:alphaOff val="0"/>
                <a:tint val="97000"/>
                <a:satMod val="100000"/>
                <a:lumMod val="102000"/>
              </a:schemeClr>
            </a:gs>
            <a:gs pos="50000">
              <a:schemeClr val="accent2">
                <a:hueOff val="692288"/>
                <a:satOff val="1264"/>
                <a:lumOff val="-3971"/>
                <a:alphaOff val="0"/>
                <a:shade val="100000"/>
                <a:satMod val="103000"/>
                <a:lumMod val="100000"/>
              </a:schemeClr>
            </a:gs>
            <a:gs pos="100000">
              <a:schemeClr val="accent2">
                <a:hueOff val="692288"/>
                <a:satOff val="1264"/>
                <a:lumOff val="-397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Walk away, busy oneself with an activity</a:t>
          </a:r>
        </a:p>
      </dsp:txBody>
      <dsp:txXfrm>
        <a:off x="44549" y="1070328"/>
        <a:ext cx="5517952" cy="823502"/>
      </dsp:txXfrm>
    </dsp:sp>
    <dsp:sp modelId="{BB2B7AD8-7EC0-F84E-A345-83884087ECFD}">
      <dsp:nvSpPr>
        <dsp:cNvPr id="0" name=""/>
        <dsp:cNvSpPr/>
      </dsp:nvSpPr>
      <dsp:spPr>
        <a:xfrm>
          <a:off x="0" y="2007499"/>
          <a:ext cx="5607050" cy="912600"/>
        </a:xfrm>
        <a:prstGeom prst="roundRect">
          <a:avLst/>
        </a:prstGeom>
        <a:gradFill rotWithShape="0">
          <a:gsLst>
            <a:gs pos="0">
              <a:schemeClr val="accent2">
                <a:hueOff val="1384575"/>
                <a:satOff val="2528"/>
                <a:lumOff val="-7941"/>
                <a:alphaOff val="0"/>
                <a:tint val="97000"/>
                <a:satMod val="100000"/>
                <a:lumMod val="102000"/>
              </a:schemeClr>
            </a:gs>
            <a:gs pos="50000">
              <a:schemeClr val="accent2">
                <a:hueOff val="1384575"/>
                <a:satOff val="2528"/>
                <a:lumOff val="-7941"/>
                <a:alphaOff val="0"/>
                <a:shade val="100000"/>
                <a:satMod val="103000"/>
                <a:lumMod val="100000"/>
              </a:schemeClr>
            </a:gs>
            <a:gs pos="100000">
              <a:schemeClr val="accent2">
                <a:hueOff val="1384575"/>
                <a:satOff val="2528"/>
                <a:lumOff val="-794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Regulate and be calm</a:t>
          </a:r>
        </a:p>
      </dsp:txBody>
      <dsp:txXfrm>
        <a:off x="44549" y="2052048"/>
        <a:ext cx="5517952" cy="823502"/>
      </dsp:txXfrm>
    </dsp:sp>
    <dsp:sp modelId="{A8569C82-EBEE-4D46-8BA8-1C3F680B5500}">
      <dsp:nvSpPr>
        <dsp:cNvPr id="0" name=""/>
        <dsp:cNvSpPr/>
      </dsp:nvSpPr>
      <dsp:spPr>
        <a:xfrm>
          <a:off x="0" y="2989219"/>
          <a:ext cx="5607050" cy="912600"/>
        </a:xfrm>
        <a:prstGeom prst="roundRect">
          <a:avLst/>
        </a:prstGeom>
        <a:gradFill rotWithShape="0">
          <a:gsLst>
            <a:gs pos="0">
              <a:schemeClr val="accent2">
                <a:hueOff val="2076863"/>
                <a:satOff val="3793"/>
                <a:lumOff val="-11912"/>
                <a:alphaOff val="0"/>
                <a:tint val="97000"/>
                <a:satMod val="100000"/>
                <a:lumMod val="102000"/>
              </a:schemeClr>
            </a:gs>
            <a:gs pos="50000">
              <a:schemeClr val="accent2">
                <a:hueOff val="2076863"/>
                <a:satOff val="3793"/>
                <a:lumOff val="-11912"/>
                <a:alphaOff val="0"/>
                <a:shade val="100000"/>
                <a:satMod val="103000"/>
                <a:lumMod val="100000"/>
              </a:schemeClr>
            </a:gs>
            <a:gs pos="100000">
              <a:schemeClr val="accent2">
                <a:hueOff val="2076863"/>
                <a:satOff val="3793"/>
                <a:lumOff val="-11912"/>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Expect a reaction of more provocative behavior (known as the “extinction burst”)</a:t>
          </a:r>
        </a:p>
      </dsp:txBody>
      <dsp:txXfrm>
        <a:off x="44549" y="3033768"/>
        <a:ext cx="5517952" cy="823502"/>
      </dsp:txXfrm>
    </dsp:sp>
    <dsp:sp modelId="{F8EC6857-D478-5348-8F89-604BD1E3CAA1}">
      <dsp:nvSpPr>
        <dsp:cNvPr id="0" name=""/>
        <dsp:cNvSpPr/>
      </dsp:nvSpPr>
      <dsp:spPr>
        <a:xfrm>
          <a:off x="0" y="3970939"/>
          <a:ext cx="5607050" cy="912600"/>
        </a:xfrm>
        <a:prstGeom prst="roundRect">
          <a:avLst/>
        </a:prstGeom>
        <a:gradFill rotWithShape="0">
          <a:gsLst>
            <a:gs pos="0">
              <a:schemeClr val="accent2">
                <a:hueOff val="2769151"/>
                <a:satOff val="5057"/>
                <a:lumOff val="-15883"/>
                <a:alphaOff val="0"/>
                <a:tint val="97000"/>
                <a:satMod val="100000"/>
                <a:lumMod val="102000"/>
              </a:schemeClr>
            </a:gs>
            <a:gs pos="50000">
              <a:schemeClr val="accent2">
                <a:hueOff val="2769151"/>
                <a:satOff val="5057"/>
                <a:lumOff val="-15883"/>
                <a:alphaOff val="0"/>
                <a:shade val="100000"/>
                <a:satMod val="103000"/>
                <a:lumMod val="100000"/>
              </a:schemeClr>
            </a:gs>
            <a:gs pos="100000">
              <a:schemeClr val="accent2">
                <a:hueOff val="2769151"/>
                <a:satOff val="5057"/>
                <a:lumOff val="-1588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Describe appropriate behavior and praise desired behavior</a:t>
          </a:r>
        </a:p>
      </dsp:txBody>
      <dsp:txXfrm>
        <a:off x="44549" y="4015488"/>
        <a:ext cx="5517952" cy="8235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CD03D-C730-4FB8-936D-2278A4672535}">
      <dsp:nvSpPr>
        <dsp:cNvPr id="0" name=""/>
        <dsp:cNvSpPr/>
      </dsp:nvSpPr>
      <dsp:spPr>
        <a:xfrm>
          <a:off x="3006" y="3610"/>
          <a:ext cx="2385020" cy="14310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baseline="0" dirty="0"/>
            <a:t>Specify the behavior that will result in a loss and when the privilege will be returned.</a:t>
          </a:r>
          <a:endParaRPr lang="en-US" sz="1900" kern="1200" dirty="0"/>
        </a:p>
      </dsp:txBody>
      <dsp:txXfrm>
        <a:off x="3006" y="3610"/>
        <a:ext cx="2385020" cy="1431012"/>
      </dsp:txXfrm>
    </dsp:sp>
    <dsp:sp modelId="{935206E7-8030-49FB-9301-B0C272DB8C95}">
      <dsp:nvSpPr>
        <dsp:cNvPr id="0" name=""/>
        <dsp:cNvSpPr/>
      </dsp:nvSpPr>
      <dsp:spPr>
        <a:xfrm>
          <a:off x="2626528" y="3610"/>
          <a:ext cx="2385020" cy="14310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baseline="0" dirty="0"/>
            <a:t>Should be one that the child likes and often gets.</a:t>
          </a:r>
          <a:endParaRPr lang="en-US" sz="1900" kern="1200" dirty="0"/>
        </a:p>
      </dsp:txBody>
      <dsp:txXfrm>
        <a:off x="2626528" y="3610"/>
        <a:ext cx="2385020" cy="1431012"/>
      </dsp:txXfrm>
    </dsp:sp>
    <dsp:sp modelId="{6EE3DD12-77D7-49ED-8166-4996411AB3DE}">
      <dsp:nvSpPr>
        <dsp:cNvPr id="0" name=""/>
        <dsp:cNvSpPr/>
      </dsp:nvSpPr>
      <dsp:spPr>
        <a:xfrm>
          <a:off x="5250051" y="3610"/>
          <a:ext cx="2385020" cy="14310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baseline="0" dirty="0"/>
            <a:t>Should be something that can be easily removed by you.</a:t>
          </a:r>
          <a:endParaRPr lang="en-US" sz="1900" kern="1200" dirty="0"/>
        </a:p>
      </dsp:txBody>
      <dsp:txXfrm>
        <a:off x="5250051" y="3610"/>
        <a:ext cx="2385020" cy="1431012"/>
      </dsp:txXfrm>
    </dsp:sp>
    <dsp:sp modelId="{559E7E40-3F8B-4218-AA88-9153EBCD9755}">
      <dsp:nvSpPr>
        <dsp:cNvPr id="0" name=""/>
        <dsp:cNvSpPr/>
      </dsp:nvSpPr>
      <dsp:spPr>
        <a:xfrm>
          <a:off x="7873573" y="3610"/>
          <a:ext cx="2385020" cy="14310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baseline="0" dirty="0"/>
            <a:t>Should be one that they child does not otherwise have access to. </a:t>
          </a:r>
          <a:endParaRPr lang="en-US" sz="1900" kern="1200" dirty="0"/>
        </a:p>
      </dsp:txBody>
      <dsp:txXfrm>
        <a:off x="7873573" y="3610"/>
        <a:ext cx="2385020" cy="1431012"/>
      </dsp:txXfrm>
    </dsp:sp>
    <dsp:sp modelId="{E90B3C93-DED3-43B4-89AC-8D935949E342}">
      <dsp:nvSpPr>
        <dsp:cNvPr id="0" name=""/>
        <dsp:cNvSpPr/>
      </dsp:nvSpPr>
      <dsp:spPr>
        <a:xfrm>
          <a:off x="1314767" y="1673125"/>
          <a:ext cx="2385020" cy="143101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baseline="0"/>
            <a:t>Be fair and quick - no extra nagging, arguing, etc.</a:t>
          </a:r>
          <a:endParaRPr lang="en-US" sz="1900" kern="1200"/>
        </a:p>
      </dsp:txBody>
      <dsp:txXfrm>
        <a:off x="1314767" y="1673125"/>
        <a:ext cx="2385020" cy="1431012"/>
      </dsp:txXfrm>
    </dsp:sp>
    <dsp:sp modelId="{BC21A229-B173-4204-A430-6FB55F5DDE89}">
      <dsp:nvSpPr>
        <dsp:cNvPr id="0" name=""/>
        <dsp:cNvSpPr/>
      </dsp:nvSpPr>
      <dsp:spPr>
        <a:xfrm>
          <a:off x="3938289" y="1673125"/>
          <a:ext cx="2385020" cy="14310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baseline="0" dirty="0"/>
            <a:t>Make the loss brief. Typically, no more than 24 hours is the most effective.</a:t>
          </a:r>
          <a:endParaRPr lang="en-US" sz="1900" kern="1200" dirty="0"/>
        </a:p>
      </dsp:txBody>
      <dsp:txXfrm>
        <a:off x="3938289" y="1673125"/>
        <a:ext cx="2385020" cy="1431012"/>
      </dsp:txXfrm>
    </dsp:sp>
    <dsp:sp modelId="{4C40CEF7-BA3C-4FDD-A6DC-9B9D4BD49919}">
      <dsp:nvSpPr>
        <dsp:cNvPr id="0" name=""/>
        <dsp:cNvSpPr/>
      </dsp:nvSpPr>
      <dsp:spPr>
        <a:xfrm>
          <a:off x="6561812" y="1673125"/>
          <a:ext cx="2385020" cy="14310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baseline="0" dirty="0"/>
            <a:t>If child continues with problem behavior, they may lose a second privilege.</a:t>
          </a:r>
          <a:endParaRPr lang="en-US" sz="1900" kern="1200" dirty="0"/>
        </a:p>
      </dsp:txBody>
      <dsp:txXfrm>
        <a:off x="6561812" y="1673125"/>
        <a:ext cx="2385020" cy="1431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1F9F9-260D-4495-8086-2A2576B87B7F}">
      <dsp:nvSpPr>
        <dsp:cNvPr id="0" name=""/>
        <dsp:cNvSpPr/>
      </dsp:nvSpPr>
      <dsp:spPr>
        <a:xfrm>
          <a:off x="2470034" y="1373"/>
          <a:ext cx="1818562" cy="181856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E9B3F1-1B66-44A2-A06A-077864226D4F}">
      <dsp:nvSpPr>
        <dsp:cNvPr id="0" name=""/>
        <dsp:cNvSpPr/>
      </dsp:nvSpPr>
      <dsp:spPr>
        <a:xfrm>
          <a:off x="2857596" y="388936"/>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D1FC52-00CE-4C61-BB93-9EC13893C63E}">
      <dsp:nvSpPr>
        <dsp:cNvPr id="0" name=""/>
        <dsp:cNvSpPr/>
      </dsp:nvSpPr>
      <dsp:spPr>
        <a:xfrm>
          <a:off x="1888690" y="238637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a:t>Constant criticism</a:t>
          </a:r>
        </a:p>
      </dsp:txBody>
      <dsp:txXfrm>
        <a:off x="1888690" y="2386374"/>
        <a:ext cx="2981250" cy="720000"/>
      </dsp:txXfrm>
    </dsp:sp>
    <dsp:sp modelId="{A4B12D79-8018-4906-80E1-C33811F67780}">
      <dsp:nvSpPr>
        <dsp:cNvPr id="0" name=""/>
        <dsp:cNvSpPr/>
      </dsp:nvSpPr>
      <dsp:spPr>
        <a:xfrm>
          <a:off x="5973003" y="1373"/>
          <a:ext cx="1818562" cy="181856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D3DB98-0CCB-40F4-B61B-0B73B404D2C4}">
      <dsp:nvSpPr>
        <dsp:cNvPr id="0" name=""/>
        <dsp:cNvSpPr/>
      </dsp:nvSpPr>
      <dsp:spPr>
        <a:xfrm>
          <a:off x="6360565" y="388936"/>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AE1E35-E47A-44EA-B22C-B62B5FBB026B}">
      <dsp:nvSpPr>
        <dsp:cNvPr id="0" name=""/>
        <dsp:cNvSpPr/>
      </dsp:nvSpPr>
      <dsp:spPr>
        <a:xfrm>
          <a:off x="5391659" y="238637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a:t>Encouragement and praise</a:t>
          </a:r>
        </a:p>
      </dsp:txBody>
      <dsp:txXfrm>
        <a:off x="5391659" y="2386374"/>
        <a:ext cx="2981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0B2E1-6F29-9F4C-B179-26D10C99B502}">
      <dsp:nvSpPr>
        <dsp:cNvPr id="0" name=""/>
        <dsp:cNvSpPr/>
      </dsp:nvSpPr>
      <dsp:spPr>
        <a:xfrm>
          <a:off x="0" y="8073"/>
          <a:ext cx="7729728" cy="865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Focus on actively praising the child</a:t>
          </a:r>
        </a:p>
      </dsp:txBody>
      <dsp:txXfrm>
        <a:off x="42265" y="50338"/>
        <a:ext cx="7645198" cy="781270"/>
      </dsp:txXfrm>
    </dsp:sp>
    <dsp:sp modelId="{D0B1E7AC-2D24-F34B-89AF-48914E6528BC}">
      <dsp:nvSpPr>
        <dsp:cNvPr id="0" name=""/>
        <dsp:cNvSpPr/>
      </dsp:nvSpPr>
      <dsp:spPr>
        <a:xfrm>
          <a:off x="0" y="873874"/>
          <a:ext cx="7729728" cy="2757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419"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a:t>Praise a </a:t>
          </a:r>
          <a:r>
            <a:rPr lang="en-US" sz="2900" u="sng" kern="1200" dirty="0"/>
            <a:t>specific</a:t>
          </a:r>
          <a:r>
            <a:rPr lang="en-US" sz="2900" kern="1200" dirty="0"/>
            <a:t> behavior</a:t>
          </a:r>
        </a:p>
        <a:p>
          <a:pPr marL="285750" lvl="1" indent="-285750" algn="l" defTabSz="1289050">
            <a:lnSpc>
              <a:spcPct val="90000"/>
            </a:lnSpc>
            <a:spcBef>
              <a:spcPct val="0"/>
            </a:spcBef>
            <a:spcAft>
              <a:spcPct val="20000"/>
            </a:spcAft>
            <a:buChar char="•"/>
          </a:pPr>
          <a:r>
            <a:rPr lang="en-US" sz="2900" kern="1200" dirty="0"/>
            <a:t>Provide praise ASAP after the behavior occurs</a:t>
          </a:r>
        </a:p>
        <a:p>
          <a:pPr marL="285750" lvl="1" indent="-285750" algn="l" defTabSz="1289050">
            <a:lnSpc>
              <a:spcPct val="90000"/>
            </a:lnSpc>
            <a:spcBef>
              <a:spcPct val="0"/>
            </a:spcBef>
            <a:spcAft>
              <a:spcPct val="20000"/>
            </a:spcAft>
            <a:buChar char="•"/>
          </a:pPr>
          <a:r>
            <a:rPr lang="en-US" sz="2900" kern="1200" dirty="0"/>
            <a:t>Be consistent</a:t>
          </a:r>
        </a:p>
        <a:p>
          <a:pPr marL="285750" lvl="1" indent="-285750" algn="l" defTabSz="1289050">
            <a:lnSpc>
              <a:spcPct val="90000"/>
            </a:lnSpc>
            <a:spcBef>
              <a:spcPct val="0"/>
            </a:spcBef>
            <a:spcAft>
              <a:spcPct val="20000"/>
            </a:spcAft>
            <a:buChar char="•"/>
          </a:pPr>
          <a:r>
            <a:rPr lang="en-US" sz="2900" kern="1200" dirty="0"/>
            <a:t>Do not qualify your praise</a:t>
          </a:r>
        </a:p>
        <a:p>
          <a:pPr marL="285750" lvl="1" indent="-285750" algn="l" defTabSz="1289050">
            <a:lnSpc>
              <a:spcPct val="90000"/>
            </a:lnSpc>
            <a:spcBef>
              <a:spcPct val="0"/>
            </a:spcBef>
            <a:spcAft>
              <a:spcPct val="20000"/>
            </a:spcAft>
            <a:buChar char="•"/>
          </a:pPr>
          <a:r>
            <a:rPr lang="en-US" sz="2900" kern="1200" dirty="0"/>
            <a:t>Provide praise with the same level of intensity as corrective feedback</a:t>
          </a:r>
        </a:p>
      </dsp:txBody>
      <dsp:txXfrm>
        <a:off x="0" y="873874"/>
        <a:ext cx="7729728" cy="27572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E24DE-06AD-E44B-AD9B-F1BCD34CD48A}">
      <dsp:nvSpPr>
        <dsp:cNvPr id="0" name=""/>
        <dsp:cNvSpPr/>
      </dsp:nvSpPr>
      <dsp:spPr>
        <a:xfrm>
          <a:off x="0" y="612884"/>
          <a:ext cx="6151562" cy="9652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Focus on actively praising the child</a:t>
          </a:r>
        </a:p>
      </dsp:txBody>
      <dsp:txXfrm>
        <a:off x="47120" y="660004"/>
        <a:ext cx="6057322" cy="871010"/>
      </dsp:txXfrm>
    </dsp:sp>
    <dsp:sp modelId="{5B6AD2AC-1295-6C4D-914E-399D93CF0A2B}">
      <dsp:nvSpPr>
        <dsp:cNvPr id="0" name=""/>
        <dsp:cNvSpPr/>
      </dsp:nvSpPr>
      <dsp:spPr>
        <a:xfrm>
          <a:off x="0" y="1641494"/>
          <a:ext cx="6151562" cy="965250"/>
        </a:xfrm>
        <a:prstGeom prst="roundRect">
          <a:avLst/>
        </a:prstGeom>
        <a:solidFill>
          <a:schemeClr val="accent2">
            <a:hueOff val="923050"/>
            <a:satOff val="1686"/>
            <a:lumOff val="-529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Catch your child being good!</a:t>
          </a:r>
        </a:p>
      </dsp:txBody>
      <dsp:txXfrm>
        <a:off x="47120" y="1688614"/>
        <a:ext cx="6057322" cy="871010"/>
      </dsp:txXfrm>
    </dsp:sp>
    <dsp:sp modelId="{4F8718A1-39DD-0344-814A-BC2CE7BB97BC}">
      <dsp:nvSpPr>
        <dsp:cNvPr id="0" name=""/>
        <dsp:cNvSpPr/>
      </dsp:nvSpPr>
      <dsp:spPr>
        <a:xfrm>
          <a:off x="0" y="2670105"/>
          <a:ext cx="6151562" cy="965250"/>
        </a:xfrm>
        <a:prstGeom prst="roundRect">
          <a:avLst/>
        </a:prstGeom>
        <a:solidFill>
          <a:schemeClr val="accent2">
            <a:hueOff val="1846100"/>
            <a:satOff val="3371"/>
            <a:lumOff val="-1058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Offer global praise generously</a:t>
          </a:r>
        </a:p>
        <a:p>
          <a:pPr marL="0" lvl="0" indent="0" algn="l" defTabSz="977900">
            <a:lnSpc>
              <a:spcPct val="90000"/>
            </a:lnSpc>
            <a:spcBef>
              <a:spcPct val="0"/>
            </a:spcBef>
            <a:spcAft>
              <a:spcPct val="35000"/>
            </a:spcAft>
            <a:buNone/>
          </a:pPr>
          <a:r>
            <a:rPr lang="en-US" sz="2200" kern="1200"/>
            <a:t> - I am so proud to be your parent.  I love you!</a:t>
          </a:r>
        </a:p>
      </dsp:txBody>
      <dsp:txXfrm>
        <a:off x="47120" y="2717225"/>
        <a:ext cx="6057322" cy="871010"/>
      </dsp:txXfrm>
    </dsp:sp>
    <dsp:sp modelId="{8ED20DE5-DF93-4E41-9418-E608DBF22C7C}">
      <dsp:nvSpPr>
        <dsp:cNvPr id="0" name=""/>
        <dsp:cNvSpPr/>
      </dsp:nvSpPr>
      <dsp:spPr>
        <a:xfrm>
          <a:off x="0" y="3698715"/>
          <a:ext cx="6151562" cy="965250"/>
        </a:xfrm>
        <a:prstGeom prst="roundRect">
          <a:avLst/>
        </a:prstGeom>
        <a:solidFill>
          <a:schemeClr val="accent2">
            <a:hueOff val="2769151"/>
            <a:satOff val="5057"/>
            <a:lumOff val="-1588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Increase “labeled” praise </a:t>
          </a:r>
        </a:p>
        <a:p>
          <a:pPr marL="0" lvl="0" indent="0" algn="l" defTabSz="977900">
            <a:lnSpc>
              <a:spcPct val="90000"/>
            </a:lnSpc>
            <a:spcBef>
              <a:spcPct val="0"/>
            </a:spcBef>
            <a:spcAft>
              <a:spcPct val="35000"/>
            </a:spcAft>
            <a:buNone/>
          </a:pPr>
          <a:r>
            <a:rPr lang="en-US" sz="2200" kern="1200" dirty="0"/>
            <a:t>- I like the way you are sitting so quiet in your seat!</a:t>
          </a:r>
        </a:p>
      </dsp:txBody>
      <dsp:txXfrm>
        <a:off x="47120" y="3745835"/>
        <a:ext cx="6057322" cy="8710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58E94-1D0C-4FD7-A4C9-36B14037A180}">
      <dsp:nvSpPr>
        <dsp:cNvPr id="0" name=""/>
        <dsp:cNvSpPr/>
      </dsp:nvSpPr>
      <dsp:spPr>
        <a:xfrm>
          <a:off x="0" y="0"/>
          <a:ext cx="5607050"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1A4CCC0-B912-4143-9998-9E52A2A76E57}">
      <dsp:nvSpPr>
        <dsp:cNvPr id="0" name=""/>
        <dsp:cNvSpPr/>
      </dsp:nvSpPr>
      <dsp:spPr>
        <a:xfrm>
          <a:off x="0" y="0"/>
          <a:ext cx="5607050" cy="1231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100000"/>
            </a:lnSpc>
            <a:spcBef>
              <a:spcPct val="0"/>
            </a:spcBef>
            <a:spcAft>
              <a:spcPct val="35000"/>
            </a:spcAft>
            <a:buNone/>
          </a:pPr>
          <a:r>
            <a:rPr lang="en-US" sz="4200" kern="1200"/>
            <a:t>1. DIRECT</a:t>
          </a:r>
        </a:p>
      </dsp:txBody>
      <dsp:txXfrm>
        <a:off x="0" y="0"/>
        <a:ext cx="5607050" cy="1231899"/>
      </dsp:txXfrm>
    </dsp:sp>
    <dsp:sp modelId="{5CE12A32-697D-4FB4-8050-B7B337764A66}">
      <dsp:nvSpPr>
        <dsp:cNvPr id="0" name=""/>
        <dsp:cNvSpPr/>
      </dsp:nvSpPr>
      <dsp:spPr>
        <a:xfrm>
          <a:off x="0" y="1231899"/>
          <a:ext cx="5607050"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B0CA6A5-D492-4727-9856-67D0BD282203}">
      <dsp:nvSpPr>
        <dsp:cNvPr id="0" name=""/>
        <dsp:cNvSpPr/>
      </dsp:nvSpPr>
      <dsp:spPr>
        <a:xfrm>
          <a:off x="0" y="1231899"/>
          <a:ext cx="5607050" cy="1231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100000"/>
            </a:lnSpc>
            <a:spcBef>
              <a:spcPct val="0"/>
            </a:spcBef>
            <a:spcAft>
              <a:spcPct val="35000"/>
            </a:spcAft>
            <a:buNone/>
          </a:pPr>
          <a:r>
            <a:rPr lang="en-US" sz="4200" kern="1200"/>
            <a:t>2. POSITIVELY STATED</a:t>
          </a:r>
        </a:p>
      </dsp:txBody>
      <dsp:txXfrm>
        <a:off x="0" y="1231899"/>
        <a:ext cx="5607050" cy="1231899"/>
      </dsp:txXfrm>
    </dsp:sp>
    <dsp:sp modelId="{C33205C2-C079-447E-9280-042B3D4BDDA0}">
      <dsp:nvSpPr>
        <dsp:cNvPr id="0" name=""/>
        <dsp:cNvSpPr/>
      </dsp:nvSpPr>
      <dsp:spPr>
        <a:xfrm>
          <a:off x="0" y="2463799"/>
          <a:ext cx="5607050"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DFC23E0-70B3-40A0-8368-2DB75177DF88}">
      <dsp:nvSpPr>
        <dsp:cNvPr id="0" name=""/>
        <dsp:cNvSpPr/>
      </dsp:nvSpPr>
      <dsp:spPr>
        <a:xfrm>
          <a:off x="0" y="2463799"/>
          <a:ext cx="5607050" cy="1231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100000"/>
            </a:lnSpc>
            <a:spcBef>
              <a:spcPct val="0"/>
            </a:spcBef>
            <a:spcAft>
              <a:spcPct val="35000"/>
            </a:spcAft>
            <a:buNone/>
          </a:pPr>
          <a:r>
            <a:rPr lang="en-US" sz="4200" kern="1200"/>
            <a:t>3. SINGLE COMMAND</a:t>
          </a:r>
        </a:p>
      </dsp:txBody>
      <dsp:txXfrm>
        <a:off x="0" y="2463799"/>
        <a:ext cx="5607050" cy="1231899"/>
      </dsp:txXfrm>
    </dsp:sp>
    <dsp:sp modelId="{E8B4DEEC-F138-4166-A4C9-B7B3CD71BF70}">
      <dsp:nvSpPr>
        <dsp:cNvPr id="0" name=""/>
        <dsp:cNvSpPr/>
      </dsp:nvSpPr>
      <dsp:spPr>
        <a:xfrm>
          <a:off x="0" y="3695699"/>
          <a:ext cx="5607050" cy="0"/>
        </a:xfrm>
        <a:prstGeom prst="line">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872FD58-E597-4A4E-92A1-D98D940337BD}">
      <dsp:nvSpPr>
        <dsp:cNvPr id="0" name=""/>
        <dsp:cNvSpPr/>
      </dsp:nvSpPr>
      <dsp:spPr>
        <a:xfrm>
          <a:off x="0" y="3695699"/>
          <a:ext cx="5607050" cy="1231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100000"/>
            </a:lnSpc>
            <a:spcBef>
              <a:spcPct val="0"/>
            </a:spcBef>
            <a:spcAft>
              <a:spcPct val="35000"/>
            </a:spcAft>
            <a:buNone/>
          </a:pPr>
          <a:r>
            <a:rPr lang="en-US" sz="4200" kern="1200"/>
            <a:t>4. SPECIFIC</a:t>
          </a:r>
        </a:p>
      </dsp:txBody>
      <dsp:txXfrm>
        <a:off x="0" y="3695699"/>
        <a:ext cx="5607050" cy="12318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1E428-AE18-44EA-8992-C03421BDB060}">
      <dsp:nvSpPr>
        <dsp:cNvPr id="0" name=""/>
        <dsp:cNvSpPr/>
      </dsp:nvSpPr>
      <dsp:spPr>
        <a:xfrm>
          <a:off x="0" y="601"/>
          <a:ext cx="5607050"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FF1A24E-8C39-4F5A-B873-991E9BC39C2A}">
      <dsp:nvSpPr>
        <dsp:cNvPr id="0" name=""/>
        <dsp:cNvSpPr/>
      </dsp:nvSpPr>
      <dsp:spPr>
        <a:xfrm>
          <a:off x="0" y="601"/>
          <a:ext cx="5607050"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100000"/>
            </a:lnSpc>
            <a:spcBef>
              <a:spcPct val="0"/>
            </a:spcBef>
            <a:spcAft>
              <a:spcPct val="35000"/>
            </a:spcAft>
            <a:buNone/>
          </a:pPr>
          <a:r>
            <a:rPr lang="en-US" sz="3400" kern="1200" dirty="0"/>
            <a:t>5. POLITE &amp; RESPECTFUL</a:t>
          </a:r>
        </a:p>
      </dsp:txBody>
      <dsp:txXfrm>
        <a:off x="0" y="601"/>
        <a:ext cx="5607050" cy="985279"/>
      </dsp:txXfrm>
    </dsp:sp>
    <dsp:sp modelId="{C9A0269B-8E75-492C-9DEE-8EF69BF8B6D0}">
      <dsp:nvSpPr>
        <dsp:cNvPr id="0" name=""/>
        <dsp:cNvSpPr/>
      </dsp:nvSpPr>
      <dsp:spPr>
        <a:xfrm>
          <a:off x="0" y="985880"/>
          <a:ext cx="5607050"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0E81864-04D6-414F-A058-E19E7897812D}">
      <dsp:nvSpPr>
        <dsp:cNvPr id="0" name=""/>
        <dsp:cNvSpPr/>
      </dsp:nvSpPr>
      <dsp:spPr>
        <a:xfrm>
          <a:off x="0" y="985880"/>
          <a:ext cx="5607050"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100000"/>
            </a:lnSpc>
            <a:spcBef>
              <a:spcPct val="0"/>
            </a:spcBef>
            <a:spcAft>
              <a:spcPct val="35000"/>
            </a:spcAft>
            <a:buNone/>
          </a:pPr>
          <a:r>
            <a:rPr lang="en-US" sz="3400" kern="1200" dirty="0"/>
            <a:t>6. NEUTRAL VOICE TONE</a:t>
          </a:r>
        </a:p>
      </dsp:txBody>
      <dsp:txXfrm>
        <a:off x="0" y="985880"/>
        <a:ext cx="5607050" cy="985279"/>
      </dsp:txXfrm>
    </dsp:sp>
    <dsp:sp modelId="{88695EBA-73D4-4262-8607-B9E16EB2D02C}">
      <dsp:nvSpPr>
        <dsp:cNvPr id="0" name=""/>
        <dsp:cNvSpPr/>
      </dsp:nvSpPr>
      <dsp:spPr>
        <a:xfrm>
          <a:off x="0" y="1971160"/>
          <a:ext cx="5607050"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302B03A-52A9-4B7C-9EB3-1CCC9C7E8153}">
      <dsp:nvSpPr>
        <dsp:cNvPr id="0" name=""/>
        <dsp:cNvSpPr/>
      </dsp:nvSpPr>
      <dsp:spPr>
        <a:xfrm>
          <a:off x="0" y="1971160"/>
          <a:ext cx="5607050"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100000"/>
            </a:lnSpc>
            <a:spcBef>
              <a:spcPct val="0"/>
            </a:spcBef>
            <a:spcAft>
              <a:spcPct val="35000"/>
            </a:spcAft>
            <a:buNone/>
          </a:pPr>
          <a:r>
            <a:rPr lang="en-US" sz="3400" kern="1200" dirty="0"/>
            <a:t>7. FAIR  EXPECTATIONS</a:t>
          </a:r>
        </a:p>
      </dsp:txBody>
      <dsp:txXfrm>
        <a:off x="0" y="1971160"/>
        <a:ext cx="5607050" cy="985279"/>
      </dsp:txXfrm>
    </dsp:sp>
    <dsp:sp modelId="{29AD9583-B6CE-46F2-884E-BC8555901B31}">
      <dsp:nvSpPr>
        <dsp:cNvPr id="0" name=""/>
        <dsp:cNvSpPr/>
      </dsp:nvSpPr>
      <dsp:spPr>
        <a:xfrm>
          <a:off x="0" y="2956439"/>
          <a:ext cx="5607050" cy="0"/>
        </a:xfrm>
        <a:prstGeom prst="line">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025E8EC-F3F7-4FB0-851C-1925D489FC41}">
      <dsp:nvSpPr>
        <dsp:cNvPr id="0" name=""/>
        <dsp:cNvSpPr/>
      </dsp:nvSpPr>
      <dsp:spPr>
        <a:xfrm>
          <a:off x="0" y="2956439"/>
          <a:ext cx="5607050"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100000"/>
            </a:lnSpc>
            <a:spcBef>
              <a:spcPct val="0"/>
            </a:spcBef>
            <a:spcAft>
              <a:spcPct val="35000"/>
            </a:spcAft>
            <a:buNone/>
          </a:pPr>
          <a:r>
            <a:rPr lang="en-US" sz="3400" kern="1200" dirty="0"/>
            <a:t>8. PROVIDE RATIONALE</a:t>
          </a:r>
        </a:p>
      </dsp:txBody>
      <dsp:txXfrm>
        <a:off x="0" y="2956439"/>
        <a:ext cx="5607050" cy="985279"/>
      </dsp:txXfrm>
    </dsp:sp>
    <dsp:sp modelId="{2750FA45-EBBB-42E7-8CEF-0532EBB80FF4}">
      <dsp:nvSpPr>
        <dsp:cNvPr id="0" name=""/>
        <dsp:cNvSpPr/>
      </dsp:nvSpPr>
      <dsp:spPr>
        <a:xfrm>
          <a:off x="0" y="3941719"/>
          <a:ext cx="5607050" cy="0"/>
        </a:xfrm>
        <a:prstGeom prst="line">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w="6350"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BE86947-CA59-4D3E-BBCC-FCC58BCF8129}">
      <dsp:nvSpPr>
        <dsp:cNvPr id="0" name=""/>
        <dsp:cNvSpPr/>
      </dsp:nvSpPr>
      <dsp:spPr>
        <a:xfrm>
          <a:off x="0" y="3941719"/>
          <a:ext cx="5607050"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100000"/>
            </a:lnSpc>
            <a:spcBef>
              <a:spcPct val="0"/>
            </a:spcBef>
            <a:spcAft>
              <a:spcPct val="35000"/>
            </a:spcAft>
            <a:buNone/>
          </a:pPr>
          <a:r>
            <a:rPr lang="en-US" sz="3400" kern="1200" dirty="0"/>
            <a:t>9. INCORPORATE CHOICES</a:t>
          </a:r>
        </a:p>
      </dsp:txBody>
      <dsp:txXfrm>
        <a:off x="0" y="3941719"/>
        <a:ext cx="5607050" cy="9852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29612-C51C-4FFE-A528-4974A7316CDD}">
      <dsp:nvSpPr>
        <dsp:cNvPr id="0" name=""/>
        <dsp:cNvSpPr/>
      </dsp:nvSpPr>
      <dsp:spPr>
        <a:xfrm>
          <a:off x="801" y="0"/>
          <a:ext cx="3246834" cy="31019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715" tIns="0" rIns="320715" bIns="330200" numCol="1" spcCol="1270" anchor="t" anchorCtr="0">
          <a:noAutofit/>
        </a:bodyPr>
        <a:lstStyle/>
        <a:p>
          <a:pPr marL="0" lvl="0" indent="0" algn="l" defTabSz="1155700">
            <a:lnSpc>
              <a:spcPct val="90000"/>
            </a:lnSpc>
            <a:spcBef>
              <a:spcPct val="0"/>
            </a:spcBef>
            <a:spcAft>
              <a:spcPct val="35000"/>
            </a:spcAft>
            <a:buNone/>
          </a:pPr>
          <a:r>
            <a:rPr lang="en-US" sz="2600" kern="1200"/>
            <a:t>Practice what you preach</a:t>
          </a:r>
        </a:p>
      </dsp:txBody>
      <dsp:txXfrm>
        <a:off x="801" y="1240789"/>
        <a:ext cx="3246834" cy="1861185"/>
      </dsp:txXfrm>
    </dsp:sp>
    <dsp:sp modelId="{CE702AFE-418F-4CF4-A3D8-3451DAB9F8BB}">
      <dsp:nvSpPr>
        <dsp:cNvPr id="0" name=""/>
        <dsp:cNvSpPr/>
      </dsp:nvSpPr>
      <dsp:spPr>
        <a:xfrm>
          <a:off x="801" y="0"/>
          <a:ext cx="3246834" cy="1240790"/>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0715" tIns="165100" rIns="320715"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01" y="0"/>
        <a:ext cx="3246834" cy="1240790"/>
      </dsp:txXfrm>
    </dsp:sp>
    <dsp:sp modelId="{333683D5-9AB0-4DFA-A633-55322DC12C89}">
      <dsp:nvSpPr>
        <dsp:cNvPr id="0" name=""/>
        <dsp:cNvSpPr/>
      </dsp:nvSpPr>
      <dsp:spPr>
        <a:xfrm>
          <a:off x="3507382" y="0"/>
          <a:ext cx="3246834" cy="3101975"/>
        </a:xfrm>
        <a:prstGeom prst="rect">
          <a:avLst/>
        </a:prstGeom>
        <a:solidFill>
          <a:schemeClr val="accent5">
            <a:hueOff val="-119936"/>
            <a:satOff val="-4449"/>
            <a:lumOff val="7059"/>
            <a:alphaOff val="0"/>
          </a:schemeClr>
        </a:solidFill>
        <a:ln w="12700" cap="flat" cmpd="sng" algn="ctr">
          <a:solidFill>
            <a:schemeClr val="accent5">
              <a:hueOff val="-119936"/>
              <a:satOff val="-4449"/>
              <a:lumOff val="705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715" tIns="0" rIns="320715" bIns="330200" numCol="1" spcCol="1270" anchor="t" anchorCtr="0">
          <a:noAutofit/>
        </a:bodyPr>
        <a:lstStyle/>
        <a:p>
          <a:pPr marL="0" lvl="0" indent="0" algn="l" defTabSz="1155700">
            <a:lnSpc>
              <a:spcPct val="90000"/>
            </a:lnSpc>
            <a:spcBef>
              <a:spcPct val="0"/>
            </a:spcBef>
            <a:spcAft>
              <a:spcPct val="35000"/>
            </a:spcAft>
            <a:buNone/>
          </a:pPr>
          <a:r>
            <a:rPr lang="en-US" sz="2600" kern="1200"/>
            <a:t>Parent out loud</a:t>
          </a:r>
        </a:p>
      </dsp:txBody>
      <dsp:txXfrm>
        <a:off x="3507382" y="1240789"/>
        <a:ext cx="3246834" cy="1861185"/>
      </dsp:txXfrm>
    </dsp:sp>
    <dsp:sp modelId="{0BF3B6E8-CB68-495C-B421-414E39112EBA}">
      <dsp:nvSpPr>
        <dsp:cNvPr id="0" name=""/>
        <dsp:cNvSpPr/>
      </dsp:nvSpPr>
      <dsp:spPr>
        <a:xfrm>
          <a:off x="3507382" y="0"/>
          <a:ext cx="3246834" cy="1240790"/>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0715" tIns="165100" rIns="320715"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507382" y="0"/>
        <a:ext cx="3246834" cy="1240790"/>
      </dsp:txXfrm>
    </dsp:sp>
    <dsp:sp modelId="{EF4E0684-D4D6-43FC-85DF-BE71275301B0}">
      <dsp:nvSpPr>
        <dsp:cNvPr id="0" name=""/>
        <dsp:cNvSpPr/>
      </dsp:nvSpPr>
      <dsp:spPr>
        <a:xfrm>
          <a:off x="7013963" y="0"/>
          <a:ext cx="3246834" cy="3101975"/>
        </a:xfrm>
        <a:prstGeom prst="rect">
          <a:avLst/>
        </a:prstGeom>
        <a:solidFill>
          <a:schemeClr val="accent5">
            <a:hueOff val="-239873"/>
            <a:satOff val="-8897"/>
            <a:lumOff val="14117"/>
            <a:alphaOff val="0"/>
          </a:schemeClr>
        </a:solidFill>
        <a:ln w="12700" cap="flat" cmpd="sng" algn="ctr">
          <a:solidFill>
            <a:schemeClr val="accent5">
              <a:hueOff val="-239873"/>
              <a:satOff val="-8897"/>
              <a:lumOff val="1411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715" tIns="0" rIns="320715" bIns="330200" numCol="1" spcCol="1270" anchor="t" anchorCtr="0">
          <a:noAutofit/>
        </a:bodyPr>
        <a:lstStyle/>
        <a:p>
          <a:pPr marL="0" lvl="0" indent="0" algn="l" defTabSz="1155700">
            <a:lnSpc>
              <a:spcPct val="90000"/>
            </a:lnSpc>
            <a:spcBef>
              <a:spcPct val="0"/>
            </a:spcBef>
            <a:spcAft>
              <a:spcPct val="35000"/>
            </a:spcAft>
            <a:buNone/>
          </a:pPr>
          <a:r>
            <a:rPr lang="en-US" sz="2600" kern="1200"/>
            <a:t>Demonstrate good coping skills</a:t>
          </a:r>
        </a:p>
      </dsp:txBody>
      <dsp:txXfrm>
        <a:off x="7013963" y="1240789"/>
        <a:ext cx="3246834" cy="1861185"/>
      </dsp:txXfrm>
    </dsp:sp>
    <dsp:sp modelId="{39953690-9B2D-4AFE-A50D-76DF49AA0A2B}">
      <dsp:nvSpPr>
        <dsp:cNvPr id="0" name=""/>
        <dsp:cNvSpPr/>
      </dsp:nvSpPr>
      <dsp:spPr>
        <a:xfrm>
          <a:off x="7013963" y="0"/>
          <a:ext cx="3246834" cy="1240790"/>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0715" tIns="165100" rIns="320715"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013963" y="0"/>
        <a:ext cx="3246834" cy="12407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CFC78-F29E-4A8F-9613-608D91B8665E}">
      <dsp:nvSpPr>
        <dsp:cNvPr id="0" name=""/>
        <dsp:cNvSpPr/>
      </dsp:nvSpPr>
      <dsp:spPr>
        <a:xfrm>
          <a:off x="495799" y="653850"/>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8B4A13-4C62-4BCF-88EB-63D39108A479}">
      <dsp:nvSpPr>
        <dsp:cNvPr id="0" name=""/>
        <dsp:cNvSpPr/>
      </dsp:nvSpPr>
      <dsp:spPr>
        <a:xfrm>
          <a:off x="799" y="173389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1" kern="1200"/>
            <a:t>When you are listening actively you are… </a:t>
          </a:r>
          <a:endParaRPr lang="en-US" sz="1500" kern="1200"/>
        </a:p>
      </dsp:txBody>
      <dsp:txXfrm>
        <a:off x="799" y="1733897"/>
        <a:ext cx="1800000" cy="720000"/>
      </dsp:txXfrm>
    </dsp:sp>
    <dsp:sp modelId="{FEB964FB-384D-48D1-87AA-28CF1BFA7739}">
      <dsp:nvSpPr>
        <dsp:cNvPr id="0" name=""/>
        <dsp:cNvSpPr/>
      </dsp:nvSpPr>
      <dsp:spPr>
        <a:xfrm>
          <a:off x="2610799" y="653850"/>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622F26-53EA-4A0F-BD9E-9DF3C8BADDFF}">
      <dsp:nvSpPr>
        <dsp:cNvPr id="0" name=""/>
        <dsp:cNvSpPr/>
      </dsp:nvSpPr>
      <dsp:spPr>
        <a:xfrm>
          <a:off x="2115799" y="173389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 Facing the speaker with your body. </a:t>
          </a:r>
        </a:p>
      </dsp:txBody>
      <dsp:txXfrm>
        <a:off x="2115799" y="1733897"/>
        <a:ext cx="1800000" cy="720000"/>
      </dsp:txXfrm>
    </dsp:sp>
    <dsp:sp modelId="{2006AC18-B644-4504-A905-40A5CA4EEBA0}">
      <dsp:nvSpPr>
        <dsp:cNvPr id="0" name=""/>
        <dsp:cNvSpPr/>
      </dsp:nvSpPr>
      <dsp:spPr>
        <a:xfrm>
          <a:off x="4725799" y="653850"/>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48296B-3176-4522-B395-BCA58600042C}">
      <dsp:nvSpPr>
        <dsp:cNvPr id="0" name=""/>
        <dsp:cNvSpPr/>
      </dsp:nvSpPr>
      <dsp:spPr>
        <a:xfrm>
          <a:off x="4230799" y="173389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 Making good eye contact with the speaker. </a:t>
          </a:r>
        </a:p>
      </dsp:txBody>
      <dsp:txXfrm>
        <a:off x="4230799" y="1733897"/>
        <a:ext cx="1800000" cy="720000"/>
      </dsp:txXfrm>
    </dsp:sp>
    <dsp:sp modelId="{24C33BEC-3743-4FA4-B98F-C32404984B35}">
      <dsp:nvSpPr>
        <dsp:cNvPr id="0" name=""/>
        <dsp:cNvSpPr/>
      </dsp:nvSpPr>
      <dsp:spPr>
        <a:xfrm>
          <a:off x="6840800" y="653850"/>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A9FA51-EE42-4EFA-95E2-B9B9AED502A8}">
      <dsp:nvSpPr>
        <dsp:cNvPr id="0" name=""/>
        <dsp:cNvSpPr/>
      </dsp:nvSpPr>
      <dsp:spPr>
        <a:xfrm>
          <a:off x="6345799" y="173389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 Showing interest through nods or verbal expression (“hmm”). </a:t>
          </a:r>
        </a:p>
      </dsp:txBody>
      <dsp:txXfrm>
        <a:off x="6345799" y="1733897"/>
        <a:ext cx="1800000" cy="720000"/>
      </dsp:txXfrm>
    </dsp:sp>
    <dsp:sp modelId="{CB9C1884-D404-434E-BC62-9141CB130FDB}">
      <dsp:nvSpPr>
        <dsp:cNvPr id="0" name=""/>
        <dsp:cNvSpPr/>
      </dsp:nvSpPr>
      <dsp:spPr>
        <a:xfrm>
          <a:off x="8955800" y="653850"/>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E8C536-AC57-45C7-A67D-3C35657FD052}">
      <dsp:nvSpPr>
        <dsp:cNvPr id="0" name=""/>
        <dsp:cNvSpPr/>
      </dsp:nvSpPr>
      <dsp:spPr>
        <a:xfrm>
          <a:off x="8460800" y="173389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 Reflecting what they have said for clarification. </a:t>
          </a:r>
        </a:p>
      </dsp:txBody>
      <dsp:txXfrm>
        <a:off x="8460800" y="1733897"/>
        <a:ext cx="180000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F8B13-3C98-4EDC-AC18-1D4B37C44F53}">
      <dsp:nvSpPr>
        <dsp:cNvPr id="0" name=""/>
        <dsp:cNvSpPr/>
      </dsp:nvSpPr>
      <dsp:spPr>
        <a:xfrm>
          <a:off x="0" y="0"/>
          <a:ext cx="8722360" cy="932324"/>
        </a:xfrm>
        <a:prstGeom prst="roundRect">
          <a:avLst>
            <a:gd name="adj" fmla="val 10000"/>
          </a:avLst>
        </a:prstGeom>
        <a:solidFill>
          <a:schemeClr val="accent3">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 Labels the feelings the child may be directly or indirectly expressing </a:t>
          </a:r>
        </a:p>
      </dsp:txBody>
      <dsp:txXfrm>
        <a:off x="27307" y="27307"/>
        <a:ext cx="7716308" cy="877710"/>
      </dsp:txXfrm>
    </dsp:sp>
    <dsp:sp modelId="{44721E41-E0FE-4F20-A08F-2BBD134E2E44}">
      <dsp:nvSpPr>
        <dsp:cNvPr id="0" name=""/>
        <dsp:cNvSpPr/>
      </dsp:nvSpPr>
      <dsp:spPr>
        <a:xfrm>
          <a:off x="769619" y="1087711"/>
          <a:ext cx="8722360" cy="932324"/>
        </a:xfrm>
        <a:prstGeom prst="roundRect">
          <a:avLst>
            <a:gd name="adj" fmla="val 10000"/>
          </a:avLst>
        </a:prstGeom>
        <a:solidFill>
          <a:schemeClr val="accent3">
            <a:alpha val="90000"/>
            <a:hueOff val="0"/>
            <a:satOff val="0"/>
            <a:lumOff val="0"/>
            <a:alphaOff val="-2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 Clarifies the listener’s understanding of what has been said</a:t>
          </a:r>
        </a:p>
      </dsp:txBody>
      <dsp:txXfrm>
        <a:off x="796926" y="1115018"/>
        <a:ext cx="7292115" cy="877710"/>
      </dsp:txXfrm>
    </dsp:sp>
    <dsp:sp modelId="{7720D275-7E6F-48B0-92D5-D4EB01F71FB5}">
      <dsp:nvSpPr>
        <dsp:cNvPr id="0" name=""/>
        <dsp:cNvSpPr/>
      </dsp:nvSpPr>
      <dsp:spPr>
        <a:xfrm>
          <a:off x="1539239" y="2175423"/>
          <a:ext cx="8722360" cy="932324"/>
        </a:xfrm>
        <a:prstGeom prst="roundRect">
          <a:avLst>
            <a:gd name="adj" fmla="val 10000"/>
          </a:avLst>
        </a:prstGeom>
        <a:solidFill>
          <a:schemeClr val="accent3">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“You feel frustrated,  its sounds like you don’t feel like the teacher listen to your side of the story”</a:t>
          </a:r>
        </a:p>
      </dsp:txBody>
      <dsp:txXfrm>
        <a:off x="1566546" y="2202730"/>
        <a:ext cx="7292115" cy="877710"/>
      </dsp:txXfrm>
    </dsp:sp>
    <dsp:sp modelId="{09B16340-8922-4604-9C61-B99D4C73D8E9}">
      <dsp:nvSpPr>
        <dsp:cNvPr id="0" name=""/>
        <dsp:cNvSpPr/>
      </dsp:nvSpPr>
      <dsp:spPr>
        <a:xfrm>
          <a:off x="8116349" y="707012"/>
          <a:ext cx="606010" cy="606010"/>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252701" y="707012"/>
        <a:ext cx="333306" cy="456023"/>
      </dsp:txXfrm>
    </dsp:sp>
    <dsp:sp modelId="{482C68A2-C0A6-4F5B-836A-25016485D407}">
      <dsp:nvSpPr>
        <dsp:cNvPr id="0" name=""/>
        <dsp:cNvSpPr/>
      </dsp:nvSpPr>
      <dsp:spPr>
        <a:xfrm>
          <a:off x="8885969" y="1788508"/>
          <a:ext cx="606010" cy="606010"/>
        </a:xfrm>
        <a:prstGeom prst="downArrow">
          <a:avLst>
            <a:gd name="adj1" fmla="val 55000"/>
            <a:gd name="adj2" fmla="val 45000"/>
          </a:avLst>
        </a:prstGeom>
        <a:solidFill>
          <a:schemeClr val="accent3">
            <a:alpha val="90000"/>
            <a:tint val="40000"/>
            <a:hueOff val="0"/>
            <a:satOff val="0"/>
            <a:lumOff val="0"/>
            <a:alphaOff val="-4000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022321" y="1788508"/>
        <a:ext cx="333306" cy="45602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9E571-9716-124B-8BEB-4BEB1550BB39}"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576944-FFB9-1A45-9735-9DF43BECE6B9}" type="slidenum">
              <a:rPr lang="en-US" smtClean="0"/>
              <a:t>‹#›</a:t>
            </a:fld>
            <a:endParaRPr lang="en-US"/>
          </a:p>
        </p:txBody>
      </p:sp>
    </p:spTree>
    <p:extLst>
      <p:ext uri="{BB962C8B-B14F-4D97-AF65-F5344CB8AC3E}">
        <p14:creationId xmlns:p14="http://schemas.microsoft.com/office/powerpoint/2010/main" val="359552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8BB4F90-D373-41B6-ADBA-D5E5166302EC}" type="slidenum">
              <a:rPr lang="en-US" smtClean="0"/>
              <a:pPr>
                <a:defRPr/>
              </a:pPr>
              <a:t>4</a:t>
            </a:fld>
            <a:endParaRPr lang="en-US"/>
          </a:p>
        </p:txBody>
      </p:sp>
    </p:spTree>
    <p:extLst>
      <p:ext uri="{BB962C8B-B14F-4D97-AF65-F5344CB8AC3E}">
        <p14:creationId xmlns:p14="http://schemas.microsoft.com/office/powerpoint/2010/main" val="3649499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defTabSz="914437">
              <a:defRPr sz="1400">
                <a:solidFill>
                  <a:schemeClr val="tx1"/>
                </a:solidFill>
                <a:latin typeface="Verdana" pitchFamily="34" charset="0"/>
              </a:defRPr>
            </a:lvl1pPr>
            <a:lvl2pPr marL="729057" indent="-280406" defTabSz="914437">
              <a:defRPr sz="1400">
                <a:solidFill>
                  <a:schemeClr val="tx1"/>
                </a:solidFill>
                <a:latin typeface="Verdana" pitchFamily="34" charset="0"/>
              </a:defRPr>
            </a:lvl2pPr>
            <a:lvl3pPr marL="1121626" indent="-224325" defTabSz="914437">
              <a:defRPr sz="1400">
                <a:solidFill>
                  <a:schemeClr val="tx1"/>
                </a:solidFill>
                <a:latin typeface="Verdana" pitchFamily="34" charset="0"/>
              </a:defRPr>
            </a:lvl3pPr>
            <a:lvl4pPr marL="1570276" indent="-224325" defTabSz="914437">
              <a:defRPr sz="1400">
                <a:solidFill>
                  <a:schemeClr val="tx1"/>
                </a:solidFill>
                <a:latin typeface="Verdana" pitchFamily="34" charset="0"/>
              </a:defRPr>
            </a:lvl4pPr>
            <a:lvl5pPr marL="2018927" indent="-224325" defTabSz="914437">
              <a:defRPr sz="1400">
                <a:solidFill>
                  <a:schemeClr val="tx1"/>
                </a:solidFill>
                <a:latin typeface="Verdana" pitchFamily="34" charset="0"/>
              </a:defRPr>
            </a:lvl5pPr>
            <a:lvl6pPr marL="2467577" indent="-224325" defTabSz="914437" eaLnBrk="0" fontAlgn="base" hangingPunct="0">
              <a:spcBef>
                <a:spcPct val="0"/>
              </a:spcBef>
              <a:spcAft>
                <a:spcPct val="0"/>
              </a:spcAft>
              <a:defRPr sz="1400">
                <a:solidFill>
                  <a:schemeClr val="tx1"/>
                </a:solidFill>
                <a:latin typeface="Verdana" pitchFamily="34" charset="0"/>
              </a:defRPr>
            </a:lvl6pPr>
            <a:lvl7pPr marL="2916227" indent="-224325" defTabSz="914437" eaLnBrk="0" fontAlgn="base" hangingPunct="0">
              <a:spcBef>
                <a:spcPct val="0"/>
              </a:spcBef>
              <a:spcAft>
                <a:spcPct val="0"/>
              </a:spcAft>
              <a:defRPr sz="1400">
                <a:solidFill>
                  <a:schemeClr val="tx1"/>
                </a:solidFill>
                <a:latin typeface="Verdana" pitchFamily="34" charset="0"/>
              </a:defRPr>
            </a:lvl7pPr>
            <a:lvl8pPr marL="3364878" indent="-224325" defTabSz="914437" eaLnBrk="0" fontAlgn="base" hangingPunct="0">
              <a:spcBef>
                <a:spcPct val="0"/>
              </a:spcBef>
              <a:spcAft>
                <a:spcPct val="0"/>
              </a:spcAft>
              <a:defRPr sz="1400">
                <a:solidFill>
                  <a:schemeClr val="tx1"/>
                </a:solidFill>
                <a:latin typeface="Verdana" pitchFamily="34" charset="0"/>
              </a:defRPr>
            </a:lvl8pPr>
            <a:lvl9pPr marL="3813528" indent="-224325" defTabSz="914437" eaLnBrk="0" fontAlgn="base" hangingPunct="0">
              <a:spcBef>
                <a:spcPct val="0"/>
              </a:spcBef>
              <a:spcAft>
                <a:spcPct val="0"/>
              </a:spcAft>
              <a:defRPr sz="1400">
                <a:solidFill>
                  <a:schemeClr val="tx1"/>
                </a:solidFill>
                <a:latin typeface="Verdana" pitchFamily="34" charset="0"/>
              </a:defRPr>
            </a:lvl9pPr>
          </a:lstStyle>
          <a:p>
            <a:fld id="{525FB0BB-7460-4F81-B550-71E8309E0888}" type="slidenum">
              <a:rPr lang="en-US" altLang="en-US" sz="1200">
                <a:solidFill>
                  <a:prstClr val="black"/>
                </a:solidFill>
                <a:latin typeface="Arial" charset="0"/>
              </a:rPr>
              <a:pPr/>
              <a:t>16</a:t>
            </a:fld>
            <a:endParaRPr lang="en-US" altLang="en-US" sz="1200">
              <a:solidFill>
                <a:prstClr val="black"/>
              </a:solidFill>
              <a:latin typeface="Arial" charset="0"/>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eaLnBrk="1" hangingPunct="1">
              <a:buFontTx/>
              <a:buChar char="•"/>
            </a:pPr>
            <a:r>
              <a:rPr lang="en-US" altLang="en-US" dirty="0"/>
              <a:t>What does your child do well?  What are you most proud of the child for doing?</a:t>
            </a:r>
          </a:p>
          <a:p>
            <a:pPr eaLnBrk="1" hangingPunct="1">
              <a:buFontTx/>
              <a:buChar char="•"/>
            </a:pPr>
            <a:r>
              <a:rPr lang="en-US" altLang="en-US" dirty="0"/>
              <a:t>How often do you praise him/her for that behavior? “Okay, so you could tell him/her more often, right?  Alright, that is what I am going to ask you to do for next week – praise, praise, praise, and here are some guidelines.  Seem reasonable??”</a:t>
            </a:r>
          </a:p>
          <a:p>
            <a:pPr eaLnBrk="1" hangingPunct="1">
              <a:buFontTx/>
              <a:buChar char="•"/>
            </a:pPr>
            <a:r>
              <a:rPr lang="en-US" altLang="en-US" dirty="0"/>
              <a:t>We all thrive on positive attention and praise!!  Encourage parent to think about how praise/positive attention makes them feel.</a:t>
            </a:r>
          </a:p>
          <a:p>
            <a:pPr eaLnBrk="1" hangingPunct="1">
              <a:buFontTx/>
              <a:buChar char="•"/>
            </a:pPr>
            <a:r>
              <a:rPr lang="en-US" altLang="en-US" dirty="0"/>
              <a:t>Model praise in therapy with parents!!</a:t>
            </a:r>
          </a:p>
          <a:p>
            <a:pPr eaLnBrk="1" hangingPunct="1"/>
            <a:endParaRPr lang="en-US" altLang="en-US" dirty="0"/>
          </a:p>
        </p:txBody>
      </p:sp>
    </p:spTree>
    <p:extLst>
      <p:ext uri="{BB962C8B-B14F-4D97-AF65-F5344CB8AC3E}">
        <p14:creationId xmlns:p14="http://schemas.microsoft.com/office/powerpoint/2010/main" val="3410287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defTabSz="914437">
              <a:defRPr sz="1400">
                <a:solidFill>
                  <a:schemeClr val="tx1"/>
                </a:solidFill>
                <a:latin typeface="Verdana" pitchFamily="34" charset="0"/>
              </a:defRPr>
            </a:lvl1pPr>
            <a:lvl2pPr marL="729057" indent="-280406" defTabSz="914437">
              <a:defRPr sz="1400">
                <a:solidFill>
                  <a:schemeClr val="tx1"/>
                </a:solidFill>
                <a:latin typeface="Verdana" pitchFamily="34" charset="0"/>
              </a:defRPr>
            </a:lvl2pPr>
            <a:lvl3pPr marL="1121626" indent="-224325" defTabSz="914437">
              <a:defRPr sz="1400">
                <a:solidFill>
                  <a:schemeClr val="tx1"/>
                </a:solidFill>
                <a:latin typeface="Verdana" pitchFamily="34" charset="0"/>
              </a:defRPr>
            </a:lvl3pPr>
            <a:lvl4pPr marL="1570276" indent="-224325" defTabSz="914437">
              <a:defRPr sz="1400">
                <a:solidFill>
                  <a:schemeClr val="tx1"/>
                </a:solidFill>
                <a:latin typeface="Verdana" pitchFamily="34" charset="0"/>
              </a:defRPr>
            </a:lvl4pPr>
            <a:lvl5pPr marL="2018927" indent="-224325" defTabSz="914437">
              <a:defRPr sz="1400">
                <a:solidFill>
                  <a:schemeClr val="tx1"/>
                </a:solidFill>
                <a:latin typeface="Verdana" pitchFamily="34" charset="0"/>
              </a:defRPr>
            </a:lvl5pPr>
            <a:lvl6pPr marL="2467577" indent="-224325" defTabSz="914437" eaLnBrk="0" fontAlgn="base" hangingPunct="0">
              <a:spcBef>
                <a:spcPct val="0"/>
              </a:spcBef>
              <a:spcAft>
                <a:spcPct val="0"/>
              </a:spcAft>
              <a:defRPr sz="1400">
                <a:solidFill>
                  <a:schemeClr val="tx1"/>
                </a:solidFill>
                <a:latin typeface="Verdana" pitchFamily="34" charset="0"/>
              </a:defRPr>
            </a:lvl6pPr>
            <a:lvl7pPr marL="2916227" indent="-224325" defTabSz="914437" eaLnBrk="0" fontAlgn="base" hangingPunct="0">
              <a:spcBef>
                <a:spcPct val="0"/>
              </a:spcBef>
              <a:spcAft>
                <a:spcPct val="0"/>
              </a:spcAft>
              <a:defRPr sz="1400">
                <a:solidFill>
                  <a:schemeClr val="tx1"/>
                </a:solidFill>
                <a:latin typeface="Verdana" pitchFamily="34" charset="0"/>
              </a:defRPr>
            </a:lvl7pPr>
            <a:lvl8pPr marL="3364878" indent="-224325" defTabSz="914437" eaLnBrk="0" fontAlgn="base" hangingPunct="0">
              <a:spcBef>
                <a:spcPct val="0"/>
              </a:spcBef>
              <a:spcAft>
                <a:spcPct val="0"/>
              </a:spcAft>
              <a:defRPr sz="1400">
                <a:solidFill>
                  <a:schemeClr val="tx1"/>
                </a:solidFill>
                <a:latin typeface="Verdana" pitchFamily="34" charset="0"/>
              </a:defRPr>
            </a:lvl8pPr>
            <a:lvl9pPr marL="3813528" indent="-224325" defTabSz="914437" eaLnBrk="0" fontAlgn="base" hangingPunct="0">
              <a:spcBef>
                <a:spcPct val="0"/>
              </a:spcBef>
              <a:spcAft>
                <a:spcPct val="0"/>
              </a:spcAft>
              <a:defRPr sz="1400">
                <a:solidFill>
                  <a:schemeClr val="tx1"/>
                </a:solidFill>
                <a:latin typeface="Verdana" pitchFamily="34" charset="0"/>
              </a:defRPr>
            </a:lvl9pPr>
          </a:lstStyle>
          <a:p>
            <a:fld id="{525FB0BB-7460-4F81-B550-71E8309E0888}" type="slidenum">
              <a:rPr lang="en-US" altLang="en-US" sz="1200">
                <a:solidFill>
                  <a:prstClr val="black"/>
                </a:solidFill>
                <a:latin typeface="Arial" charset="0"/>
              </a:rPr>
              <a:pPr/>
              <a:t>17</a:t>
            </a:fld>
            <a:endParaRPr lang="en-US" altLang="en-US" sz="1200">
              <a:solidFill>
                <a:prstClr val="black"/>
              </a:solidFill>
              <a:latin typeface="Arial" charset="0"/>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eaLnBrk="1" hangingPunct="1">
              <a:buFontTx/>
              <a:buChar char="•"/>
            </a:pPr>
            <a:r>
              <a:rPr lang="en-US" altLang="en-US" dirty="0"/>
              <a:t>What does your child do well?  What are you most proud of the child for doing?</a:t>
            </a:r>
          </a:p>
          <a:p>
            <a:pPr eaLnBrk="1" hangingPunct="1">
              <a:buFontTx/>
              <a:buChar char="•"/>
            </a:pPr>
            <a:r>
              <a:rPr lang="en-US" altLang="en-US" dirty="0"/>
              <a:t>How often do you praise him/her for that behavior? “Okay, so you could tell him/her more often, right?  Alright, that is what I am going to ask you to do for next week – praise, praise, praise, and here are some guidelines.  Seem reasonable??”</a:t>
            </a:r>
          </a:p>
          <a:p>
            <a:pPr eaLnBrk="1" hangingPunct="1">
              <a:buFontTx/>
              <a:buChar char="•"/>
            </a:pPr>
            <a:r>
              <a:rPr lang="en-US" altLang="en-US" dirty="0"/>
              <a:t>We all thrive on positive attention and praise!!  Encourage parent to think about how praise/positive attention makes them feel.</a:t>
            </a:r>
          </a:p>
          <a:p>
            <a:pPr eaLnBrk="1" hangingPunct="1">
              <a:buFontTx/>
              <a:buChar char="•"/>
            </a:pPr>
            <a:r>
              <a:rPr lang="en-US" altLang="en-US" dirty="0"/>
              <a:t>Model praise in therapy with parents!!</a:t>
            </a:r>
          </a:p>
          <a:p>
            <a:pPr eaLnBrk="1" hangingPunct="1"/>
            <a:endParaRPr lang="en-US" altLang="en-US" dirty="0"/>
          </a:p>
        </p:txBody>
      </p:sp>
    </p:spTree>
    <p:extLst>
      <p:ext uri="{BB962C8B-B14F-4D97-AF65-F5344CB8AC3E}">
        <p14:creationId xmlns:p14="http://schemas.microsoft.com/office/powerpoint/2010/main" val="877990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 not Indirect: </a:t>
            </a:r>
            <a:r>
              <a:rPr lang="en-US" sz="1200" kern="1200" dirty="0">
                <a:solidFill>
                  <a:schemeClr val="tx1"/>
                </a:solidFill>
                <a:effectLst/>
                <a:latin typeface="+mn-lt"/>
                <a:ea typeface="+mn-ea"/>
                <a:cs typeface="+mn-cs"/>
              </a:rPr>
              <a:t>Use commands that make it clear that the child is expected to do what has been requested. Commands such as “Let’s clean up now” or “how about getting in line?” should be eliminated because the child may interpret them as meaning she/he has a choice in the matter when in fact there is none. If the oppositional child thinks that the parent/caregiver is merely suggesting that she/he do something that she/her doesn’t want to do, compliance is unlikely. Direct commands should be used when it is important that the child do the requested behavior.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Positively Stated: </a:t>
            </a:r>
            <a:r>
              <a:rPr lang="en-US" sz="1200" kern="1200" dirty="0">
                <a:solidFill>
                  <a:schemeClr val="tx1"/>
                </a:solidFill>
                <a:effectLst/>
                <a:latin typeface="+mn-lt"/>
                <a:ea typeface="+mn-ea"/>
                <a:cs typeface="+mn-cs"/>
              </a:rPr>
              <a:t>Try to tell the child what </a:t>
            </a:r>
            <a:r>
              <a:rPr lang="en-US" sz="1200" b="1" kern="1200" dirty="0">
                <a:solidFill>
                  <a:schemeClr val="tx1"/>
                </a:solidFill>
                <a:effectLst/>
                <a:latin typeface="+mn-lt"/>
                <a:ea typeface="+mn-ea"/>
                <a:cs typeface="+mn-cs"/>
              </a:rPr>
              <a:t>TO DO</a:t>
            </a:r>
            <a:r>
              <a:rPr lang="en-US" sz="1200" kern="1200" dirty="0">
                <a:solidFill>
                  <a:schemeClr val="tx1"/>
                </a:solidFill>
                <a:effectLst/>
                <a:latin typeface="+mn-lt"/>
                <a:ea typeface="+mn-ea"/>
                <a:cs typeface="+mn-cs"/>
              </a:rPr>
              <a:t>, rather than what </a:t>
            </a:r>
            <a:r>
              <a:rPr lang="en-US" sz="1200" b="1" kern="1200" dirty="0">
                <a:solidFill>
                  <a:schemeClr val="tx1"/>
                </a:solidFill>
                <a:effectLst/>
                <a:latin typeface="+mn-lt"/>
                <a:ea typeface="+mn-ea"/>
                <a:cs typeface="+mn-cs"/>
              </a:rPr>
              <a:t>NOT TO DO</a:t>
            </a:r>
            <a:r>
              <a:rPr lang="en-US" sz="1200" kern="1200" dirty="0">
                <a:solidFill>
                  <a:schemeClr val="tx1"/>
                </a:solidFill>
                <a:effectLst/>
                <a:latin typeface="+mn-lt"/>
                <a:ea typeface="+mn-ea"/>
                <a:cs typeface="+mn-cs"/>
              </a:rPr>
              <a:t>. Replace “Don’t…” and “Stop…” commands with instructions requiring the child to do something incompatible with the problem behavior (e.g., instead of saying “Don’t climb on the furniture”, parents/caregiver should say “Please keep your feet on the floor”).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a:t>
            </a:r>
            <a:r>
              <a:rPr lang="en-US" sz="1200" b="1" kern="1200" dirty="0">
                <a:solidFill>
                  <a:schemeClr val="tx1"/>
                </a:solidFill>
                <a:effectLst/>
                <a:latin typeface="+mn-lt"/>
                <a:ea typeface="+mn-ea"/>
                <a:cs typeface="+mn-cs"/>
              </a:rPr>
              <a:t>Single Rather Than Compound: </a:t>
            </a:r>
            <a:r>
              <a:rPr lang="en-US" sz="1200" kern="1200" dirty="0">
                <a:solidFill>
                  <a:schemeClr val="tx1"/>
                </a:solidFill>
                <a:effectLst/>
                <a:latin typeface="+mn-lt"/>
                <a:ea typeface="+mn-ea"/>
                <a:cs typeface="+mn-cs"/>
              </a:rPr>
              <a:t>Give commands one at a time rather than stringing several together (e.g., avoid commands like “Go put your coat in your closet, your books on the table, and then come to the kitchen.”). Also, break large commands down into smaller parts (e.g., instead of “Get ready for bed”, use a series of smaller commands such as “Put your pajamas on.”, “Please brush your teeth.”, and “Please wash your face”. You can then describe what all of the behaviors “mean”. “Thank you for putting on your pajamas, brushing your teeth, and washing your face, now you are ready for bed.” </a:t>
            </a:r>
          </a:p>
          <a:p>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Specific not Vague</a:t>
            </a:r>
            <a:r>
              <a:rPr lang="en-US" sz="1200" kern="1200" dirty="0">
                <a:solidFill>
                  <a:schemeClr val="tx1"/>
                </a:solidFill>
                <a:effectLst/>
                <a:latin typeface="+mn-lt"/>
                <a:ea typeface="+mn-ea"/>
                <a:cs typeface="+mn-cs"/>
              </a:rPr>
              <a:t>: Tell the child specifically what is expected. Replace commands such as “Be good” or Straighten up” with more specific instructions such as “Use your indoor voice” or “Keep your hands to yourself”.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Adapted from handouts by </a:t>
            </a:r>
            <a:r>
              <a:rPr lang="en-US" sz="1200" kern="1200" dirty="0" err="1">
                <a:solidFill>
                  <a:schemeClr val="tx1"/>
                </a:solidFill>
                <a:effectLst/>
                <a:latin typeface="+mn-lt"/>
                <a:ea typeface="+mn-ea"/>
                <a:cs typeface="+mn-cs"/>
              </a:rPr>
              <a:t>Gurwitch</a:t>
            </a:r>
            <a:r>
              <a:rPr lang="en-US" sz="1200" kern="1200" dirty="0">
                <a:solidFill>
                  <a:schemeClr val="tx1"/>
                </a:solidFill>
                <a:effectLst/>
                <a:latin typeface="+mn-lt"/>
                <a:ea typeface="+mn-ea"/>
                <a:cs typeface="+mn-cs"/>
              </a:rPr>
              <a:t>, R. &amp; McNeil, C. (1991). Training Mental Health Professionals in Parent-Child Interaction Therapy.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576944-FFB9-1A45-9735-9DF43BECE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127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 not Indirect: </a:t>
            </a:r>
            <a:r>
              <a:rPr lang="en-US" sz="1200" kern="1200" dirty="0">
                <a:solidFill>
                  <a:schemeClr val="tx1"/>
                </a:solidFill>
                <a:effectLst/>
                <a:latin typeface="+mn-lt"/>
                <a:ea typeface="+mn-ea"/>
                <a:cs typeface="+mn-cs"/>
              </a:rPr>
              <a:t>Use commands that make it clear that the child is expected to do what has been requested. Commands such as “Let’s clean up now” or “how about getting in line?” should be eliminated because the child may interpret them as meaning she/he has a choice in the matter when in fact there is none. If the oppositional child thinks that the parent/caregiver is merely suggesting that she/he do something that she/her doesn’t want to do, compliance is unlikely. Direct commands should be used when it is important that the child do the requested behavior.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Positively Stated: </a:t>
            </a:r>
            <a:r>
              <a:rPr lang="en-US" sz="1200" kern="1200" dirty="0">
                <a:solidFill>
                  <a:schemeClr val="tx1"/>
                </a:solidFill>
                <a:effectLst/>
                <a:latin typeface="+mn-lt"/>
                <a:ea typeface="+mn-ea"/>
                <a:cs typeface="+mn-cs"/>
              </a:rPr>
              <a:t>Try to tell the child what </a:t>
            </a:r>
            <a:r>
              <a:rPr lang="en-US" sz="1200" b="1" kern="1200" dirty="0">
                <a:solidFill>
                  <a:schemeClr val="tx1"/>
                </a:solidFill>
                <a:effectLst/>
                <a:latin typeface="+mn-lt"/>
                <a:ea typeface="+mn-ea"/>
                <a:cs typeface="+mn-cs"/>
              </a:rPr>
              <a:t>TO DO</a:t>
            </a:r>
            <a:r>
              <a:rPr lang="en-US" sz="1200" kern="1200" dirty="0">
                <a:solidFill>
                  <a:schemeClr val="tx1"/>
                </a:solidFill>
                <a:effectLst/>
                <a:latin typeface="+mn-lt"/>
                <a:ea typeface="+mn-ea"/>
                <a:cs typeface="+mn-cs"/>
              </a:rPr>
              <a:t>, rather than what </a:t>
            </a:r>
            <a:r>
              <a:rPr lang="en-US" sz="1200" b="1" kern="1200" dirty="0">
                <a:solidFill>
                  <a:schemeClr val="tx1"/>
                </a:solidFill>
                <a:effectLst/>
                <a:latin typeface="+mn-lt"/>
                <a:ea typeface="+mn-ea"/>
                <a:cs typeface="+mn-cs"/>
              </a:rPr>
              <a:t>NOT TO DO</a:t>
            </a:r>
            <a:r>
              <a:rPr lang="en-US" sz="1200" kern="1200" dirty="0">
                <a:solidFill>
                  <a:schemeClr val="tx1"/>
                </a:solidFill>
                <a:effectLst/>
                <a:latin typeface="+mn-lt"/>
                <a:ea typeface="+mn-ea"/>
                <a:cs typeface="+mn-cs"/>
              </a:rPr>
              <a:t>. Replace “Don’t…” and “Stop…” commands with instructions requiring the child to do something incompatible with the problem behavior (e.g., instead of saying “Don’t climb on the furniture”, parents/caregiver should say “Please keep your feet on the floor”).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a:t>
            </a:r>
            <a:r>
              <a:rPr lang="en-US" sz="1200" b="1" kern="1200" dirty="0">
                <a:solidFill>
                  <a:schemeClr val="tx1"/>
                </a:solidFill>
                <a:effectLst/>
                <a:latin typeface="+mn-lt"/>
                <a:ea typeface="+mn-ea"/>
                <a:cs typeface="+mn-cs"/>
              </a:rPr>
              <a:t>Single Rather Than Compound: </a:t>
            </a:r>
            <a:r>
              <a:rPr lang="en-US" sz="1200" kern="1200" dirty="0">
                <a:solidFill>
                  <a:schemeClr val="tx1"/>
                </a:solidFill>
                <a:effectLst/>
                <a:latin typeface="+mn-lt"/>
                <a:ea typeface="+mn-ea"/>
                <a:cs typeface="+mn-cs"/>
              </a:rPr>
              <a:t>Give commands one at a time rather than stringing several together (e.g., avoid commands like “Go put your coat in your closet, your books on the table, and then come to the kitchen.”). Also, break large commands down into smaller parts (e.g., instead of “Get ready for bed”, use a series of smaller commands such as “Put your pajamas on.”, “Please brush your teeth.”, and “Please wash your face”. You can then describe what all of the behaviors “mean”. “Thank you for putting on your pajamas, brushing your teeth, and washing your face, now you are ready for bed.” </a:t>
            </a:r>
          </a:p>
          <a:p>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Specific not Vague</a:t>
            </a:r>
            <a:r>
              <a:rPr lang="en-US" sz="1200" kern="1200" dirty="0">
                <a:solidFill>
                  <a:schemeClr val="tx1"/>
                </a:solidFill>
                <a:effectLst/>
                <a:latin typeface="+mn-lt"/>
                <a:ea typeface="+mn-ea"/>
                <a:cs typeface="+mn-cs"/>
              </a:rPr>
              <a:t>: Tell the child specifically what is expected. Replace commands such as “Be good” or Straighten up” with more specific instructions such as “Use your indoor voice” or “Keep your hands to yourself”.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Adapted from handouts by </a:t>
            </a:r>
            <a:r>
              <a:rPr lang="en-US" sz="1200" kern="1200" dirty="0" err="1">
                <a:solidFill>
                  <a:schemeClr val="tx1"/>
                </a:solidFill>
                <a:effectLst/>
                <a:latin typeface="+mn-lt"/>
                <a:ea typeface="+mn-ea"/>
                <a:cs typeface="+mn-cs"/>
              </a:rPr>
              <a:t>Gurwitch</a:t>
            </a:r>
            <a:r>
              <a:rPr lang="en-US" sz="1200" kern="1200" dirty="0">
                <a:solidFill>
                  <a:schemeClr val="tx1"/>
                </a:solidFill>
                <a:effectLst/>
                <a:latin typeface="+mn-lt"/>
                <a:ea typeface="+mn-ea"/>
                <a:cs typeface="+mn-cs"/>
              </a:rPr>
              <a:t>, R. &amp; McNeil, C. (1991). Training Mental Health Professionals in Parent-Child Interaction Therapy.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576944-FFB9-1A45-9735-9DF43BECE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804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Practice what you preach.  Kids are watching and learning all the time.  They will listen more to what you do than what you say</a:t>
            </a:r>
          </a:p>
          <a:p>
            <a:pPr marL="228600" indent="-228600">
              <a:buAutoNum type="arabicParenR"/>
            </a:pPr>
            <a:r>
              <a:rPr lang="en-US" dirty="0"/>
              <a:t>Parent out loud.  A very simple, yet effective parenting technique is to say out loud what you are doing when using positive coping skills.  If you’ve had a bad day and come home and take a walk to clear your head.  Say it out loud.  “I’ve had a bad day, I just need 30 minutes to take a walk and clear my head”.  This not only communicates to the child what you are doing and why it makes a connection in their brain – when you have a bad day you should take a walk.  When we don’t communicate those things we risk the chance of assumption.  A child might think, she is grumpy and is avoiding me.  Which makes an unhelpful connection in their brain – when you are grumpy you avoid things.  </a:t>
            </a:r>
          </a:p>
          <a:p>
            <a:pPr marL="228600" indent="-228600">
              <a:buAutoNum type="arabicParenR"/>
            </a:pPr>
            <a:r>
              <a:rPr lang="en-US" dirty="0"/>
              <a:t>Practice and demonstrate the coping skills you are trying to teach your child.  Not only will it make you feel better it will reinforce that learning for your child.</a:t>
            </a:r>
          </a:p>
        </p:txBody>
      </p:sp>
      <p:sp>
        <p:nvSpPr>
          <p:cNvPr id="4" name="Slide Number Placeholder 3"/>
          <p:cNvSpPr>
            <a:spLocks noGrp="1"/>
          </p:cNvSpPr>
          <p:nvPr>
            <p:ph type="sldNum" sz="quarter" idx="5"/>
          </p:nvPr>
        </p:nvSpPr>
        <p:spPr/>
        <p:txBody>
          <a:bodyPr/>
          <a:lstStyle/>
          <a:p>
            <a:fld id="{F3576944-FFB9-1A45-9735-9DF43BECE6B9}" type="slidenum">
              <a:rPr lang="en-US" smtClean="0"/>
              <a:t>22</a:t>
            </a:fld>
            <a:endParaRPr lang="en-US"/>
          </a:p>
        </p:txBody>
      </p:sp>
    </p:spTree>
    <p:extLst>
      <p:ext uri="{BB962C8B-B14F-4D97-AF65-F5344CB8AC3E}">
        <p14:creationId xmlns:p14="http://schemas.microsoft.com/office/powerpoint/2010/main" val="3229428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576944-FFB9-1A45-9735-9DF43BECE6B9}" type="slidenum">
              <a:rPr lang="en-US" smtClean="0"/>
              <a:t>24</a:t>
            </a:fld>
            <a:endParaRPr lang="en-US"/>
          </a:p>
        </p:txBody>
      </p:sp>
    </p:spTree>
    <p:extLst>
      <p:ext uri="{BB962C8B-B14F-4D97-AF65-F5344CB8AC3E}">
        <p14:creationId xmlns:p14="http://schemas.microsoft.com/office/powerpoint/2010/main" val="977962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576944-FFB9-1A45-9735-9DF43BECE6B9}" type="slidenum">
              <a:rPr lang="en-US" smtClean="0"/>
              <a:t>25</a:t>
            </a:fld>
            <a:endParaRPr lang="en-US"/>
          </a:p>
        </p:txBody>
      </p:sp>
    </p:spTree>
    <p:extLst>
      <p:ext uri="{BB962C8B-B14F-4D97-AF65-F5344CB8AC3E}">
        <p14:creationId xmlns:p14="http://schemas.microsoft.com/office/powerpoint/2010/main" val="3556991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caregivers tell about a time they really felt listened too.  How did that feel? What did the person do?</a:t>
            </a:r>
          </a:p>
          <a:p>
            <a:r>
              <a:rPr lang="en-US" dirty="0"/>
              <a:t>Now have them tell of a time they didn’t feel listened too.  How did that feel?   What did the person do?</a:t>
            </a:r>
          </a:p>
          <a:p>
            <a:endParaRPr lang="en-US" dirty="0"/>
          </a:p>
          <a:p>
            <a:r>
              <a:rPr lang="en-US" dirty="0"/>
              <a:t>Talk about the importance of making their child feel like they are listened to and what they could specifically do to make them feel that way (in good times and bad)</a:t>
            </a:r>
          </a:p>
        </p:txBody>
      </p:sp>
      <p:sp>
        <p:nvSpPr>
          <p:cNvPr id="4" name="Slide Number Placeholder 3"/>
          <p:cNvSpPr>
            <a:spLocks noGrp="1"/>
          </p:cNvSpPr>
          <p:nvPr>
            <p:ph type="sldNum" sz="quarter" idx="5"/>
          </p:nvPr>
        </p:nvSpPr>
        <p:spPr/>
        <p:txBody>
          <a:bodyPr/>
          <a:lstStyle/>
          <a:p>
            <a:fld id="{F3576944-FFB9-1A45-9735-9DF43BECE6B9}" type="slidenum">
              <a:rPr lang="en-US" smtClean="0"/>
              <a:t>26</a:t>
            </a:fld>
            <a:endParaRPr lang="en-US"/>
          </a:p>
        </p:txBody>
      </p:sp>
    </p:spTree>
    <p:extLst>
      <p:ext uri="{BB962C8B-B14F-4D97-AF65-F5344CB8AC3E}">
        <p14:creationId xmlns:p14="http://schemas.microsoft.com/office/powerpoint/2010/main" val="102678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576944-FFB9-1A45-9735-9DF43BECE6B9}" type="slidenum">
              <a:rPr lang="en-US" smtClean="0"/>
              <a:t>27</a:t>
            </a:fld>
            <a:endParaRPr lang="en-US"/>
          </a:p>
        </p:txBody>
      </p:sp>
    </p:spTree>
    <p:extLst>
      <p:ext uri="{BB962C8B-B14F-4D97-AF65-F5344CB8AC3E}">
        <p14:creationId xmlns:p14="http://schemas.microsoft.com/office/powerpoint/2010/main" val="3990287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lvl1pPr defTabSz="914437">
              <a:defRPr sz="1400">
                <a:solidFill>
                  <a:schemeClr val="tx1"/>
                </a:solidFill>
                <a:latin typeface="Verdana" pitchFamily="34" charset="0"/>
              </a:defRPr>
            </a:lvl1pPr>
            <a:lvl2pPr marL="729057" indent="-280406" defTabSz="914437">
              <a:defRPr sz="1400">
                <a:solidFill>
                  <a:schemeClr val="tx1"/>
                </a:solidFill>
                <a:latin typeface="Verdana" pitchFamily="34" charset="0"/>
              </a:defRPr>
            </a:lvl2pPr>
            <a:lvl3pPr marL="1121626" indent="-224325" defTabSz="914437">
              <a:defRPr sz="1400">
                <a:solidFill>
                  <a:schemeClr val="tx1"/>
                </a:solidFill>
                <a:latin typeface="Verdana" pitchFamily="34" charset="0"/>
              </a:defRPr>
            </a:lvl3pPr>
            <a:lvl4pPr marL="1570276" indent="-224325" defTabSz="914437">
              <a:defRPr sz="1400">
                <a:solidFill>
                  <a:schemeClr val="tx1"/>
                </a:solidFill>
                <a:latin typeface="Verdana" pitchFamily="34" charset="0"/>
              </a:defRPr>
            </a:lvl4pPr>
            <a:lvl5pPr marL="2018927" indent="-224325" defTabSz="914437">
              <a:defRPr sz="1400">
                <a:solidFill>
                  <a:schemeClr val="tx1"/>
                </a:solidFill>
                <a:latin typeface="Verdana" pitchFamily="34" charset="0"/>
              </a:defRPr>
            </a:lvl5pPr>
            <a:lvl6pPr marL="2467577" indent="-224325" defTabSz="914437" eaLnBrk="0" fontAlgn="base" hangingPunct="0">
              <a:spcBef>
                <a:spcPct val="0"/>
              </a:spcBef>
              <a:spcAft>
                <a:spcPct val="0"/>
              </a:spcAft>
              <a:defRPr sz="1400">
                <a:solidFill>
                  <a:schemeClr val="tx1"/>
                </a:solidFill>
                <a:latin typeface="Verdana" pitchFamily="34" charset="0"/>
              </a:defRPr>
            </a:lvl6pPr>
            <a:lvl7pPr marL="2916227" indent="-224325" defTabSz="914437" eaLnBrk="0" fontAlgn="base" hangingPunct="0">
              <a:spcBef>
                <a:spcPct val="0"/>
              </a:spcBef>
              <a:spcAft>
                <a:spcPct val="0"/>
              </a:spcAft>
              <a:defRPr sz="1400">
                <a:solidFill>
                  <a:schemeClr val="tx1"/>
                </a:solidFill>
                <a:latin typeface="Verdana" pitchFamily="34" charset="0"/>
              </a:defRPr>
            </a:lvl7pPr>
            <a:lvl8pPr marL="3364878" indent="-224325" defTabSz="914437" eaLnBrk="0" fontAlgn="base" hangingPunct="0">
              <a:spcBef>
                <a:spcPct val="0"/>
              </a:spcBef>
              <a:spcAft>
                <a:spcPct val="0"/>
              </a:spcAft>
              <a:defRPr sz="1400">
                <a:solidFill>
                  <a:schemeClr val="tx1"/>
                </a:solidFill>
                <a:latin typeface="Verdana" pitchFamily="34" charset="0"/>
              </a:defRPr>
            </a:lvl8pPr>
            <a:lvl9pPr marL="3813528" indent="-224325" defTabSz="914437" eaLnBrk="0" fontAlgn="base" hangingPunct="0">
              <a:spcBef>
                <a:spcPct val="0"/>
              </a:spcBef>
              <a:spcAft>
                <a:spcPct val="0"/>
              </a:spcAft>
              <a:defRPr sz="1400">
                <a:solidFill>
                  <a:schemeClr val="tx1"/>
                </a:solidFill>
                <a:latin typeface="Verdana" pitchFamily="34" charset="0"/>
              </a:defRPr>
            </a:lvl9pPr>
          </a:lstStyle>
          <a:p>
            <a:fld id="{696852E9-7237-4DFF-96A5-CD9DB642513E}" type="slidenum">
              <a:rPr lang="en-US" altLang="en-US" sz="1200">
                <a:solidFill>
                  <a:prstClr val="black"/>
                </a:solidFill>
                <a:latin typeface="Arial" charset="0"/>
              </a:rPr>
              <a:pPr/>
              <a:t>30</a:t>
            </a:fld>
            <a:endParaRPr lang="en-US" altLang="en-US" sz="1200">
              <a:solidFill>
                <a:prstClr val="black"/>
              </a:solidFill>
              <a:latin typeface="Arial" charset="0"/>
            </a:endParaRPr>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p:spPr>
        <p:txBody>
          <a:bodyPr/>
          <a:lstStyle/>
          <a:p>
            <a:pPr eaLnBrk="1" hangingPunct="1">
              <a:buFontTx/>
              <a:buChar char="•"/>
            </a:pPr>
            <a:r>
              <a:rPr lang="en-US" altLang="en-US" dirty="0"/>
              <a:t>Based on the idea that kids want focused, emotionally intense attention from their parents (even if negative).</a:t>
            </a:r>
          </a:p>
          <a:p>
            <a:pPr eaLnBrk="1" hangingPunct="1">
              <a:buFontTx/>
              <a:buChar char="•"/>
            </a:pPr>
            <a:r>
              <a:rPr lang="en-US" altLang="en-US" dirty="0"/>
              <a:t>We tend to respond to misbehavior more than positive behavior therefore unintentionally reinforcing the very negative behavior that we want to discourage.</a:t>
            </a:r>
          </a:p>
          <a:p>
            <a:pPr eaLnBrk="1" hangingPunct="1">
              <a:buFontTx/>
              <a:buChar char="•"/>
            </a:pPr>
            <a:r>
              <a:rPr lang="en-US" altLang="en-US" dirty="0"/>
              <a:t>EXCEPTION: Dangerous behavior or very young children (2 and under)</a:t>
            </a:r>
          </a:p>
          <a:p>
            <a:pPr eaLnBrk="1" hangingPunct="1">
              <a:buFontTx/>
              <a:buChar char="•"/>
            </a:pPr>
            <a:r>
              <a:rPr lang="en-US" altLang="en-US" dirty="0"/>
              <a:t>Beware of extinction burst…If you know you can’t follow through – don’t do it – try to use a time-out.</a:t>
            </a:r>
          </a:p>
        </p:txBody>
      </p:sp>
    </p:spTree>
    <p:extLst>
      <p:ext uri="{BB962C8B-B14F-4D97-AF65-F5344CB8AC3E}">
        <p14:creationId xmlns:p14="http://schemas.microsoft.com/office/powerpoint/2010/main" val="2120390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defTabSz="914437">
              <a:defRPr sz="1400">
                <a:solidFill>
                  <a:schemeClr val="tx1"/>
                </a:solidFill>
                <a:latin typeface="Verdana" pitchFamily="34" charset="0"/>
              </a:defRPr>
            </a:lvl1pPr>
            <a:lvl2pPr marL="729057" indent="-280406" defTabSz="914437">
              <a:defRPr sz="1400">
                <a:solidFill>
                  <a:schemeClr val="tx1"/>
                </a:solidFill>
                <a:latin typeface="Verdana" pitchFamily="34" charset="0"/>
              </a:defRPr>
            </a:lvl2pPr>
            <a:lvl3pPr marL="1121626" indent="-224325" defTabSz="914437">
              <a:defRPr sz="1400">
                <a:solidFill>
                  <a:schemeClr val="tx1"/>
                </a:solidFill>
                <a:latin typeface="Verdana" pitchFamily="34" charset="0"/>
              </a:defRPr>
            </a:lvl3pPr>
            <a:lvl4pPr marL="1570276" indent="-224325" defTabSz="914437">
              <a:defRPr sz="1400">
                <a:solidFill>
                  <a:schemeClr val="tx1"/>
                </a:solidFill>
                <a:latin typeface="Verdana" pitchFamily="34" charset="0"/>
              </a:defRPr>
            </a:lvl4pPr>
            <a:lvl5pPr marL="2018927" indent="-224325" defTabSz="914437">
              <a:defRPr sz="1400">
                <a:solidFill>
                  <a:schemeClr val="tx1"/>
                </a:solidFill>
                <a:latin typeface="Verdana" pitchFamily="34" charset="0"/>
              </a:defRPr>
            </a:lvl5pPr>
            <a:lvl6pPr marL="2467577" indent="-224325" defTabSz="914437" eaLnBrk="0" fontAlgn="base" hangingPunct="0">
              <a:spcBef>
                <a:spcPct val="0"/>
              </a:spcBef>
              <a:spcAft>
                <a:spcPct val="0"/>
              </a:spcAft>
              <a:defRPr sz="1400">
                <a:solidFill>
                  <a:schemeClr val="tx1"/>
                </a:solidFill>
                <a:latin typeface="Verdana" pitchFamily="34" charset="0"/>
              </a:defRPr>
            </a:lvl6pPr>
            <a:lvl7pPr marL="2916227" indent="-224325" defTabSz="914437" eaLnBrk="0" fontAlgn="base" hangingPunct="0">
              <a:spcBef>
                <a:spcPct val="0"/>
              </a:spcBef>
              <a:spcAft>
                <a:spcPct val="0"/>
              </a:spcAft>
              <a:defRPr sz="1400">
                <a:solidFill>
                  <a:schemeClr val="tx1"/>
                </a:solidFill>
                <a:latin typeface="Verdana" pitchFamily="34" charset="0"/>
              </a:defRPr>
            </a:lvl7pPr>
            <a:lvl8pPr marL="3364878" indent="-224325" defTabSz="914437" eaLnBrk="0" fontAlgn="base" hangingPunct="0">
              <a:spcBef>
                <a:spcPct val="0"/>
              </a:spcBef>
              <a:spcAft>
                <a:spcPct val="0"/>
              </a:spcAft>
              <a:defRPr sz="1400">
                <a:solidFill>
                  <a:schemeClr val="tx1"/>
                </a:solidFill>
                <a:latin typeface="Verdana" pitchFamily="34" charset="0"/>
              </a:defRPr>
            </a:lvl8pPr>
            <a:lvl9pPr marL="3813528" indent="-224325" defTabSz="914437" eaLnBrk="0" fontAlgn="base" hangingPunct="0">
              <a:spcBef>
                <a:spcPct val="0"/>
              </a:spcBef>
              <a:spcAft>
                <a:spcPct val="0"/>
              </a:spcAft>
              <a:defRPr sz="1400">
                <a:solidFill>
                  <a:schemeClr val="tx1"/>
                </a:solidFill>
                <a:latin typeface="Verdana" pitchFamily="34" charset="0"/>
              </a:defRPr>
            </a:lvl9pPr>
          </a:lstStyle>
          <a:p>
            <a:fld id="{525FB0BB-7460-4F81-B550-71E8309E0888}" type="slidenum">
              <a:rPr lang="en-US" altLang="en-US" sz="1200">
                <a:solidFill>
                  <a:prstClr val="black"/>
                </a:solidFill>
                <a:latin typeface="Arial" charset="0"/>
              </a:rPr>
              <a:pPr/>
              <a:t>5</a:t>
            </a:fld>
            <a:endParaRPr lang="en-US" altLang="en-US" sz="1200">
              <a:solidFill>
                <a:prstClr val="black"/>
              </a:solidFill>
              <a:latin typeface="Arial" charset="0"/>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87984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defTabSz="914437">
              <a:defRPr sz="1400">
                <a:solidFill>
                  <a:schemeClr val="tx1"/>
                </a:solidFill>
                <a:latin typeface="Verdana" pitchFamily="34" charset="0"/>
              </a:defRPr>
            </a:lvl1pPr>
            <a:lvl2pPr marL="729057" indent="-280406" defTabSz="914437">
              <a:defRPr sz="1400">
                <a:solidFill>
                  <a:schemeClr val="tx1"/>
                </a:solidFill>
                <a:latin typeface="Verdana" pitchFamily="34" charset="0"/>
              </a:defRPr>
            </a:lvl2pPr>
            <a:lvl3pPr marL="1121626" indent="-224325" defTabSz="914437">
              <a:defRPr sz="1400">
                <a:solidFill>
                  <a:schemeClr val="tx1"/>
                </a:solidFill>
                <a:latin typeface="Verdana" pitchFamily="34" charset="0"/>
              </a:defRPr>
            </a:lvl3pPr>
            <a:lvl4pPr marL="1570276" indent="-224325" defTabSz="914437">
              <a:defRPr sz="1400">
                <a:solidFill>
                  <a:schemeClr val="tx1"/>
                </a:solidFill>
                <a:latin typeface="Verdana" pitchFamily="34" charset="0"/>
              </a:defRPr>
            </a:lvl4pPr>
            <a:lvl5pPr marL="2018927" indent="-224325" defTabSz="914437">
              <a:defRPr sz="1400">
                <a:solidFill>
                  <a:schemeClr val="tx1"/>
                </a:solidFill>
                <a:latin typeface="Verdana" pitchFamily="34" charset="0"/>
              </a:defRPr>
            </a:lvl5pPr>
            <a:lvl6pPr marL="2467577" indent="-224325" defTabSz="914437" eaLnBrk="0" fontAlgn="base" hangingPunct="0">
              <a:spcBef>
                <a:spcPct val="0"/>
              </a:spcBef>
              <a:spcAft>
                <a:spcPct val="0"/>
              </a:spcAft>
              <a:defRPr sz="1400">
                <a:solidFill>
                  <a:schemeClr val="tx1"/>
                </a:solidFill>
                <a:latin typeface="Verdana" pitchFamily="34" charset="0"/>
              </a:defRPr>
            </a:lvl6pPr>
            <a:lvl7pPr marL="2916227" indent="-224325" defTabSz="914437" eaLnBrk="0" fontAlgn="base" hangingPunct="0">
              <a:spcBef>
                <a:spcPct val="0"/>
              </a:spcBef>
              <a:spcAft>
                <a:spcPct val="0"/>
              </a:spcAft>
              <a:defRPr sz="1400">
                <a:solidFill>
                  <a:schemeClr val="tx1"/>
                </a:solidFill>
                <a:latin typeface="Verdana" pitchFamily="34" charset="0"/>
              </a:defRPr>
            </a:lvl7pPr>
            <a:lvl8pPr marL="3364878" indent="-224325" defTabSz="914437" eaLnBrk="0" fontAlgn="base" hangingPunct="0">
              <a:spcBef>
                <a:spcPct val="0"/>
              </a:spcBef>
              <a:spcAft>
                <a:spcPct val="0"/>
              </a:spcAft>
              <a:defRPr sz="1400">
                <a:solidFill>
                  <a:schemeClr val="tx1"/>
                </a:solidFill>
                <a:latin typeface="Verdana" pitchFamily="34" charset="0"/>
              </a:defRPr>
            </a:lvl8pPr>
            <a:lvl9pPr marL="3813528" indent="-224325" defTabSz="914437" eaLnBrk="0" fontAlgn="base" hangingPunct="0">
              <a:spcBef>
                <a:spcPct val="0"/>
              </a:spcBef>
              <a:spcAft>
                <a:spcPct val="0"/>
              </a:spcAft>
              <a:defRPr sz="1400">
                <a:solidFill>
                  <a:schemeClr val="tx1"/>
                </a:solidFill>
                <a:latin typeface="Verdana" pitchFamily="34" charset="0"/>
              </a:defRPr>
            </a:lvl9pPr>
          </a:lstStyle>
          <a:p>
            <a:fld id="{525FB0BB-7460-4F81-B550-71E8309E0888}" type="slidenum">
              <a:rPr lang="en-US" altLang="en-US" sz="1200">
                <a:solidFill>
                  <a:prstClr val="black"/>
                </a:solidFill>
                <a:latin typeface="Arial" charset="0"/>
              </a:rPr>
              <a:pPr/>
              <a:t>8</a:t>
            </a:fld>
            <a:endParaRPr lang="en-US" altLang="en-US" sz="1200">
              <a:solidFill>
                <a:prstClr val="black"/>
              </a:solidFill>
              <a:latin typeface="Arial" charset="0"/>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4245585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defTabSz="914437">
              <a:defRPr sz="1400">
                <a:solidFill>
                  <a:schemeClr val="tx1"/>
                </a:solidFill>
                <a:latin typeface="Verdana" pitchFamily="34" charset="0"/>
              </a:defRPr>
            </a:lvl1pPr>
            <a:lvl2pPr marL="729057" indent="-280406" defTabSz="914437">
              <a:defRPr sz="1400">
                <a:solidFill>
                  <a:schemeClr val="tx1"/>
                </a:solidFill>
                <a:latin typeface="Verdana" pitchFamily="34" charset="0"/>
              </a:defRPr>
            </a:lvl2pPr>
            <a:lvl3pPr marL="1121626" indent="-224325" defTabSz="914437">
              <a:defRPr sz="1400">
                <a:solidFill>
                  <a:schemeClr val="tx1"/>
                </a:solidFill>
                <a:latin typeface="Verdana" pitchFamily="34" charset="0"/>
              </a:defRPr>
            </a:lvl3pPr>
            <a:lvl4pPr marL="1570276" indent="-224325" defTabSz="914437">
              <a:defRPr sz="1400">
                <a:solidFill>
                  <a:schemeClr val="tx1"/>
                </a:solidFill>
                <a:latin typeface="Verdana" pitchFamily="34" charset="0"/>
              </a:defRPr>
            </a:lvl4pPr>
            <a:lvl5pPr marL="2018927" indent="-224325" defTabSz="914437">
              <a:defRPr sz="1400">
                <a:solidFill>
                  <a:schemeClr val="tx1"/>
                </a:solidFill>
                <a:latin typeface="Verdana" pitchFamily="34" charset="0"/>
              </a:defRPr>
            </a:lvl5pPr>
            <a:lvl6pPr marL="2467577" indent="-224325" defTabSz="914437" eaLnBrk="0" fontAlgn="base" hangingPunct="0">
              <a:spcBef>
                <a:spcPct val="0"/>
              </a:spcBef>
              <a:spcAft>
                <a:spcPct val="0"/>
              </a:spcAft>
              <a:defRPr sz="1400">
                <a:solidFill>
                  <a:schemeClr val="tx1"/>
                </a:solidFill>
                <a:latin typeface="Verdana" pitchFamily="34" charset="0"/>
              </a:defRPr>
            </a:lvl6pPr>
            <a:lvl7pPr marL="2916227" indent="-224325" defTabSz="914437" eaLnBrk="0" fontAlgn="base" hangingPunct="0">
              <a:spcBef>
                <a:spcPct val="0"/>
              </a:spcBef>
              <a:spcAft>
                <a:spcPct val="0"/>
              </a:spcAft>
              <a:defRPr sz="1400">
                <a:solidFill>
                  <a:schemeClr val="tx1"/>
                </a:solidFill>
                <a:latin typeface="Verdana" pitchFamily="34" charset="0"/>
              </a:defRPr>
            </a:lvl7pPr>
            <a:lvl8pPr marL="3364878" indent="-224325" defTabSz="914437" eaLnBrk="0" fontAlgn="base" hangingPunct="0">
              <a:spcBef>
                <a:spcPct val="0"/>
              </a:spcBef>
              <a:spcAft>
                <a:spcPct val="0"/>
              </a:spcAft>
              <a:defRPr sz="1400">
                <a:solidFill>
                  <a:schemeClr val="tx1"/>
                </a:solidFill>
                <a:latin typeface="Verdana" pitchFamily="34" charset="0"/>
              </a:defRPr>
            </a:lvl8pPr>
            <a:lvl9pPr marL="3813528" indent="-224325" defTabSz="914437" eaLnBrk="0" fontAlgn="base" hangingPunct="0">
              <a:spcBef>
                <a:spcPct val="0"/>
              </a:spcBef>
              <a:spcAft>
                <a:spcPct val="0"/>
              </a:spcAft>
              <a:defRPr sz="1400">
                <a:solidFill>
                  <a:schemeClr val="tx1"/>
                </a:solidFill>
                <a:latin typeface="Verdana" pitchFamily="34" charset="0"/>
              </a:defRPr>
            </a:lvl9pPr>
          </a:lstStyle>
          <a:p>
            <a:fld id="{525FB0BB-7460-4F81-B550-71E8309E0888}" type="slidenum">
              <a:rPr lang="en-US" altLang="en-US" sz="1200">
                <a:solidFill>
                  <a:prstClr val="black"/>
                </a:solidFill>
                <a:latin typeface="Arial" charset="0"/>
              </a:rPr>
              <a:pPr/>
              <a:t>9</a:t>
            </a:fld>
            <a:endParaRPr lang="en-US" altLang="en-US" sz="1200">
              <a:solidFill>
                <a:prstClr val="black"/>
              </a:solidFill>
              <a:latin typeface="Arial" charset="0"/>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267006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defTabSz="914437">
              <a:defRPr sz="1400">
                <a:solidFill>
                  <a:schemeClr val="tx1"/>
                </a:solidFill>
                <a:latin typeface="Verdana" pitchFamily="34" charset="0"/>
              </a:defRPr>
            </a:lvl1pPr>
            <a:lvl2pPr marL="729057" indent="-280406" defTabSz="914437">
              <a:defRPr sz="1400">
                <a:solidFill>
                  <a:schemeClr val="tx1"/>
                </a:solidFill>
                <a:latin typeface="Verdana" pitchFamily="34" charset="0"/>
              </a:defRPr>
            </a:lvl2pPr>
            <a:lvl3pPr marL="1121626" indent="-224325" defTabSz="914437">
              <a:defRPr sz="1400">
                <a:solidFill>
                  <a:schemeClr val="tx1"/>
                </a:solidFill>
                <a:latin typeface="Verdana" pitchFamily="34" charset="0"/>
              </a:defRPr>
            </a:lvl3pPr>
            <a:lvl4pPr marL="1570276" indent="-224325" defTabSz="914437">
              <a:defRPr sz="1400">
                <a:solidFill>
                  <a:schemeClr val="tx1"/>
                </a:solidFill>
                <a:latin typeface="Verdana" pitchFamily="34" charset="0"/>
              </a:defRPr>
            </a:lvl4pPr>
            <a:lvl5pPr marL="2018927" indent="-224325" defTabSz="914437">
              <a:defRPr sz="1400">
                <a:solidFill>
                  <a:schemeClr val="tx1"/>
                </a:solidFill>
                <a:latin typeface="Verdana" pitchFamily="34" charset="0"/>
              </a:defRPr>
            </a:lvl5pPr>
            <a:lvl6pPr marL="2467577" indent="-224325" defTabSz="914437" eaLnBrk="0" fontAlgn="base" hangingPunct="0">
              <a:spcBef>
                <a:spcPct val="0"/>
              </a:spcBef>
              <a:spcAft>
                <a:spcPct val="0"/>
              </a:spcAft>
              <a:defRPr sz="1400">
                <a:solidFill>
                  <a:schemeClr val="tx1"/>
                </a:solidFill>
                <a:latin typeface="Verdana" pitchFamily="34" charset="0"/>
              </a:defRPr>
            </a:lvl6pPr>
            <a:lvl7pPr marL="2916227" indent="-224325" defTabSz="914437" eaLnBrk="0" fontAlgn="base" hangingPunct="0">
              <a:spcBef>
                <a:spcPct val="0"/>
              </a:spcBef>
              <a:spcAft>
                <a:spcPct val="0"/>
              </a:spcAft>
              <a:defRPr sz="1400">
                <a:solidFill>
                  <a:schemeClr val="tx1"/>
                </a:solidFill>
                <a:latin typeface="Verdana" pitchFamily="34" charset="0"/>
              </a:defRPr>
            </a:lvl7pPr>
            <a:lvl8pPr marL="3364878" indent="-224325" defTabSz="914437" eaLnBrk="0" fontAlgn="base" hangingPunct="0">
              <a:spcBef>
                <a:spcPct val="0"/>
              </a:spcBef>
              <a:spcAft>
                <a:spcPct val="0"/>
              </a:spcAft>
              <a:defRPr sz="1400">
                <a:solidFill>
                  <a:schemeClr val="tx1"/>
                </a:solidFill>
                <a:latin typeface="Verdana" pitchFamily="34" charset="0"/>
              </a:defRPr>
            </a:lvl8pPr>
            <a:lvl9pPr marL="3813528" indent="-224325" defTabSz="914437" eaLnBrk="0" fontAlgn="base" hangingPunct="0">
              <a:spcBef>
                <a:spcPct val="0"/>
              </a:spcBef>
              <a:spcAft>
                <a:spcPct val="0"/>
              </a:spcAft>
              <a:defRPr sz="1400">
                <a:solidFill>
                  <a:schemeClr val="tx1"/>
                </a:solidFill>
                <a:latin typeface="Verdana" pitchFamily="34" charset="0"/>
              </a:defRPr>
            </a:lvl9pPr>
          </a:lstStyle>
          <a:p>
            <a:pPr marL="0" marR="0" lvl="0" indent="0" algn="r" defTabSz="914437" rtl="0" eaLnBrk="1" fontAlgn="auto" latinLnBrk="0" hangingPunct="1">
              <a:lnSpc>
                <a:spcPct val="100000"/>
              </a:lnSpc>
              <a:spcBef>
                <a:spcPts val="0"/>
              </a:spcBef>
              <a:spcAft>
                <a:spcPts val="0"/>
              </a:spcAft>
              <a:buClrTx/>
              <a:buSzTx/>
              <a:buFontTx/>
              <a:buNone/>
              <a:tabLst/>
              <a:defRPr/>
            </a:pPr>
            <a:fld id="{525FB0BB-7460-4F81-B550-71E8309E0888}"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37"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We all thrive on positive attention and praise!!  Encourage parent to think about how praise/positive attention makes them feel.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Focus of the session on how to give effective commands and praise to increase wanted behaviors!</a:t>
            </a:r>
          </a:p>
          <a:p>
            <a:pPr eaLnBrk="1" hangingPunct="1"/>
            <a:endParaRPr lang="en-US" altLang="en-US" dirty="0"/>
          </a:p>
        </p:txBody>
      </p:sp>
    </p:spTree>
    <p:extLst>
      <p:ext uri="{BB962C8B-B14F-4D97-AF65-F5344CB8AC3E}">
        <p14:creationId xmlns:p14="http://schemas.microsoft.com/office/powerpoint/2010/main" val="452347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576944-FFB9-1A45-9735-9DF43BECE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974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576944-FFB9-1A45-9735-9DF43BECE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878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defTabSz="914437">
              <a:defRPr sz="1400">
                <a:solidFill>
                  <a:schemeClr val="tx1"/>
                </a:solidFill>
                <a:latin typeface="Verdana" pitchFamily="34" charset="0"/>
              </a:defRPr>
            </a:lvl1pPr>
            <a:lvl2pPr marL="729057" indent="-280406" defTabSz="914437">
              <a:defRPr sz="1400">
                <a:solidFill>
                  <a:schemeClr val="tx1"/>
                </a:solidFill>
                <a:latin typeface="Verdana" pitchFamily="34" charset="0"/>
              </a:defRPr>
            </a:lvl2pPr>
            <a:lvl3pPr marL="1121626" indent="-224325" defTabSz="914437">
              <a:defRPr sz="1400">
                <a:solidFill>
                  <a:schemeClr val="tx1"/>
                </a:solidFill>
                <a:latin typeface="Verdana" pitchFamily="34" charset="0"/>
              </a:defRPr>
            </a:lvl3pPr>
            <a:lvl4pPr marL="1570276" indent="-224325" defTabSz="914437">
              <a:defRPr sz="1400">
                <a:solidFill>
                  <a:schemeClr val="tx1"/>
                </a:solidFill>
                <a:latin typeface="Verdana" pitchFamily="34" charset="0"/>
              </a:defRPr>
            </a:lvl4pPr>
            <a:lvl5pPr marL="2018927" indent="-224325" defTabSz="914437">
              <a:defRPr sz="1400">
                <a:solidFill>
                  <a:schemeClr val="tx1"/>
                </a:solidFill>
                <a:latin typeface="Verdana" pitchFamily="34" charset="0"/>
              </a:defRPr>
            </a:lvl5pPr>
            <a:lvl6pPr marL="2467577" indent="-224325" defTabSz="914437" eaLnBrk="0" fontAlgn="base" hangingPunct="0">
              <a:spcBef>
                <a:spcPct val="0"/>
              </a:spcBef>
              <a:spcAft>
                <a:spcPct val="0"/>
              </a:spcAft>
              <a:defRPr sz="1400">
                <a:solidFill>
                  <a:schemeClr val="tx1"/>
                </a:solidFill>
                <a:latin typeface="Verdana" pitchFamily="34" charset="0"/>
              </a:defRPr>
            </a:lvl6pPr>
            <a:lvl7pPr marL="2916227" indent="-224325" defTabSz="914437" eaLnBrk="0" fontAlgn="base" hangingPunct="0">
              <a:spcBef>
                <a:spcPct val="0"/>
              </a:spcBef>
              <a:spcAft>
                <a:spcPct val="0"/>
              </a:spcAft>
              <a:defRPr sz="1400">
                <a:solidFill>
                  <a:schemeClr val="tx1"/>
                </a:solidFill>
                <a:latin typeface="Verdana" pitchFamily="34" charset="0"/>
              </a:defRPr>
            </a:lvl7pPr>
            <a:lvl8pPr marL="3364878" indent="-224325" defTabSz="914437" eaLnBrk="0" fontAlgn="base" hangingPunct="0">
              <a:spcBef>
                <a:spcPct val="0"/>
              </a:spcBef>
              <a:spcAft>
                <a:spcPct val="0"/>
              </a:spcAft>
              <a:defRPr sz="1400">
                <a:solidFill>
                  <a:schemeClr val="tx1"/>
                </a:solidFill>
                <a:latin typeface="Verdana" pitchFamily="34" charset="0"/>
              </a:defRPr>
            </a:lvl8pPr>
            <a:lvl9pPr marL="3813528" indent="-224325" defTabSz="914437" eaLnBrk="0" fontAlgn="base" hangingPunct="0">
              <a:spcBef>
                <a:spcPct val="0"/>
              </a:spcBef>
              <a:spcAft>
                <a:spcPct val="0"/>
              </a:spcAft>
              <a:defRPr sz="1400">
                <a:solidFill>
                  <a:schemeClr val="tx1"/>
                </a:solidFill>
                <a:latin typeface="Verdana" pitchFamily="34" charset="0"/>
              </a:defRPr>
            </a:lvl9pPr>
          </a:lstStyle>
          <a:p>
            <a:fld id="{525FB0BB-7460-4F81-B550-71E8309E0888}" type="slidenum">
              <a:rPr lang="en-US" altLang="en-US" sz="1200">
                <a:solidFill>
                  <a:prstClr val="black"/>
                </a:solidFill>
                <a:latin typeface="Arial" charset="0"/>
              </a:rPr>
              <a:pPr/>
              <a:t>14</a:t>
            </a:fld>
            <a:endParaRPr lang="en-US" altLang="en-US" sz="1200">
              <a:solidFill>
                <a:prstClr val="black"/>
              </a:solidFill>
              <a:latin typeface="Arial" charset="0"/>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eaLnBrk="1" hangingPunct="1">
              <a:buFontTx/>
              <a:buChar char="•"/>
            </a:pPr>
            <a:r>
              <a:rPr lang="en-US" altLang="en-US" dirty="0"/>
              <a:t>What does your child do well?  What are you most proud of the child for doing?</a:t>
            </a:r>
          </a:p>
          <a:p>
            <a:pPr eaLnBrk="1" hangingPunct="1">
              <a:buFontTx/>
              <a:buChar char="•"/>
            </a:pPr>
            <a:r>
              <a:rPr lang="en-US" altLang="en-US" dirty="0"/>
              <a:t>How often do you praise him/her for that behavior? “Okay, so you could tell him/her more often, right?  Alright, that is what I am going to ask you to do for next week – praise, praise, praise, and here are some guidelines.  Seem reasonable??”</a:t>
            </a:r>
          </a:p>
          <a:p>
            <a:pPr eaLnBrk="1" hangingPunct="1">
              <a:buFontTx/>
              <a:buChar char="•"/>
            </a:pPr>
            <a:r>
              <a:rPr lang="en-US" altLang="en-US" dirty="0"/>
              <a:t>We all thrive on positive attention and praise!!  Encourage parent to think about how praise/positive attention makes them feel.</a:t>
            </a:r>
          </a:p>
          <a:p>
            <a:pPr eaLnBrk="1" hangingPunct="1">
              <a:buFontTx/>
              <a:buChar char="•"/>
            </a:pPr>
            <a:r>
              <a:rPr lang="en-US" altLang="en-US" dirty="0"/>
              <a:t>Model praise in therapy with parents!!</a:t>
            </a:r>
          </a:p>
          <a:p>
            <a:pPr eaLnBrk="1" hangingPunct="1"/>
            <a:endParaRPr lang="en-US" altLang="en-US" dirty="0"/>
          </a:p>
        </p:txBody>
      </p:sp>
    </p:spTree>
    <p:extLst>
      <p:ext uri="{BB962C8B-B14F-4D97-AF65-F5344CB8AC3E}">
        <p14:creationId xmlns:p14="http://schemas.microsoft.com/office/powerpoint/2010/main" val="694040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defTabSz="914437">
              <a:defRPr sz="1400">
                <a:solidFill>
                  <a:schemeClr val="tx1"/>
                </a:solidFill>
                <a:latin typeface="Verdana" pitchFamily="34" charset="0"/>
              </a:defRPr>
            </a:lvl1pPr>
            <a:lvl2pPr marL="729057" indent="-280406" defTabSz="914437">
              <a:defRPr sz="1400">
                <a:solidFill>
                  <a:schemeClr val="tx1"/>
                </a:solidFill>
                <a:latin typeface="Verdana" pitchFamily="34" charset="0"/>
              </a:defRPr>
            </a:lvl2pPr>
            <a:lvl3pPr marL="1121626" indent="-224325" defTabSz="914437">
              <a:defRPr sz="1400">
                <a:solidFill>
                  <a:schemeClr val="tx1"/>
                </a:solidFill>
                <a:latin typeface="Verdana" pitchFamily="34" charset="0"/>
              </a:defRPr>
            </a:lvl3pPr>
            <a:lvl4pPr marL="1570276" indent="-224325" defTabSz="914437">
              <a:defRPr sz="1400">
                <a:solidFill>
                  <a:schemeClr val="tx1"/>
                </a:solidFill>
                <a:latin typeface="Verdana" pitchFamily="34" charset="0"/>
              </a:defRPr>
            </a:lvl4pPr>
            <a:lvl5pPr marL="2018927" indent="-224325" defTabSz="914437">
              <a:defRPr sz="1400">
                <a:solidFill>
                  <a:schemeClr val="tx1"/>
                </a:solidFill>
                <a:latin typeface="Verdana" pitchFamily="34" charset="0"/>
              </a:defRPr>
            </a:lvl5pPr>
            <a:lvl6pPr marL="2467577" indent="-224325" defTabSz="914437" eaLnBrk="0" fontAlgn="base" hangingPunct="0">
              <a:spcBef>
                <a:spcPct val="0"/>
              </a:spcBef>
              <a:spcAft>
                <a:spcPct val="0"/>
              </a:spcAft>
              <a:defRPr sz="1400">
                <a:solidFill>
                  <a:schemeClr val="tx1"/>
                </a:solidFill>
                <a:latin typeface="Verdana" pitchFamily="34" charset="0"/>
              </a:defRPr>
            </a:lvl6pPr>
            <a:lvl7pPr marL="2916227" indent="-224325" defTabSz="914437" eaLnBrk="0" fontAlgn="base" hangingPunct="0">
              <a:spcBef>
                <a:spcPct val="0"/>
              </a:spcBef>
              <a:spcAft>
                <a:spcPct val="0"/>
              </a:spcAft>
              <a:defRPr sz="1400">
                <a:solidFill>
                  <a:schemeClr val="tx1"/>
                </a:solidFill>
                <a:latin typeface="Verdana" pitchFamily="34" charset="0"/>
              </a:defRPr>
            </a:lvl7pPr>
            <a:lvl8pPr marL="3364878" indent="-224325" defTabSz="914437" eaLnBrk="0" fontAlgn="base" hangingPunct="0">
              <a:spcBef>
                <a:spcPct val="0"/>
              </a:spcBef>
              <a:spcAft>
                <a:spcPct val="0"/>
              </a:spcAft>
              <a:defRPr sz="1400">
                <a:solidFill>
                  <a:schemeClr val="tx1"/>
                </a:solidFill>
                <a:latin typeface="Verdana" pitchFamily="34" charset="0"/>
              </a:defRPr>
            </a:lvl8pPr>
            <a:lvl9pPr marL="3813528" indent="-224325" defTabSz="914437" eaLnBrk="0" fontAlgn="base" hangingPunct="0">
              <a:spcBef>
                <a:spcPct val="0"/>
              </a:spcBef>
              <a:spcAft>
                <a:spcPct val="0"/>
              </a:spcAft>
              <a:defRPr sz="1400">
                <a:solidFill>
                  <a:schemeClr val="tx1"/>
                </a:solidFill>
                <a:latin typeface="Verdana" pitchFamily="34" charset="0"/>
              </a:defRPr>
            </a:lvl9pPr>
          </a:lstStyle>
          <a:p>
            <a:fld id="{525FB0BB-7460-4F81-B550-71E8309E0888}" type="slidenum">
              <a:rPr lang="en-US" altLang="en-US" sz="1200">
                <a:solidFill>
                  <a:prstClr val="black"/>
                </a:solidFill>
                <a:latin typeface="Arial" charset="0"/>
              </a:rPr>
              <a:pPr/>
              <a:t>15</a:t>
            </a:fld>
            <a:endParaRPr lang="en-US" altLang="en-US" sz="1200">
              <a:solidFill>
                <a:prstClr val="black"/>
              </a:solidFill>
              <a:latin typeface="Arial" charset="0"/>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eaLnBrk="1" hangingPunct="1">
              <a:buFontTx/>
              <a:buChar char="•"/>
            </a:pPr>
            <a:r>
              <a:rPr lang="en-US" altLang="en-US" dirty="0"/>
              <a:t>What does your child do well?  What are you most proud of the child for doing?</a:t>
            </a:r>
          </a:p>
          <a:p>
            <a:pPr eaLnBrk="1" hangingPunct="1">
              <a:buFontTx/>
              <a:buChar char="•"/>
            </a:pPr>
            <a:r>
              <a:rPr lang="en-US" altLang="en-US" dirty="0"/>
              <a:t>How often do you praise him/her for that behavior? “Okay, so you could tell him/her more often, right?  Alright, that is what I am going to ask you to do for next week – praise, praise, praise, and here are some guidelines.  Seem reasonable??”</a:t>
            </a:r>
          </a:p>
          <a:p>
            <a:pPr eaLnBrk="1" hangingPunct="1">
              <a:buFontTx/>
              <a:buChar char="•"/>
            </a:pPr>
            <a:r>
              <a:rPr lang="en-US" altLang="en-US" dirty="0"/>
              <a:t>We all thrive on positive attention and praise!!  Encourage parent to think about how praise/positive attention makes them feel.</a:t>
            </a:r>
          </a:p>
          <a:p>
            <a:pPr eaLnBrk="1" hangingPunct="1">
              <a:buFontTx/>
              <a:buChar char="•"/>
            </a:pPr>
            <a:r>
              <a:rPr lang="en-US" altLang="en-US" dirty="0"/>
              <a:t>Model praise in therapy with parents!!</a:t>
            </a:r>
          </a:p>
          <a:p>
            <a:pPr eaLnBrk="1" hangingPunct="1"/>
            <a:endParaRPr lang="en-US" altLang="en-US" dirty="0"/>
          </a:p>
        </p:txBody>
      </p:sp>
    </p:spTree>
    <p:extLst>
      <p:ext uri="{BB962C8B-B14F-4D97-AF65-F5344CB8AC3E}">
        <p14:creationId xmlns:p14="http://schemas.microsoft.com/office/powerpoint/2010/main" val="2197916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422024014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E08CC-EE85-1942-A396-15931699C8D9}"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3084139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E08CC-EE85-1942-A396-15931699C8D9}"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270604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401374987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2640140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112781622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DACE08CC-EE85-1942-A396-15931699C8D9}" type="datetimeFigureOut">
              <a:rPr lang="en-US" smtClean="0"/>
              <a:t>10/14/2024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1056455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7081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CE08CC-EE85-1942-A396-15931699C8D9}" type="datetimeFigureOut">
              <a:rPr lang="en-US" smtClean="0"/>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4199414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E08CC-EE85-1942-A396-15931699C8D9}" type="datetimeFigureOut">
              <a:rPr lang="en-US" smtClean="0"/>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2487585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ACE08CC-EE85-1942-A396-15931699C8D9}" type="datetimeFigureOut">
              <a:rPr lang="en-US" smtClean="0"/>
              <a:t>10/14/2024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916510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943196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ACE08CC-EE85-1942-A396-15931699C8D9}" type="datetimeFigureOut">
              <a:rPr lang="en-US" smtClean="0"/>
              <a:t>10/14/2024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1933405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E08CC-EE85-1942-A396-15931699C8D9}"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3448374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E08CC-EE85-1942-A396-15931699C8D9}"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943121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331D2B-E9A9-574E-94E3-052AE7011BF1}" type="datetime1">
              <a:rPr lang="en-US" smtClean="0"/>
              <a:t>10/14/2024</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rIns="45720"/>
          <a:lstStyle/>
          <a:p>
            <a:fld id="{73AD817A-223D-D444-BFC7-77470489545C}" type="slidenum">
              <a:rPr lang="en-US" smtClean="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905402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E19DAC-3E2B-BE4C-8C8D-90AAB63B37CA}" type="datetime1">
              <a:rPr lang="en-US" smtClean="0"/>
              <a:t>10/14/2024</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120646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E40A01-1A24-3D43-8B6E-32478CF4A085}" type="datetime1">
              <a:rPr lang="en-US" smtClean="0"/>
              <a:t>10/14/2024</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2334426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3D0A17-A160-0C48-912B-FDC9FC548196}" type="datetime1">
              <a:rPr lang="en-US" smtClean="0"/>
              <a:t>10/14/2024</a:t>
            </a:fld>
            <a:endParaRPr lang="en-US"/>
          </a:p>
        </p:txBody>
      </p:sp>
      <p:sp>
        <p:nvSpPr>
          <p:cNvPr id="6" name="Footer Placeholder 5"/>
          <p:cNvSpPr>
            <a:spLocks noGrp="1"/>
          </p:cNvSpPr>
          <p:nvPr>
            <p:ph type="ftr" sz="quarter" idx="11"/>
          </p:nvPr>
        </p:nvSpPr>
        <p:spPr/>
        <p:txBody>
          <a:bodyPr/>
          <a:lstStyle/>
          <a:p>
            <a:r>
              <a:rPr lang="en-US"/>
              <a:t>Resource created by the MUSC Telehealth Outreach Program</a:t>
            </a:r>
          </a:p>
        </p:txBody>
      </p:sp>
      <p:sp>
        <p:nvSpPr>
          <p:cNvPr id="7" name="Slide Number Placeholder 6"/>
          <p:cNvSpPr>
            <a:spLocks noGrp="1"/>
          </p:cNvSpPr>
          <p:nvPr>
            <p:ph type="sldNum" sz="quarter" idx="12"/>
          </p:nvPr>
        </p:nvSpPr>
        <p:spPr/>
        <p:txBody>
          <a:bodyPr/>
          <a:lstStyle/>
          <a:p>
            <a:fld id="{73AD817A-223D-D444-BFC7-77470489545C}"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683847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6E7598-E4AB-1648-9B42-29D4271C0277}" type="datetime1">
              <a:rPr lang="en-US" smtClean="0"/>
              <a:t>10/14/2024</a:t>
            </a:fld>
            <a:endParaRPr lang="en-US"/>
          </a:p>
        </p:txBody>
      </p:sp>
      <p:sp>
        <p:nvSpPr>
          <p:cNvPr id="8" name="Footer Placeholder 7"/>
          <p:cNvSpPr>
            <a:spLocks noGrp="1"/>
          </p:cNvSpPr>
          <p:nvPr>
            <p:ph type="ftr" sz="quarter" idx="11"/>
          </p:nvPr>
        </p:nvSpPr>
        <p:spPr/>
        <p:txBody>
          <a:bodyPr/>
          <a:lstStyle/>
          <a:p>
            <a:r>
              <a:rPr lang="en-US"/>
              <a:t>Resource created by the MUSC Telehealth Outreach Program</a:t>
            </a:r>
          </a:p>
        </p:txBody>
      </p:sp>
      <p:sp>
        <p:nvSpPr>
          <p:cNvPr id="9" name="Slide Number Placeholder 8"/>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2468864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690751-F374-2B43-A447-79C126B4856D}" type="datetime1">
              <a:rPr lang="en-US" smtClean="0"/>
              <a:t>10/14/2024</a:t>
            </a:fld>
            <a:endParaRPr lang="en-US"/>
          </a:p>
        </p:txBody>
      </p:sp>
      <p:sp>
        <p:nvSpPr>
          <p:cNvPr id="4" name="Footer Placeholder 3"/>
          <p:cNvSpPr>
            <a:spLocks noGrp="1"/>
          </p:cNvSpPr>
          <p:nvPr>
            <p:ph type="ftr" sz="quarter" idx="11"/>
          </p:nvPr>
        </p:nvSpPr>
        <p:spPr/>
        <p:txBody>
          <a:bodyPr/>
          <a:lstStyle/>
          <a:p>
            <a:r>
              <a:rPr lang="en-US"/>
              <a:t>Resource created by the MUSC Telehealth Outreach Program</a:t>
            </a:r>
          </a:p>
        </p:txBody>
      </p:sp>
      <p:sp>
        <p:nvSpPr>
          <p:cNvPr id="5" name="Slide Number Placeholder 4"/>
          <p:cNvSpPr>
            <a:spLocks noGrp="1"/>
          </p:cNvSpPr>
          <p:nvPr>
            <p:ph type="sldNum" sz="quarter" idx="12"/>
          </p:nvPr>
        </p:nvSpPr>
        <p:spPr/>
        <p:txBody>
          <a:bodyPr/>
          <a:lstStyle/>
          <a:p>
            <a:fld id="{73AD817A-223D-D444-BFC7-77470489545C}"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322792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7C5EBC-BF4F-8B44-9245-EBB42FA7206B}" type="datetime1">
              <a:rPr lang="en-US" smtClean="0"/>
              <a:t>10/14/2024</a:t>
            </a:fld>
            <a:endParaRPr lang="en-US"/>
          </a:p>
        </p:txBody>
      </p:sp>
      <p:sp>
        <p:nvSpPr>
          <p:cNvPr id="3" name="Footer Placeholder 2"/>
          <p:cNvSpPr>
            <a:spLocks noGrp="1"/>
          </p:cNvSpPr>
          <p:nvPr>
            <p:ph type="ftr" sz="quarter" idx="11"/>
          </p:nvPr>
        </p:nvSpPr>
        <p:spPr/>
        <p:txBody>
          <a:bodyPr/>
          <a:lstStyle/>
          <a:p>
            <a:r>
              <a:rPr lang="en-US"/>
              <a:t>Resource created by the MUSC Telehealth Outreach Program</a:t>
            </a:r>
          </a:p>
        </p:txBody>
      </p:sp>
      <p:sp>
        <p:nvSpPr>
          <p:cNvPr id="4" name="Slide Number Placeholder 3"/>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2831076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428845011"/>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2EEDDE-A2C5-AF44-ABAF-7660AA35362D}" type="datetime1">
              <a:rPr lang="en-US" smtClean="0"/>
              <a:t>10/14/2024</a:t>
            </a:fld>
            <a:endParaRPr lang="en-US"/>
          </a:p>
        </p:txBody>
      </p:sp>
      <p:sp>
        <p:nvSpPr>
          <p:cNvPr id="6" name="Footer Placeholder 5"/>
          <p:cNvSpPr>
            <a:spLocks noGrp="1"/>
          </p:cNvSpPr>
          <p:nvPr>
            <p:ph type="ftr" sz="quarter" idx="11"/>
          </p:nvPr>
        </p:nvSpPr>
        <p:spPr/>
        <p:txBody>
          <a:bodyPr/>
          <a:lstStyle/>
          <a:p>
            <a:r>
              <a:rPr lang="en-US"/>
              <a:t>Resource created by the MUSC Telehealth Outreach Program</a:t>
            </a:r>
          </a:p>
        </p:txBody>
      </p:sp>
      <p:sp>
        <p:nvSpPr>
          <p:cNvPr id="7" name="Slide Number Placeholder 6"/>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3660332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28D330-0353-DA43-BF92-C4958F117CCC}" type="datetime1">
              <a:rPr lang="en-US" smtClean="0"/>
              <a:t>10/14/2024</a:t>
            </a:fld>
            <a:endParaRPr lang="en-US"/>
          </a:p>
        </p:txBody>
      </p:sp>
      <p:sp>
        <p:nvSpPr>
          <p:cNvPr id="6" name="Footer Placeholder 5"/>
          <p:cNvSpPr>
            <a:spLocks noGrp="1"/>
          </p:cNvSpPr>
          <p:nvPr>
            <p:ph type="ftr" sz="quarter" idx="11"/>
          </p:nvPr>
        </p:nvSpPr>
        <p:spPr/>
        <p:txBody>
          <a:bodyPr/>
          <a:lstStyle/>
          <a:p>
            <a:r>
              <a:rPr lang="en-US"/>
              <a:t>Resource created by the MUSC Telehealth Outreach Program</a:t>
            </a:r>
          </a:p>
        </p:txBody>
      </p:sp>
      <p:sp>
        <p:nvSpPr>
          <p:cNvPr id="7" name="Slide Number Placeholder 6"/>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337153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9EF131-A4DE-F844-BE28-24A1EF1DBD7F}" type="datetime1">
              <a:rPr lang="en-US" smtClean="0"/>
              <a:t>10/14/2024</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32132354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4288CB-E937-1846-887B-C1CBED4BF7F3}" type="datetime1">
              <a:rPr lang="en-US" smtClean="0"/>
              <a:t>10/14/2024</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1980739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DACE08CC-EE85-1942-A396-15931699C8D9}" type="datetimeFigureOut">
              <a:rPr lang="en-US" smtClean="0"/>
              <a:t>10/14/2024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2300969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6132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CE08CC-EE85-1942-A396-15931699C8D9}" type="datetimeFigureOut">
              <a:rPr lang="en-US" smtClean="0"/>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79480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E08CC-EE85-1942-A396-15931699C8D9}" type="datetimeFigureOut">
              <a:rPr lang="en-US" smtClean="0"/>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2847086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ACE08CC-EE85-1942-A396-15931699C8D9}" type="datetimeFigureOut">
              <a:rPr lang="en-US" smtClean="0"/>
              <a:t>10/14/2024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1628839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ACE08CC-EE85-1942-A396-15931699C8D9}" type="datetimeFigureOut">
              <a:rPr lang="en-US" smtClean="0"/>
              <a:t>10/14/2024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3314899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DACE08CC-EE85-1942-A396-15931699C8D9}" type="datetimeFigureOut">
              <a:rPr lang="en-US" smtClean="0"/>
              <a:t>10/14/2024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79BAD4C-931A-3847-8BE4-1F2A0CB61DA2}" type="slidenum">
              <a:rPr lang="en-US" smtClean="0"/>
              <a:t>‹#›</a:t>
            </a:fld>
            <a:endParaRPr lang="en-US"/>
          </a:p>
        </p:txBody>
      </p:sp>
    </p:spTree>
    <p:extLst>
      <p:ext uri="{BB962C8B-B14F-4D97-AF65-F5344CB8AC3E}">
        <p14:creationId xmlns:p14="http://schemas.microsoft.com/office/powerpoint/2010/main" val="3293817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DACE08CC-EE85-1942-A396-15931699C8D9}" type="datetimeFigureOut">
              <a:rPr lang="en-US" smtClean="0"/>
              <a:t>10/14/2024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79BAD4C-931A-3847-8BE4-1F2A0CB61DA2}" type="slidenum">
              <a:rPr lang="en-US" smtClean="0"/>
              <a:t>‹#›</a:t>
            </a:fld>
            <a:endParaRPr lang="en-US"/>
          </a:p>
        </p:txBody>
      </p:sp>
    </p:spTree>
    <p:extLst>
      <p:ext uri="{BB962C8B-B14F-4D97-AF65-F5344CB8AC3E}">
        <p14:creationId xmlns:p14="http://schemas.microsoft.com/office/powerpoint/2010/main" val="14319262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EF34B387-D32A-6047-863F-171ADEF4EF1D}" type="datetime1">
              <a:rPr lang="en-US" smtClean="0"/>
              <a:t>10/14/2024</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a:t>Resource created by the MUSC Telehealth Outreach Program</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73AD817A-223D-D444-BFC7-77470489545C}" type="slidenum">
              <a:rPr lang="en-US" smtClean="0"/>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72475549"/>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slide" Target="slide2.xml"/><Relationship Id="rId4" Type="http://schemas.openxmlformats.org/officeDocument/2006/relationships/diagramLayout" Target="../diagrams/layout6.xml"/><Relationship Id="rId9" Type="http://schemas.openxmlformats.org/officeDocument/2006/relationships/image" Target="../media/image36.sv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slide" Target="slide2.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Wooden toolbox">
            <a:extLst>
              <a:ext uri="{FF2B5EF4-FFF2-40B4-BE49-F238E27FC236}">
                <a16:creationId xmlns:a16="http://schemas.microsoft.com/office/drawing/2014/main" id="{CE0A0BE8-3EFF-B7D6-3556-03A895CEED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9FE9AE0-0902-084E-835B-FDE05206AEDE}"/>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vert="horz" lIns="182880" tIns="182880" rIns="182880" bIns="182880" rtlCol="0" anchor="ctr">
            <a:normAutofit/>
          </a:bodyPr>
          <a:lstStyle/>
          <a:p>
            <a:r>
              <a:rPr lang="en-US" kern="1200" cap="all" spc="200" baseline="0">
                <a:solidFill>
                  <a:schemeClr val="tx1"/>
                </a:solidFill>
                <a:latin typeface="+mj-lt"/>
                <a:ea typeface="+mj-ea"/>
                <a:cs typeface="+mj-cs"/>
              </a:rPr>
              <a:t>BUILDING YOUR Parenting Toolbox</a:t>
            </a:r>
          </a:p>
        </p:txBody>
      </p:sp>
    </p:spTree>
    <p:extLst>
      <p:ext uri="{BB962C8B-B14F-4D97-AF65-F5344CB8AC3E}">
        <p14:creationId xmlns:p14="http://schemas.microsoft.com/office/powerpoint/2010/main" val="46976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Woman embracing child on sofa">
            <a:extLst>
              <a:ext uri="{FF2B5EF4-FFF2-40B4-BE49-F238E27FC236}">
                <a16:creationId xmlns:a16="http://schemas.microsoft.com/office/drawing/2014/main" id="{53BAD6C5-6CA3-6E18-572D-CE0E9B3D1B9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24BBD96-6363-7FE0-B1FB-4823B6CC9299}"/>
              </a:ext>
            </a:extLst>
          </p:cNvPr>
          <p:cNvSpPr>
            <a:spLocks noGrp="1"/>
          </p:cNvSpPr>
          <p:nvPr>
            <p:ph type="title"/>
          </p:nvPr>
        </p:nvSpPr>
        <p:spPr>
          <a:xfrm>
            <a:off x="1601724" y="2606040"/>
            <a:ext cx="8988552" cy="1645920"/>
          </a:xfrm>
          <a:prstGeom prst="flowChartDocument">
            <a:avLst/>
          </a:prstGeom>
          <a:solidFill>
            <a:srgbClr val="000000">
              <a:alpha val="70000"/>
            </a:srgbClr>
          </a:solidFill>
          <a:ln>
            <a:solidFill>
              <a:srgbClr val="FFFFFF"/>
            </a:solidFill>
          </a:ln>
        </p:spPr>
        <p:txBody>
          <a:bodyPr vert="horz" lIns="182880" tIns="182880" rIns="182880" bIns="182880" rtlCol="0" anchor="ctr">
            <a:normAutofit/>
          </a:bodyPr>
          <a:lstStyle/>
          <a:p>
            <a:r>
              <a:rPr lang="en-US" sz="3800" kern="1200" cap="all" spc="200" baseline="0">
                <a:solidFill>
                  <a:srgbClr val="FFFFFF"/>
                </a:solidFill>
                <a:latin typeface="+mj-lt"/>
                <a:ea typeface="+mj-ea"/>
                <a:cs typeface="+mj-cs"/>
              </a:rPr>
              <a:t>Praise</a:t>
            </a:r>
          </a:p>
        </p:txBody>
      </p:sp>
    </p:spTree>
    <p:extLst>
      <p:ext uri="{BB962C8B-B14F-4D97-AF65-F5344CB8AC3E}">
        <p14:creationId xmlns:p14="http://schemas.microsoft.com/office/powerpoint/2010/main" val="2027546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2231136" y="964692"/>
            <a:ext cx="7729728" cy="1188720"/>
          </a:xfrm>
        </p:spPr>
        <p:txBody>
          <a:bodyPr>
            <a:normAutofit/>
          </a:bodyPr>
          <a:lstStyle/>
          <a:p>
            <a:pPr eaLnBrk="1" hangingPunct="1">
              <a:defRPr/>
            </a:pPr>
            <a:r>
              <a:rPr lang="en-US" dirty="0"/>
              <a:t>WHAT MAKES YOU MORE LIKELY TO TRY AND WORK HARD?</a:t>
            </a:r>
          </a:p>
        </p:txBody>
      </p:sp>
      <p:graphicFrame>
        <p:nvGraphicFramePr>
          <p:cNvPr id="466949" name="Rectangle 3">
            <a:extLst>
              <a:ext uri="{FF2B5EF4-FFF2-40B4-BE49-F238E27FC236}">
                <a16:creationId xmlns:a16="http://schemas.microsoft.com/office/drawing/2014/main" id="{21A685BB-1EA1-4832-A1A0-588A77CEC11F}"/>
              </a:ext>
            </a:extLst>
          </p:cNvPr>
          <p:cNvGraphicFramePr>
            <a:graphicFrameLocks noGrp="1"/>
          </p:cNvGraphicFramePr>
          <p:nvPr>
            <p:ph idx="1"/>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5331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B79E2-EA0E-CC48-92F1-70C2E67D53A0}"/>
              </a:ext>
            </a:extLst>
          </p:cNvPr>
          <p:cNvSpPr>
            <a:spLocks noGrp="1"/>
          </p:cNvSpPr>
          <p:nvPr>
            <p:ph type="title"/>
          </p:nvPr>
        </p:nvSpPr>
        <p:spPr/>
        <p:txBody>
          <a:bodyPr/>
          <a:lstStyle/>
          <a:p>
            <a:r>
              <a:rPr lang="en-US" dirty="0"/>
              <a:t>Think about your previous work experiences WITH BOSSES….</a:t>
            </a:r>
          </a:p>
        </p:txBody>
      </p:sp>
      <p:sp>
        <p:nvSpPr>
          <p:cNvPr id="3" name="Content Placeholder 2">
            <a:extLst>
              <a:ext uri="{FF2B5EF4-FFF2-40B4-BE49-F238E27FC236}">
                <a16:creationId xmlns:a16="http://schemas.microsoft.com/office/drawing/2014/main" id="{AF539096-DE12-774A-828D-F7BCEAEEB367}"/>
              </a:ext>
            </a:extLst>
          </p:cNvPr>
          <p:cNvSpPr>
            <a:spLocks noGrp="1"/>
          </p:cNvSpPr>
          <p:nvPr>
            <p:ph sz="half" idx="1"/>
          </p:nvPr>
        </p:nvSpPr>
        <p:spPr/>
        <p:txBody>
          <a:bodyPr/>
          <a:lstStyle/>
          <a:p>
            <a:r>
              <a:rPr lang="en-US" dirty="0"/>
              <a:t>SUPERVISION WITH GREAT BOSS</a:t>
            </a:r>
          </a:p>
        </p:txBody>
      </p:sp>
      <p:sp>
        <p:nvSpPr>
          <p:cNvPr id="4" name="Content Placeholder 3">
            <a:extLst>
              <a:ext uri="{FF2B5EF4-FFF2-40B4-BE49-F238E27FC236}">
                <a16:creationId xmlns:a16="http://schemas.microsoft.com/office/drawing/2014/main" id="{48BDF559-AC38-C44E-BBDF-85AA67197DDB}"/>
              </a:ext>
            </a:extLst>
          </p:cNvPr>
          <p:cNvSpPr>
            <a:spLocks noGrp="1"/>
          </p:cNvSpPr>
          <p:nvPr>
            <p:ph sz="half" idx="2"/>
          </p:nvPr>
        </p:nvSpPr>
        <p:spPr/>
        <p:txBody>
          <a:bodyPr/>
          <a:lstStyle/>
          <a:p>
            <a:r>
              <a:rPr lang="en-US" dirty="0"/>
              <a:t>SUPERVISION WITH DIFFICULT BOSS </a:t>
            </a:r>
          </a:p>
        </p:txBody>
      </p:sp>
    </p:spTree>
    <p:extLst>
      <p:ext uri="{BB962C8B-B14F-4D97-AF65-F5344CB8AC3E}">
        <p14:creationId xmlns:p14="http://schemas.microsoft.com/office/powerpoint/2010/main" val="3880777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B79E2-EA0E-CC48-92F1-70C2E67D53A0}"/>
              </a:ext>
            </a:extLst>
          </p:cNvPr>
          <p:cNvSpPr>
            <a:spLocks noGrp="1"/>
          </p:cNvSpPr>
          <p:nvPr>
            <p:ph type="title"/>
          </p:nvPr>
        </p:nvSpPr>
        <p:spPr/>
        <p:txBody>
          <a:bodyPr/>
          <a:lstStyle/>
          <a:p>
            <a:r>
              <a:rPr lang="en-US" dirty="0"/>
              <a:t>FEELINGS ABOUT THOSE RELATIONSHIPS AND INTERACTIONS</a:t>
            </a:r>
          </a:p>
        </p:txBody>
      </p:sp>
      <p:sp>
        <p:nvSpPr>
          <p:cNvPr id="3" name="Content Placeholder 2">
            <a:extLst>
              <a:ext uri="{FF2B5EF4-FFF2-40B4-BE49-F238E27FC236}">
                <a16:creationId xmlns:a16="http://schemas.microsoft.com/office/drawing/2014/main" id="{AF539096-DE12-774A-828D-F7BCEAEEB367}"/>
              </a:ext>
            </a:extLst>
          </p:cNvPr>
          <p:cNvSpPr>
            <a:spLocks noGrp="1"/>
          </p:cNvSpPr>
          <p:nvPr>
            <p:ph sz="half" idx="1"/>
          </p:nvPr>
        </p:nvSpPr>
        <p:spPr/>
        <p:txBody>
          <a:bodyPr/>
          <a:lstStyle/>
          <a:p>
            <a:r>
              <a:rPr lang="en-US" dirty="0"/>
              <a:t>GREAT BOSS</a:t>
            </a:r>
          </a:p>
        </p:txBody>
      </p:sp>
      <p:sp>
        <p:nvSpPr>
          <p:cNvPr id="4" name="Content Placeholder 3">
            <a:extLst>
              <a:ext uri="{FF2B5EF4-FFF2-40B4-BE49-F238E27FC236}">
                <a16:creationId xmlns:a16="http://schemas.microsoft.com/office/drawing/2014/main" id="{48BDF559-AC38-C44E-BBDF-85AA67197DDB}"/>
              </a:ext>
            </a:extLst>
          </p:cNvPr>
          <p:cNvSpPr>
            <a:spLocks noGrp="1"/>
          </p:cNvSpPr>
          <p:nvPr>
            <p:ph sz="half" idx="2"/>
          </p:nvPr>
        </p:nvSpPr>
        <p:spPr/>
        <p:txBody>
          <a:bodyPr/>
          <a:lstStyle/>
          <a:p>
            <a:r>
              <a:rPr lang="en-US" dirty="0"/>
              <a:t>DIFFICULT BOSS</a:t>
            </a:r>
          </a:p>
        </p:txBody>
      </p:sp>
    </p:spTree>
    <p:extLst>
      <p:ext uri="{BB962C8B-B14F-4D97-AF65-F5344CB8AC3E}">
        <p14:creationId xmlns:p14="http://schemas.microsoft.com/office/powerpoint/2010/main" val="4086512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2231136" y="964692"/>
            <a:ext cx="7729728" cy="1188720"/>
          </a:xfrm>
          <a:solidFill>
            <a:srgbClr val="FFFFFF">
              <a:alpha val="80000"/>
            </a:srgbClr>
          </a:solidFill>
        </p:spPr>
        <p:txBody>
          <a:bodyPr>
            <a:normAutofit/>
          </a:bodyPr>
          <a:lstStyle/>
          <a:p>
            <a:pPr eaLnBrk="1" hangingPunct="1">
              <a:defRPr/>
            </a:pPr>
            <a:r>
              <a:rPr lang="en-US"/>
              <a:t>Praise</a:t>
            </a:r>
          </a:p>
        </p:txBody>
      </p:sp>
      <p:graphicFrame>
        <p:nvGraphicFramePr>
          <p:cNvPr id="466949" name="Rectangle 3">
            <a:extLst>
              <a:ext uri="{FF2B5EF4-FFF2-40B4-BE49-F238E27FC236}">
                <a16:creationId xmlns:a16="http://schemas.microsoft.com/office/drawing/2014/main" id="{21A685BB-1EA1-4832-A1A0-588A77CEC11F}"/>
              </a:ext>
            </a:extLst>
          </p:cNvPr>
          <p:cNvGraphicFramePr>
            <a:graphicFrameLocks noGrp="1"/>
          </p:cNvGraphicFramePr>
          <p:nvPr>
            <p:ph idx="1"/>
          </p:nvPr>
        </p:nvGraphicFramePr>
        <p:xfrm>
          <a:off x="2231136" y="2638044"/>
          <a:ext cx="7729728" cy="363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7523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640080" y="2681105"/>
            <a:ext cx="3401568" cy="1495794"/>
          </a:xfrm>
          <a:solidFill>
            <a:srgbClr val="FFFFFF"/>
          </a:solidFill>
          <a:ln>
            <a:solidFill>
              <a:srgbClr val="262626"/>
            </a:solidFill>
          </a:ln>
        </p:spPr>
        <p:txBody>
          <a:bodyPr>
            <a:normAutofit/>
          </a:bodyPr>
          <a:lstStyle/>
          <a:p>
            <a:pPr eaLnBrk="1" hangingPunct="1">
              <a:defRPr/>
            </a:pPr>
            <a:r>
              <a:rPr lang="en-US"/>
              <a:t>Praise</a:t>
            </a:r>
          </a:p>
        </p:txBody>
      </p:sp>
      <p:graphicFrame>
        <p:nvGraphicFramePr>
          <p:cNvPr id="466949" name="Rectangle 3">
            <a:extLst>
              <a:ext uri="{FF2B5EF4-FFF2-40B4-BE49-F238E27FC236}">
                <a16:creationId xmlns:a16="http://schemas.microsoft.com/office/drawing/2014/main" id="{21A685BB-1EA1-4832-A1A0-588A77CEC11F}"/>
              </a:ext>
            </a:extLst>
          </p:cNvPr>
          <p:cNvGraphicFramePr>
            <a:graphicFrameLocks noGrp="1"/>
          </p:cNvGraphicFramePr>
          <p:nvPr>
            <p:ph idx="1"/>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3080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741385" y="342901"/>
            <a:ext cx="7339933" cy="1143000"/>
          </a:xfrm>
        </p:spPr>
        <p:txBody>
          <a:bodyPr>
            <a:normAutofit/>
          </a:bodyPr>
          <a:lstStyle/>
          <a:p>
            <a:pPr eaLnBrk="1" hangingPunct="1">
              <a:defRPr/>
            </a:pPr>
            <a:r>
              <a:rPr lang="en-US" sz="4000" dirty="0">
                <a:solidFill>
                  <a:schemeClr val="tx1"/>
                </a:solidFill>
              </a:rPr>
              <a:t>Let’s practice Praising</a:t>
            </a:r>
          </a:p>
        </p:txBody>
      </p:sp>
      <p:pic>
        <p:nvPicPr>
          <p:cNvPr id="9" name="Picture 8">
            <a:extLst>
              <a:ext uri="{FF2B5EF4-FFF2-40B4-BE49-F238E27FC236}">
                <a16:creationId xmlns:a16="http://schemas.microsoft.com/office/drawing/2014/main" id="{73B6386B-3492-7C40-93AA-D43F2FEED8C0}"/>
              </a:ext>
            </a:extLst>
          </p:cNvPr>
          <p:cNvPicPr>
            <a:picLocks noChangeAspect="1"/>
          </p:cNvPicPr>
          <p:nvPr/>
        </p:nvPicPr>
        <p:blipFill>
          <a:blip r:embed="rId3"/>
          <a:stretch>
            <a:fillRect/>
          </a:stretch>
        </p:blipFill>
        <p:spPr>
          <a:xfrm>
            <a:off x="5735581" y="6582089"/>
            <a:ext cx="6206133" cy="232172"/>
          </a:xfrm>
          <a:prstGeom prst="rect">
            <a:avLst/>
          </a:prstGeom>
        </p:spPr>
      </p:pic>
      <p:graphicFrame>
        <p:nvGraphicFramePr>
          <p:cNvPr id="2" name="Table 1">
            <a:extLst>
              <a:ext uri="{FF2B5EF4-FFF2-40B4-BE49-F238E27FC236}">
                <a16:creationId xmlns:a16="http://schemas.microsoft.com/office/drawing/2014/main" id="{CBEDB4DD-2C1A-B940-AD17-66C93625D696}"/>
              </a:ext>
            </a:extLst>
          </p:cNvPr>
          <p:cNvGraphicFramePr>
            <a:graphicFrameLocks noGrp="1"/>
          </p:cNvGraphicFramePr>
          <p:nvPr/>
        </p:nvGraphicFramePr>
        <p:xfrm>
          <a:off x="741386" y="1610835"/>
          <a:ext cx="10317911" cy="4846320"/>
        </p:xfrm>
        <a:graphic>
          <a:graphicData uri="http://schemas.openxmlformats.org/drawingml/2006/table">
            <a:tbl>
              <a:tblPr firstRow="1" bandRow="1">
                <a:tableStyleId>{5C22544A-7EE6-4342-B048-85BDC9FD1C3A}</a:tableStyleId>
              </a:tblPr>
              <a:tblGrid>
                <a:gridCol w="3184286">
                  <a:extLst>
                    <a:ext uri="{9D8B030D-6E8A-4147-A177-3AD203B41FA5}">
                      <a16:colId xmlns:a16="http://schemas.microsoft.com/office/drawing/2014/main" val="705865480"/>
                    </a:ext>
                  </a:extLst>
                </a:gridCol>
                <a:gridCol w="7133625">
                  <a:extLst>
                    <a:ext uri="{9D8B030D-6E8A-4147-A177-3AD203B41FA5}">
                      <a16:colId xmlns:a16="http://schemas.microsoft.com/office/drawing/2014/main" val="571862489"/>
                    </a:ext>
                  </a:extLst>
                </a:gridCol>
              </a:tblGrid>
              <a:tr h="251117">
                <a:tc>
                  <a:txBody>
                    <a:bodyPr/>
                    <a:lstStyle/>
                    <a:p>
                      <a:r>
                        <a:rPr lang="en-US" sz="1200" dirty="0"/>
                        <a:t>Issue</a:t>
                      </a:r>
                    </a:p>
                  </a:txBody>
                  <a:tcPr/>
                </a:tc>
                <a:tc>
                  <a:txBody>
                    <a:bodyPr/>
                    <a:lstStyle/>
                    <a:p>
                      <a:r>
                        <a:rPr lang="en-US" sz="1200" dirty="0"/>
                        <a:t>Praising Wanted Behaviors</a:t>
                      </a:r>
                    </a:p>
                  </a:txBody>
                  <a:tcPr/>
                </a:tc>
                <a:extLst>
                  <a:ext uri="{0D108BD9-81ED-4DB2-BD59-A6C34878D82A}">
                    <a16:rowId xmlns:a16="http://schemas.microsoft.com/office/drawing/2014/main" val="3596059199"/>
                  </a:ext>
                </a:extLst>
              </a:tr>
              <a:tr h="982657">
                <a:tc>
                  <a:txBody>
                    <a:bodyPr/>
                    <a:lstStyle/>
                    <a:p>
                      <a:r>
                        <a:rPr lang="en-US" sz="1200" dirty="0"/>
                        <a:t>Table Manners</a:t>
                      </a:r>
                    </a:p>
                  </a:txBody>
                  <a:tcPr/>
                </a:tc>
                <a:tc>
                  <a:txBody>
                    <a:bodyPr/>
                    <a:lstStyle/>
                    <a:p>
                      <a:r>
                        <a:rPr lang="en-US" sz="1200" dirty="0"/>
                        <a:t>i.e. Excellent job sitting in your seat</a:t>
                      </a:r>
                    </a:p>
                    <a:p>
                      <a:r>
                        <a:rPr lang="en-US" sz="1200" dirty="0"/>
                        <a:t>1.</a:t>
                      </a:r>
                    </a:p>
                    <a:p>
                      <a:r>
                        <a:rPr lang="en-US" sz="1200" dirty="0"/>
                        <a:t>2.</a:t>
                      </a:r>
                    </a:p>
                    <a:p>
                      <a:r>
                        <a:rPr lang="en-US" sz="1200" dirty="0"/>
                        <a:t>3.</a:t>
                      </a:r>
                    </a:p>
                    <a:p>
                      <a:r>
                        <a:rPr lang="en-US" sz="1200" dirty="0"/>
                        <a:t>4.</a:t>
                      </a:r>
                    </a:p>
                  </a:txBody>
                  <a:tcPr/>
                </a:tc>
                <a:extLst>
                  <a:ext uri="{0D108BD9-81ED-4DB2-BD59-A6C34878D82A}">
                    <a16:rowId xmlns:a16="http://schemas.microsoft.com/office/drawing/2014/main" val="2277966637"/>
                  </a:ext>
                </a:extLst>
              </a:tr>
              <a:tr h="1166906">
                <a:tc>
                  <a:txBody>
                    <a:bodyPr/>
                    <a:lstStyle/>
                    <a:p>
                      <a:r>
                        <a:rPr lang="en-US" sz="1200" dirty="0"/>
                        <a:t>Obeying</a:t>
                      </a:r>
                    </a:p>
                  </a:txBody>
                  <a:tcPr/>
                </a:tc>
                <a:tc>
                  <a:txBody>
                    <a:bodyPr/>
                    <a:lstStyle/>
                    <a:p>
                      <a:r>
                        <a:rPr lang="en-US" sz="1200" dirty="0"/>
                        <a:t>i.e. Great work following directions</a:t>
                      </a:r>
                    </a:p>
                    <a:p>
                      <a:r>
                        <a:rPr lang="en-US" sz="1200" dirty="0"/>
                        <a:t>1.</a:t>
                      </a:r>
                    </a:p>
                    <a:p>
                      <a:r>
                        <a:rPr lang="en-US" sz="1200" dirty="0"/>
                        <a:t>2.</a:t>
                      </a:r>
                    </a:p>
                    <a:p>
                      <a:r>
                        <a:rPr lang="en-US" sz="1200" dirty="0"/>
                        <a:t>3.</a:t>
                      </a:r>
                    </a:p>
                    <a:p>
                      <a:r>
                        <a:rPr lang="en-US" sz="1200" dirty="0"/>
                        <a:t>4.</a:t>
                      </a:r>
                    </a:p>
                    <a:p>
                      <a:endParaRPr lang="en-US" sz="1200" dirty="0"/>
                    </a:p>
                  </a:txBody>
                  <a:tcPr/>
                </a:tc>
                <a:extLst>
                  <a:ext uri="{0D108BD9-81ED-4DB2-BD59-A6C34878D82A}">
                    <a16:rowId xmlns:a16="http://schemas.microsoft.com/office/drawing/2014/main" val="2021735744"/>
                  </a:ext>
                </a:extLst>
              </a:tr>
              <a:tr h="1166906">
                <a:tc>
                  <a:txBody>
                    <a:bodyPr/>
                    <a:lstStyle/>
                    <a:p>
                      <a:r>
                        <a:rPr lang="en-US" sz="1200" dirty="0"/>
                        <a:t>Anger</a:t>
                      </a:r>
                    </a:p>
                  </a:txBody>
                  <a:tcPr/>
                </a:tc>
                <a:tc>
                  <a:txBody>
                    <a:bodyPr/>
                    <a:lstStyle/>
                    <a:p>
                      <a:r>
                        <a:rPr lang="en-US" sz="1200" dirty="0"/>
                        <a:t>i.e. I’m proud of you for using your words</a:t>
                      </a:r>
                    </a:p>
                    <a:p>
                      <a:r>
                        <a:rPr lang="en-US" sz="1200" dirty="0"/>
                        <a:t>1.</a:t>
                      </a:r>
                    </a:p>
                    <a:p>
                      <a:r>
                        <a:rPr lang="en-US" sz="1200" dirty="0"/>
                        <a:t>2.</a:t>
                      </a:r>
                    </a:p>
                    <a:p>
                      <a:r>
                        <a:rPr lang="en-US" sz="1200" dirty="0"/>
                        <a:t>3.</a:t>
                      </a:r>
                    </a:p>
                    <a:p>
                      <a:r>
                        <a:rPr lang="en-US" sz="1200" dirty="0"/>
                        <a:t>4.</a:t>
                      </a:r>
                    </a:p>
                    <a:p>
                      <a:endParaRPr lang="en-US" sz="1200" dirty="0"/>
                    </a:p>
                  </a:txBody>
                  <a:tcPr/>
                </a:tc>
                <a:extLst>
                  <a:ext uri="{0D108BD9-81ED-4DB2-BD59-A6C34878D82A}">
                    <a16:rowId xmlns:a16="http://schemas.microsoft.com/office/drawing/2014/main" val="941271051"/>
                  </a:ext>
                </a:extLst>
              </a:tr>
              <a:tr h="1166906">
                <a:tc>
                  <a:txBody>
                    <a:bodyPr/>
                    <a:lstStyle/>
                    <a:p>
                      <a:r>
                        <a:rPr lang="en-US" sz="1200" dirty="0"/>
                        <a:t>Verbal Expression</a:t>
                      </a:r>
                    </a:p>
                  </a:txBody>
                  <a:tcPr/>
                </a:tc>
                <a:tc>
                  <a:txBody>
                    <a:bodyPr/>
                    <a:lstStyle/>
                    <a:p>
                      <a:r>
                        <a:rPr lang="en-US" sz="1200" dirty="0"/>
                        <a:t>i.e. I like the way you are using your inside voice</a:t>
                      </a:r>
                    </a:p>
                    <a:p>
                      <a:r>
                        <a:rPr lang="en-US" sz="1200" dirty="0"/>
                        <a:t>1.</a:t>
                      </a:r>
                    </a:p>
                    <a:p>
                      <a:r>
                        <a:rPr lang="en-US" sz="1200" dirty="0"/>
                        <a:t>2.</a:t>
                      </a:r>
                    </a:p>
                    <a:p>
                      <a:r>
                        <a:rPr lang="en-US" sz="1200" dirty="0"/>
                        <a:t>3.</a:t>
                      </a:r>
                    </a:p>
                    <a:p>
                      <a:r>
                        <a:rPr lang="en-US" sz="1200" dirty="0"/>
                        <a:t>4.</a:t>
                      </a:r>
                    </a:p>
                    <a:p>
                      <a:endParaRPr lang="en-US" sz="1200" dirty="0"/>
                    </a:p>
                  </a:txBody>
                  <a:tcPr/>
                </a:tc>
                <a:extLst>
                  <a:ext uri="{0D108BD9-81ED-4DB2-BD59-A6C34878D82A}">
                    <a16:rowId xmlns:a16="http://schemas.microsoft.com/office/drawing/2014/main" val="1837045266"/>
                  </a:ext>
                </a:extLst>
              </a:tr>
            </a:tbl>
          </a:graphicData>
        </a:graphic>
      </p:graphicFrame>
    </p:spTree>
    <p:extLst>
      <p:ext uri="{BB962C8B-B14F-4D97-AF65-F5344CB8AC3E}">
        <p14:creationId xmlns:p14="http://schemas.microsoft.com/office/powerpoint/2010/main" val="691343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B6386B-3492-7C40-93AA-D43F2FEED8C0}"/>
              </a:ext>
            </a:extLst>
          </p:cNvPr>
          <p:cNvPicPr>
            <a:picLocks noChangeAspect="1"/>
          </p:cNvPicPr>
          <p:nvPr/>
        </p:nvPicPr>
        <p:blipFill>
          <a:blip r:embed="rId3"/>
          <a:stretch>
            <a:fillRect/>
          </a:stretch>
        </p:blipFill>
        <p:spPr>
          <a:xfrm>
            <a:off x="5735581" y="6582089"/>
            <a:ext cx="6206133" cy="232172"/>
          </a:xfrm>
          <a:prstGeom prst="rect">
            <a:avLst/>
          </a:prstGeom>
        </p:spPr>
      </p:pic>
      <p:graphicFrame>
        <p:nvGraphicFramePr>
          <p:cNvPr id="2" name="Table 1">
            <a:extLst>
              <a:ext uri="{FF2B5EF4-FFF2-40B4-BE49-F238E27FC236}">
                <a16:creationId xmlns:a16="http://schemas.microsoft.com/office/drawing/2014/main" id="{CBEDB4DD-2C1A-B940-AD17-66C93625D696}"/>
              </a:ext>
            </a:extLst>
          </p:cNvPr>
          <p:cNvGraphicFramePr>
            <a:graphicFrameLocks noGrp="1"/>
          </p:cNvGraphicFramePr>
          <p:nvPr/>
        </p:nvGraphicFramePr>
        <p:xfrm>
          <a:off x="741386" y="1610835"/>
          <a:ext cx="10317911" cy="4824506"/>
        </p:xfrm>
        <a:graphic>
          <a:graphicData uri="http://schemas.openxmlformats.org/drawingml/2006/table">
            <a:tbl>
              <a:tblPr firstRow="1" bandRow="1">
                <a:tableStyleId>{5C22544A-7EE6-4342-B048-85BDC9FD1C3A}</a:tableStyleId>
              </a:tblPr>
              <a:tblGrid>
                <a:gridCol w="3184286">
                  <a:extLst>
                    <a:ext uri="{9D8B030D-6E8A-4147-A177-3AD203B41FA5}">
                      <a16:colId xmlns:a16="http://schemas.microsoft.com/office/drawing/2014/main" val="705865480"/>
                    </a:ext>
                  </a:extLst>
                </a:gridCol>
                <a:gridCol w="7133625">
                  <a:extLst>
                    <a:ext uri="{9D8B030D-6E8A-4147-A177-3AD203B41FA5}">
                      <a16:colId xmlns:a16="http://schemas.microsoft.com/office/drawing/2014/main" val="571862489"/>
                    </a:ext>
                  </a:extLst>
                </a:gridCol>
              </a:tblGrid>
              <a:tr h="251117">
                <a:tc>
                  <a:txBody>
                    <a:bodyPr/>
                    <a:lstStyle/>
                    <a:p>
                      <a:r>
                        <a:rPr lang="en-US" sz="1200" dirty="0"/>
                        <a:t>Issue</a:t>
                      </a:r>
                    </a:p>
                  </a:txBody>
                  <a:tcPr/>
                </a:tc>
                <a:tc>
                  <a:txBody>
                    <a:bodyPr/>
                    <a:lstStyle/>
                    <a:p>
                      <a:r>
                        <a:rPr lang="en-US" sz="1200" dirty="0"/>
                        <a:t>Praising Wanted Behaviors</a:t>
                      </a:r>
                    </a:p>
                  </a:txBody>
                  <a:tcPr/>
                </a:tc>
                <a:extLst>
                  <a:ext uri="{0D108BD9-81ED-4DB2-BD59-A6C34878D82A}">
                    <a16:rowId xmlns:a16="http://schemas.microsoft.com/office/drawing/2014/main" val="3596059199"/>
                  </a:ext>
                </a:extLst>
              </a:tr>
              <a:tr h="982657">
                <a:tc>
                  <a:txBody>
                    <a:bodyPr/>
                    <a:lstStyle/>
                    <a:p>
                      <a:r>
                        <a:rPr lang="en-US" sz="1200" dirty="0"/>
                        <a:t>Carelessness</a:t>
                      </a:r>
                    </a:p>
                  </a:txBody>
                  <a:tcPr/>
                </a:tc>
                <a:tc>
                  <a:txBody>
                    <a:bodyPr/>
                    <a:lstStyle/>
                    <a:p>
                      <a:r>
                        <a:rPr lang="en-US" sz="1200" dirty="0"/>
                        <a:t>i.e. Excellent job being gentle with the cat</a:t>
                      </a:r>
                    </a:p>
                    <a:p>
                      <a:r>
                        <a:rPr lang="en-US" sz="1200" dirty="0"/>
                        <a:t>1.</a:t>
                      </a:r>
                    </a:p>
                    <a:p>
                      <a:r>
                        <a:rPr lang="en-US" sz="1200" dirty="0"/>
                        <a:t>2.</a:t>
                      </a:r>
                    </a:p>
                    <a:p>
                      <a:r>
                        <a:rPr lang="en-US" sz="1200" dirty="0"/>
                        <a:t>3.</a:t>
                      </a:r>
                    </a:p>
                    <a:p>
                      <a:r>
                        <a:rPr lang="en-US" sz="1200" dirty="0"/>
                        <a:t>4.</a:t>
                      </a:r>
                    </a:p>
                  </a:txBody>
                  <a:tcPr/>
                </a:tc>
                <a:extLst>
                  <a:ext uri="{0D108BD9-81ED-4DB2-BD59-A6C34878D82A}">
                    <a16:rowId xmlns:a16="http://schemas.microsoft.com/office/drawing/2014/main" val="2277966637"/>
                  </a:ext>
                </a:extLst>
              </a:tr>
              <a:tr h="1166906">
                <a:tc>
                  <a:txBody>
                    <a:bodyPr/>
                    <a:lstStyle/>
                    <a:p>
                      <a:r>
                        <a:rPr lang="en-US" sz="1200" dirty="0"/>
                        <a:t>Fights</a:t>
                      </a:r>
                    </a:p>
                  </a:txBody>
                  <a:tcPr/>
                </a:tc>
                <a:tc>
                  <a:txBody>
                    <a:bodyPr/>
                    <a:lstStyle/>
                    <a:p>
                      <a:r>
                        <a:rPr lang="en-US" sz="1200" dirty="0"/>
                        <a:t>i.e. I am so proud of you for taking turns with your friend</a:t>
                      </a:r>
                    </a:p>
                    <a:p>
                      <a:r>
                        <a:rPr lang="en-US" sz="1200" dirty="0"/>
                        <a:t>1.</a:t>
                      </a:r>
                    </a:p>
                    <a:p>
                      <a:r>
                        <a:rPr lang="en-US" sz="1200" dirty="0"/>
                        <a:t>2.</a:t>
                      </a:r>
                    </a:p>
                    <a:p>
                      <a:r>
                        <a:rPr lang="en-US" sz="1200" dirty="0"/>
                        <a:t>3.</a:t>
                      </a:r>
                    </a:p>
                    <a:p>
                      <a:r>
                        <a:rPr lang="en-US" sz="1200" dirty="0"/>
                        <a:t>4.</a:t>
                      </a:r>
                    </a:p>
                    <a:p>
                      <a:endParaRPr lang="en-US" sz="1200" dirty="0"/>
                    </a:p>
                  </a:txBody>
                  <a:tcPr/>
                </a:tc>
                <a:extLst>
                  <a:ext uri="{0D108BD9-81ED-4DB2-BD59-A6C34878D82A}">
                    <a16:rowId xmlns:a16="http://schemas.microsoft.com/office/drawing/2014/main" val="2021735744"/>
                  </a:ext>
                </a:extLst>
              </a:tr>
              <a:tr h="1166906">
                <a:tc>
                  <a:txBody>
                    <a:bodyPr/>
                    <a:lstStyle/>
                    <a:p>
                      <a:r>
                        <a:rPr lang="en-US" sz="1200" dirty="0"/>
                        <a:t>High Activity</a:t>
                      </a:r>
                    </a:p>
                  </a:txBody>
                  <a:tcPr/>
                </a:tc>
                <a:tc>
                  <a:txBody>
                    <a:bodyPr/>
                    <a:lstStyle/>
                    <a:p>
                      <a:r>
                        <a:rPr lang="en-US" sz="1200" dirty="0"/>
                        <a:t>i.e. Excellent job slowing down with your math problems</a:t>
                      </a:r>
                    </a:p>
                    <a:p>
                      <a:r>
                        <a:rPr lang="en-US" sz="1200" dirty="0"/>
                        <a:t>1.</a:t>
                      </a:r>
                    </a:p>
                    <a:p>
                      <a:r>
                        <a:rPr lang="en-US" sz="1200" dirty="0"/>
                        <a:t>2.</a:t>
                      </a:r>
                    </a:p>
                    <a:p>
                      <a:r>
                        <a:rPr lang="en-US" sz="1200" dirty="0"/>
                        <a:t>3.</a:t>
                      </a:r>
                    </a:p>
                    <a:p>
                      <a:r>
                        <a:rPr lang="en-US" sz="1200" dirty="0"/>
                        <a:t>4.</a:t>
                      </a:r>
                    </a:p>
                    <a:p>
                      <a:endParaRPr lang="en-US" sz="1200" dirty="0"/>
                    </a:p>
                  </a:txBody>
                  <a:tcPr/>
                </a:tc>
                <a:extLst>
                  <a:ext uri="{0D108BD9-81ED-4DB2-BD59-A6C34878D82A}">
                    <a16:rowId xmlns:a16="http://schemas.microsoft.com/office/drawing/2014/main" val="941271051"/>
                  </a:ext>
                </a:extLst>
              </a:tr>
              <a:tr h="1166906">
                <a:tc>
                  <a:txBody>
                    <a:bodyPr/>
                    <a:lstStyle/>
                    <a:p>
                      <a:r>
                        <a:rPr lang="en-US" sz="1200" dirty="0"/>
                        <a:t>Attention Seeking</a:t>
                      </a:r>
                    </a:p>
                  </a:txBody>
                  <a:tcPr/>
                </a:tc>
                <a:tc>
                  <a:txBody>
                    <a:bodyPr/>
                    <a:lstStyle/>
                    <a:p>
                      <a:r>
                        <a:rPr lang="en-US" sz="1200" dirty="0"/>
                        <a:t>i.e. I like the way you waited your turn to speak</a:t>
                      </a:r>
                    </a:p>
                    <a:p>
                      <a:r>
                        <a:rPr lang="en-US" sz="1200" dirty="0"/>
                        <a:t>2.</a:t>
                      </a:r>
                    </a:p>
                    <a:p>
                      <a:r>
                        <a:rPr lang="en-US" sz="1200" dirty="0"/>
                        <a:t>3.</a:t>
                      </a:r>
                    </a:p>
                    <a:p>
                      <a:r>
                        <a:rPr lang="en-US" sz="1200" dirty="0"/>
                        <a:t>4.</a:t>
                      </a:r>
                    </a:p>
                    <a:p>
                      <a:endParaRPr lang="en-US" sz="1200" dirty="0"/>
                    </a:p>
                  </a:txBody>
                  <a:tcPr/>
                </a:tc>
                <a:extLst>
                  <a:ext uri="{0D108BD9-81ED-4DB2-BD59-A6C34878D82A}">
                    <a16:rowId xmlns:a16="http://schemas.microsoft.com/office/drawing/2014/main" val="1837045266"/>
                  </a:ext>
                </a:extLst>
              </a:tr>
            </a:tbl>
          </a:graphicData>
        </a:graphic>
      </p:graphicFrame>
      <p:sp>
        <p:nvSpPr>
          <p:cNvPr id="7" name="Rectangle 2">
            <a:extLst>
              <a:ext uri="{FF2B5EF4-FFF2-40B4-BE49-F238E27FC236}">
                <a16:creationId xmlns:a16="http://schemas.microsoft.com/office/drawing/2014/main" id="{FA2C12D8-9D1B-634D-9B2A-DEDF3C9C348C}"/>
              </a:ext>
            </a:extLst>
          </p:cNvPr>
          <p:cNvSpPr txBox="1">
            <a:spLocks noChangeArrowheads="1"/>
          </p:cNvSpPr>
          <p:nvPr/>
        </p:nvSpPr>
        <p:spPr bwMode="black">
          <a:xfrm>
            <a:off x="741385" y="342901"/>
            <a:ext cx="7339933" cy="114300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defRPr/>
            </a:pPr>
            <a:r>
              <a:rPr lang="en-US" sz="4000">
                <a:solidFill>
                  <a:schemeClr val="tx1"/>
                </a:solidFill>
              </a:rPr>
              <a:t>Let’s practice Praising</a:t>
            </a:r>
            <a:endParaRPr lang="en-US" sz="4000" dirty="0">
              <a:solidFill>
                <a:schemeClr val="tx1"/>
              </a:solidFill>
            </a:endParaRPr>
          </a:p>
        </p:txBody>
      </p:sp>
      <p:sp>
        <p:nvSpPr>
          <p:cNvPr id="3" name="Star: 7 Points 2">
            <a:hlinkClick r:id="rId4" action="ppaction://hlinksldjump"/>
            <a:extLst>
              <a:ext uri="{FF2B5EF4-FFF2-40B4-BE49-F238E27FC236}">
                <a16:creationId xmlns:a16="http://schemas.microsoft.com/office/drawing/2014/main" id="{36217B9C-40B4-BD4D-2B2F-5A6BEE8C5209}"/>
              </a:ext>
            </a:extLst>
          </p:cNvPr>
          <p:cNvSpPr/>
          <p:nvPr/>
        </p:nvSpPr>
        <p:spPr>
          <a:xfrm>
            <a:off x="11295591" y="6088413"/>
            <a:ext cx="757382" cy="572654"/>
          </a:xfrm>
          <a:custGeom>
            <a:avLst/>
            <a:gdLst>
              <a:gd name="connsiteX0" fmla="*/ -2 w 757382"/>
              <a:gd name="connsiteY0" fmla="*/ 368278 h 572654"/>
              <a:gd name="connsiteX1" fmla="*/ 116628 w 757382"/>
              <a:gd name="connsiteY1" fmla="*/ 254856 h 572654"/>
              <a:gd name="connsiteX2" fmla="*/ 75004 w 757382"/>
              <a:gd name="connsiteY2" fmla="*/ 113422 h 572654"/>
              <a:gd name="connsiteX3" fmla="*/ 262063 w 757382"/>
              <a:gd name="connsiteY3" fmla="*/ 113422 h 572654"/>
              <a:gd name="connsiteX4" fmla="*/ 378691 w 757382"/>
              <a:gd name="connsiteY4" fmla="*/ 0 h 572654"/>
              <a:gd name="connsiteX5" fmla="*/ 495319 w 757382"/>
              <a:gd name="connsiteY5" fmla="*/ 113422 h 572654"/>
              <a:gd name="connsiteX6" fmla="*/ 682378 w 757382"/>
              <a:gd name="connsiteY6" fmla="*/ 113422 h 572654"/>
              <a:gd name="connsiteX7" fmla="*/ 640754 w 757382"/>
              <a:gd name="connsiteY7" fmla="*/ 254856 h 572654"/>
              <a:gd name="connsiteX8" fmla="*/ 757384 w 757382"/>
              <a:gd name="connsiteY8" fmla="*/ 368278 h 572654"/>
              <a:gd name="connsiteX9" fmla="*/ 588848 w 757382"/>
              <a:gd name="connsiteY9" fmla="*/ 431222 h 572654"/>
              <a:gd name="connsiteX10" fmla="*/ 547223 w 757382"/>
              <a:gd name="connsiteY10" fmla="*/ 572657 h 572654"/>
              <a:gd name="connsiteX11" fmla="*/ 378691 w 757382"/>
              <a:gd name="connsiteY11" fmla="*/ 509712 h 572654"/>
              <a:gd name="connsiteX12" fmla="*/ 210159 w 757382"/>
              <a:gd name="connsiteY12" fmla="*/ 572657 h 572654"/>
              <a:gd name="connsiteX13" fmla="*/ 168534 w 757382"/>
              <a:gd name="connsiteY13" fmla="*/ 431222 h 572654"/>
              <a:gd name="connsiteX14" fmla="*/ -2 w 757382"/>
              <a:gd name="connsiteY14" fmla="*/ 368278 h 5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7382" h="572654" fill="none" extrusionOk="0">
                <a:moveTo>
                  <a:pt x="-2" y="368278"/>
                </a:moveTo>
                <a:cubicBezTo>
                  <a:pt x="26248" y="333696"/>
                  <a:pt x="80841" y="302514"/>
                  <a:pt x="116628" y="254856"/>
                </a:cubicBezTo>
                <a:cubicBezTo>
                  <a:pt x="96569" y="195010"/>
                  <a:pt x="95834" y="147056"/>
                  <a:pt x="75004" y="113422"/>
                </a:cubicBezTo>
                <a:cubicBezTo>
                  <a:pt x="156395" y="92898"/>
                  <a:pt x="178255" y="122917"/>
                  <a:pt x="262063" y="113422"/>
                </a:cubicBezTo>
                <a:cubicBezTo>
                  <a:pt x="286980" y="63527"/>
                  <a:pt x="339395" y="55828"/>
                  <a:pt x="378691" y="0"/>
                </a:cubicBezTo>
                <a:cubicBezTo>
                  <a:pt x="429150" y="32872"/>
                  <a:pt x="448891" y="78467"/>
                  <a:pt x="495319" y="113422"/>
                </a:cubicBezTo>
                <a:cubicBezTo>
                  <a:pt x="553470" y="106537"/>
                  <a:pt x="592199" y="113901"/>
                  <a:pt x="682378" y="113422"/>
                </a:cubicBezTo>
                <a:cubicBezTo>
                  <a:pt x="684615" y="160976"/>
                  <a:pt x="656877" y="188635"/>
                  <a:pt x="640754" y="254856"/>
                </a:cubicBezTo>
                <a:cubicBezTo>
                  <a:pt x="679842" y="282222"/>
                  <a:pt x="724332" y="338370"/>
                  <a:pt x="757384" y="368278"/>
                </a:cubicBezTo>
                <a:cubicBezTo>
                  <a:pt x="686830" y="404126"/>
                  <a:pt x="656679" y="389899"/>
                  <a:pt x="588848" y="431222"/>
                </a:cubicBezTo>
                <a:cubicBezTo>
                  <a:pt x="591460" y="483320"/>
                  <a:pt x="553352" y="529926"/>
                  <a:pt x="547223" y="572657"/>
                </a:cubicBezTo>
                <a:cubicBezTo>
                  <a:pt x="505702" y="575669"/>
                  <a:pt x="461518" y="533124"/>
                  <a:pt x="378691" y="509712"/>
                </a:cubicBezTo>
                <a:cubicBezTo>
                  <a:pt x="317478" y="550656"/>
                  <a:pt x="268456" y="548307"/>
                  <a:pt x="210159" y="572657"/>
                </a:cubicBezTo>
                <a:cubicBezTo>
                  <a:pt x="179946" y="521122"/>
                  <a:pt x="189333" y="500603"/>
                  <a:pt x="168534" y="431222"/>
                </a:cubicBezTo>
                <a:cubicBezTo>
                  <a:pt x="96567" y="416615"/>
                  <a:pt x="54203" y="374543"/>
                  <a:pt x="-2" y="368278"/>
                </a:cubicBezTo>
                <a:close/>
              </a:path>
              <a:path w="757382" h="572654" stroke="0" extrusionOk="0">
                <a:moveTo>
                  <a:pt x="-2" y="368278"/>
                </a:moveTo>
                <a:cubicBezTo>
                  <a:pt x="43208" y="304603"/>
                  <a:pt x="98141" y="284304"/>
                  <a:pt x="116628" y="254856"/>
                </a:cubicBezTo>
                <a:cubicBezTo>
                  <a:pt x="89418" y="198566"/>
                  <a:pt x="90656" y="160034"/>
                  <a:pt x="75004" y="113422"/>
                </a:cubicBezTo>
                <a:cubicBezTo>
                  <a:pt x="143370" y="103633"/>
                  <a:pt x="195794" y="116211"/>
                  <a:pt x="262063" y="113422"/>
                </a:cubicBezTo>
                <a:cubicBezTo>
                  <a:pt x="290934" y="78560"/>
                  <a:pt x="355617" y="40311"/>
                  <a:pt x="378691" y="0"/>
                </a:cubicBezTo>
                <a:cubicBezTo>
                  <a:pt x="442007" y="48938"/>
                  <a:pt x="456861" y="94235"/>
                  <a:pt x="495319" y="113422"/>
                </a:cubicBezTo>
                <a:cubicBezTo>
                  <a:pt x="536896" y="102949"/>
                  <a:pt x="589614" y="125557"/>
                  <a:pt x="682378" y="113422"/>
                </a:cubicBezTo>
                <a:cubicBezTo>
                  <a:pt x="676105" y="156680"/>
                  <a:pt x="642667" y="213133"/>
                  <a:pt x="640754" y="254856"/>
                </a:cubicBezTo>
                <a:cubicBezTo>
                  <a:pt x="702527" y="300313"/>
                  <a:pt x="717216" y="337233"/>
                  <a:pt x="757384" y="368278"/>
                </a:cubicBezTo>
                <a:cubicBezTo>
                  <a:pt x="695778" y="393624"/>
                  <a:pt x="616559" y="398944"/>
                  <a:pt x="588848" y="431222"/>
                </a:cubicBezTo>
                <a:cubicBezTo>
                  <a:pt x="588346" y="492894"/>
                  <a:pt x="546408" y="530428"/>
                  <a:pt x="547223" y="572657"/>
                </a:cubicBezTo>
                <a:cubicBezTo>
                  <a:pt x="488232" y="568599"/>
                  <a:pt x="454213" y="537153"/>
                  <a:pt x="378691" y="509712"/>
                </a:cubicBezTo>
                <a:cubicBezTo>
                  <a:pt x="332608" y="539505"/>
                  <a:pt x="248416" y="543980"/>
                  <a:pt x="210159" y="572657"/>
                </a:cubicBezTo>
                <a:cubicBezTo>
                  <a:pt x="197970" y="541654"/>
                  <a:pt x="191854" y="462453"/>
                  <a:pt x="168534" y="431222"/>
                </a:cubicBezTo>
                <a:cubicBezTo>
                  <a:pt x="124402" y="428152"/>
                  <a:pt x="47638" y="377355"/>
                  <a:pt x="-2" y="368278"/>
                </a:cubicBezTo>
                <a:close/>
              </a:path>
            </a:pathLst>
          </a:custGeom>
          <a:solidFill>
            <a:schemeClr val="accent5"/>
          </a:solidFill>
          <a:ln w="53975">
            <a:solidFill>
              <a:schemeClr val="accent6"/>
            </a:solidFill>
            <a:extLst>
              <a:ext uri="{C807C97D-BFC1-408E-A445-0C87EB9F89A2}">
                <ask:lineSketchStyleProps xmlns:ask="http://schemas.microsoft.com/office/drawing/2018/sketchyshapes" sd="1219033472">
                  <a:prstGeom prst="star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19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Boy studying at table with man">
            <a:extLst>
              <a:ext uri="{FF2B5EF4-FFF2-40B4-BE49-F238E27FC236}">
                <a16:creationId xmlns:a16="http://schemas.microsoft.com/office/drawing/2014/main" id="{EBF3A45A-159E-C848-8458-46C31CB975D5}"/>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A15AC4F8-9602-4247-B5D1-33242A313154}"/>
              </a:ext>
            </a:extLst>
          </p:cNvPr>
          <p:cNvSpPr>
            <a:spLocks noGrp="1"/>
          </p:cNvSpPr>
          <p:nvPr>
            <p:ph type="title"/>
          </p:nvPr>
        </p:nvSpPr>
        <p:spPr>
          <a:xfrm>
            <a:off x="1601724" y="2606040"/>
            <a:ext cx="8988552" cy="1645920"/>
          </a:xfrm>
          <a:solidFill>
            <a:srgbClr val="000000">
              <a:alpha val="70000"/>
            </a:srgbClr>
          </a:solidFill>
          <a:ln>
            <a:solidFill>
              <a:srgbClr val="FFFFFF"/>
            </a:solidFill>
          </a:ln>
        </p:spPr>
        <p:txBody>
          <a:bodyPr vert="horz" lIns="182880" tIns="182880" rIns="182880" bIns="182880" rtlCol="0" anchor="ctr">
            <a:normAutofit/>
          </a:bodyPr>
          <a:lstStyle/>
          <a:p>
            <a:r>
              <a:rPr lang="en-US" sz="3800" kern="1200" cap="all" spc="200" baseline="0">
                <a:solidFill>
                  <a:srgbClr val="FFFFFF"/>
                </a:solidFill>
                <a:latin typeface="+mj-lt"/>
                <a:ea typeface="+mj-ea"/>
                <a:cs typeface="+mj-cs"/>
              </a:rPr>
              <a:t>Giving Instructions</a:t>
            </a:r>
            <a:endParaRPr lang="en-US" sz="3800" kern="1200" cap="all" spc="200" baseline="0" dirty="0">
              <a:solidFill>
                <a:srgbClr val="FFFFFF"/>
              </a:solidFill>
              <a:latin typeface="+mj-lt"/>
              <a:ea typeface="+mj-ea"/>
              <a:cs typeface="+mj-cs"/>
            </a:endParaRPr>
          </a:p>
        </p:txBody>
      </p:sp>
    </p:spTree>
    <p:extLst>
      <p:ext uri="{BB962C8B-B14F-4D97-AF65-F5344CB8AC3E}">
        <p14:creationId xmlns:p14="http://schemas.microsoft.com/office/powerpoint/2010/main" val="3040979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7">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0" name="Rectangle 19">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6CD86FB8-7062-A84C-95AA-6EF056BC7E73}"/>
              </a:ext>
            </a:extLst>
          </p:cNvPr>
          <p:cNvSpPr>
            <a:spLocks noGrp="1"/>
          </p:cNvSpPr>
          <p:nvPr>
            <p:ph type="title"/>
          </p:nvPr>
        </p:nvSpPr>
        <p:spPr>
          <a:xfrm>
            <a:off x="82711" y="3715327"/>
            <a:ext cx="4488873" cy="2306782"/>
          </a:xfrm>
          <a:prstGeom prst="ellipse">
            <a:avLst/>
          </a:prstGeom>
          <a:noFill/>
          <a:ln>
            <a:solidFill>
              <a:schemeClr val="bg1"/>
            </a:solidFill>
          </a:ln>
        </p:spPr>
        <p:txBody>
          <a:bodyPr wrap="square">
            <a:noAutofit/>
          </a:bodyPr>
          <a:lstStyle/>
          <a:p>
            <a:r>
              <a:rPr lang="en-US" dirty="0">
                <a:solidFill>
                  <a:schemeClr val="bg1"/>
                </a:solidFill>
              </a:rPr>
              <a:t>GIVING INSTRUCTIONS</a:t>
            </a:r>
          </a:p>
        </p:txBody>
      </p:sp>
      <p:graphicFrame>
        <p:nvGraphicFramePr>
          <p:cNvPr id="14" name="Content Placeholder 2">
            <a:extLst>
              <a:ext uri="{FF2B5EF4-FFF2-40B4-BE49-F238E27FC236}">
                <a16:creationId xmlns:a16="http://schemas.microsoft.com/office/drawing/2014/main" id="{7C3C2603-D538-472D-BB39-80170771277F}"/>
              </a:ext>
            </a:extLst>
          </p:cNvPr>
          <p:cNvGraphicFramePr>
            <a:graphicFrameLocks noGrp="1"/>
          </p:cNvGraphicFramePr>
          <p:nvPr>
            <p:ph idx="1"/>
            <p:extLst>
              <p:ext uri="{D42A27DB-BD31-4B8C-83A1-F6EECF244321}">
                <p14:modId xmlns:p14="http://schemas.microsoft.com/office/powerpoint/2010/main" val="4036936538"/>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Clipboard with solid fill">
            <a:extLst>
              <a:ext uri="{FF2B5EF4-FFF2-40B4-BE49-F238E27FC236}">
                <a16:creationId xmlns:a16="http://schemas.microsoft.com/office/drawing/2014/main" id="{FD8C986E-2ED5-416E-5AE0-24DEA78DC7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14581" y="1122218"/>
            <a:ext cx="2306782" cy="2306782"/>
          </a:xfrm>
          <a:prstGeom prst="rect">
            <a:avLst/>
          </a:prstGeom>
        </p:spPr>
      </p:pic>
    </p:spTree>
    <p:extLst>
      <p:ext uri="{BB962C8B-B14F-4D97-AF65-F5344CB8AC3E}">
        <p14:creationId xmlns:p14="http://schemas.microsoft.com/office/powerpoint/2010/main" val="2825340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C71B8C-AC5F-CB31-49FE-28C0D3E1342B}"/>
              </a:ext>
            </a:extLst>
          </p:cNvPr>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en-US" sz="2600"/>
              <a:t>Building your parenting toolbox</a:t>
            </a:r>
          </a:p>
        </p:txBody>
      </p:sp>
      <p:sp useBgFill="1">
        <p:nvSpPr>
          <p:cNvPr id="11" name="Rectangle 10">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1AF559B-B5D5-2ED8-7F19-33F841BDA5CE}"/>
              </a:ext>
            </a:extLst>
          </p:cNvPr>
          <p:cNvGraphicFramePr>
            <a:graphicFrameLocks noGrp="1"/>
          </p:cNvGraphicFramePr>
          <p:nvPr>
            <p:ph idx="1"/>
            <p:extLst>
              <p:ext uri="{D42A27DB-BD31-4B8C-83A1-F6EECF244321}">
                <p14:modId xmlns:p14="http://schemas.microsoft.com/office/powerpoint/2010/main" val="1081593147"/>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picture containing icon">
            <a:extLst>
              <a:ext uri="{FF2B5EF4-FFF2-40B4-BE49-F238E27FC236}">
                <a16:creationId xmlns:a16="http://schemas.microsoft.com/office/drawing/2014/main" id="{57635E7E-164F-F35F-C729-85409D8E0D63}"/>
              </a:ext>
            </a:extLst>
          </p:cNvPr>
          <p:cNvPicPr>
            <a:picLocks noChangeAspect="1"/>
          </p:cNvPicPr>
          <p:nvPr/>
        </p:nvPicPr>
        <p:blipFill rotWithShape="1">
          <a:blip r:embed="rId7"/>
          <a:srcRect t="6756" b="10150"/>
          <a:stretch/>
        </p:blipFill>
        <p:spPr>
          <a:xfrm>
            <a:off x="9563099" y="5817115"/>
            <a:ext cx="2643923" cy="1098467"/>
          </a:xfrm>
          <a:prstGeom prst="rect">
            <a:avLst/>
          </a:prstGeom>
        </p:spPr>
      </p:pic>
    </p:spTree>
    <p:extLst>
      <p:ext uri="{BB962C8B-B14F-4D97-AF65-F5344CB8AC3E}">
        <p14:creationId xmlns:p14="http://schemas.microsoft.com/office/powerpoint/2010/main" val="3052119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6CD86FB8-7062-A84C-95AA-6EF056BC7E73}"/>
              </a:ext>
            </a:extLst>
          </p:cNvPr>
          <p:cNvSpPr>
            <a:spLocks noGrp="1"/>
          </p:cNvSpPr>
          <p:nvPr>
            <p:ph type="title"/>
          </p:nvPr>
        </p:nvSpPr>
        <p:spPr>
          <a:xfrm>
            <a:off x="82711" y="3715327"/>
            <a:ext cx="4488873" cy="2306782"/>
          </a:xfrm>
          <a:prstGeom prst="ellipse">
            <a:avLst/>
          </a:prstGeom>
          <a:noFill/>
          <a:ln>
            <a:solidFill>
              <a:schemeClr val="bg1"/>
            </a:solidFill>
          </a:ln>
        </p:spPr>
        <p:txBody>
          <a:bodyPr wrap="square">
            <a:noAutofit/>
          </a:bodyPr>
          <a:lstStyle/>
          <a:p>
            <a:r>
              <a:rPr lang="en-US" dirty="0">
                <a:solidFill>
                  <a:schemeClr val="bg1"/>
                </a:solidFill>
              </a:rPr>
              <a:t>GIVING INSTRUCTIONS</a:t>
            </a:r>
          </a:p>
        </p:txBody>
      </p:sp>
      <p:graphicFrame>
        <p:nvGraphicFramePr>
          <p:cNvPr id="14" name="Content Placeholder 2">
            <a:extLst>
              <a:ext uri="{FF2B5EF4-FFF2-40B4-BE49-F238E27FC236}">
                <a16:creationId xmlns:a16="http://schemas.microsoft.com/office/drawing/2014/main" id="{7C3C2603-D538-472D-BB39-80170771277F}"/>
              </a:ext>
            </a:extLst>
          </p:cNvPr>
          <p:cNvGraphicFramePr>
            <a:graphicFrameLocks noGrp="1"/>
          </p:cNvGraphicFramePr>
          <p:nvPr>
            <p:ph idx="1"/>
            <p:extLst>
              <p:ext uri="{D42A27DB-BD31-4B8C-83A1-F6EECF244321}">
                <p14:modId xmlns:p14="http://schemas.microsoft.com/office/powerpoint/2010/main" val="2635008077"/>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Clipboard with solid fill">
            <a:extLst>
              <a:ext uri="{FF2B5EF4-FFF2-40B4-BE49-F238E27FC236}">
                <a16:creationId xmlns:a16="http://schemas.microsoft.com/office/drawing/2014/main" id="{FD8C986E-2ED5-416E-5AE0-24DEA78DC7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14581" y="1122218"/>
            <a:ext cx="2306782" cy="2306782"/>
          </a:xfrm>
          <a:prstGeom prst="rect">
            <a:avLst/>
          </a:prstGeom>
        </p:spPr>
      </p:pic>
      <p:sp>
        <p:nvSpPr>
          <p:cNvPr id="5" name="Star: 7 Points 4">
            <a:hlinkClick r:id="rId10" action="ppaction://hlinksldjump"/>
            <a:extLst>
              <a:ext uri="{FF2B5EF4-FFF2-40B4-BE49-F238E27FC236}">
                <a16:creationId xmlns:a16="http://schemas.microsoft.com/office/drawing/2014/main" id="{654293A7-807E-6778-8782-12D784AF2876}"/>
              </a:ext>
            </a:extLst>
          </p:cNvPr>
          <p:cNvSpPr/>
          <p:nvPr/>
        </p:nvSpPr>
        <p:spPr>
          <a:xfrm>
            <a:off x="11295591" y="6088413"/>
            <a:ext cx="757382" cy="572654"/>
          </a:xfrm>
          <a:custGeom>
            <a:avLst/>
            <a:gdLst>
              <a:gd name="connsiteX0" fmla="*/ -2 w 757382"/>
              <a:gd name="connsiteY0" fmla="*/ 368278 h 572654"/>
              <a:gd name="connsiteX1" fmla="*/ 116628 w 757382"/>
              <a:gd name="connsiteY1" fmla="*/ 254856 h 572654"/>
              <a:gd name="connsiteX2" fmla="*/ 75004 w 757382"/>
              <a:gd name="connsiteY2" fmla="*/ 113422 h 572654"/>
              <a:gd name="connsiteX3" fmla="*/ 262063 w 757382"/>
              <a:gd name="connsiteY3" fmla="*/ 113422 h 572654"/>
              <a:gd name="connsiteX4" fmla="*/ 378691 w 757382"/>
              <a:gd name="connsiteY4" fmla="*/ 0 h 572654"/>
              <a:gd name="connsiteX5" fmla="*/ 495319 w 757382"/>
              <a:gd name="connsiteY5" fmla="*/ 113422 h 572654"/>
              <a:gd name="connsiteX6" fmla="*/ 682378 w 757382"/>
              <a:gd name="connsiteY6" fmla="*/ 113422 h 572654"/>
              <a:gd name="connsiteX7" fmla="*/ 640754 w 757382"/>
              <a:gd name="connsiteY7" fmla="*/ 254856 h 572654"/>
              <a:gd name="connsiteX8" fmla="*/ 757384 w 757382"/>
              <a:gd name="connsiteY8" fmla="*/ 368278 h 572654"/>
              <a:gd name="connsiteX9" fmla="*/ 588848 w 757382"/>
              <a:gd name="connsiteY9" fmla="*/ 431222 h 572654"/>
              <a:gd name="connsiteX10" fmla="*/ 547223 w 757382"/>
              <a:gd name="connsiteY10" fmla="*/ 572657 h 572654"/>
              <a:gd name="connsiteX11" fmla="*/ 378691 w 757382"/>
              <a:gd name="connsiteY11" fmla="*/ 509712 h 572654"/>
              <a:gd name="connsiteX12" fmla="*/ 210159 w 757382"/>
              <a:gd name="connsiteY12" fmla="*/ 572657 h 572654"/>
              <a:gd name="connsiteX13" fmla="*/ 168534 w 757382"/>
              <a:gd name="connsiteY13" fmla="*/ 431222 h 572654"/>
              <a:gd name="connsiteX14" fmla="*/ -2 w 757382"/>
              <a:gd name="connsiteY14" fmla="*/ 368278 h 5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7382" h="572654" fill="none" extrusionOk="0">
                <a:moveTo>
                  <a:pt x="-2" y="368278"/>
                </a:moveTo>
                <a:cubicBezTo>
                  <a:pt x="26248" y="333696"/>
                  <a:pt x="80841" y="302514"/>
                  <a:pt x="116628" y="254856"/>
                </a:cubicBezTo>
                <a:cubicBezTo>
                  <a:pt x="96569" y="195010"/>
                  <a:pt x="95834" y="147056"/>
                  <a:pt x="75004" y="113422"/>
                </a:cubicBezTo>
                <a:cubicBezTo>
                  <a:pt x="156395" y="92898"/>
                  <a:pt x="178255" y="122917"/>
                  <a:pt x="262063" y="113422"/>
                </a:cubicBezTo>
                <a:cubicBezTo>
                  <a:pt x="286980" y="63527"/>
                  <a:pt x="339395" y="55828"/>
                  <a:pt x="378691" y="0"/>
                </a:cubicBezTo>
                <a:cubicBezTo>
                  <a:pt x="429150" y="32872"/>
                  <a:pt x="448891" y="78467"/>
                  <a:pt x="495319" y="113422"/>
                </a:cubicBezTo>
                <a:cubicBezTo>
                  <a:pt x="553470" y="106537"/>
                  <a:pt x="592199" y="113901"/>
                  <a:pt x="682378" y="113422"/>
                </a:cubicBezTo>
                <a:cubicBezTo>
                  <a:pt x="684615" y="160976"/>
                  <a:pt x="656877" y="188635"/>
                  <a:pt x="640754" y="254856"/>
                </a:cubicBezTo>
                <a:cubicBezTo>
                  <a:pt x="679842" y="282222"/>
                  <a:pt x="724332" y="338370"/>
                  <a:pt x="757384" y="368278"/>
                </a:cubicBezTo>
                <a:cubicBezTo>
                  <a:pt x="686830" y="404126"/>
                  <a:pt x="656679" y="389899"/>
                  <a:pt x="588848" y="431222"/>
                </a:cubicBezTo>
                <a:cubicBezTo>
                  <a:pt x="591460" y="483320"/>
                  <a:pt x="553352" y="529926"/>
                  <a:pt x="547223" y="572657"/>
                </a:cubicBezTo>
                <a:cubicBezTo>
                  <a:pt x="505702" y="575669"/>
                  <a:pt x="461518" y="533124"/>
                  <a:pt x="378691" y="509712"/>
                </a:cubicBezTo>
                <a:cubicBezTo>
                  <a:pt x="317478" y="550656"/>
                  <a:pt x="268456" y="548307"/>
                  <a:pt x="210159" y="572657"/>
                </a:cubicBezTo>
                <a:cubicBezTo>
                  <a:pt x="179946" y="521122"/>
                  <a:pt x="189333" y="500603"/>
                  <a:pt x="168534" y="431222"/>
                </a:cubicBezTo>
                <a:cubicBezTo>
                  <a:pt x="96567" y="416615"/>
                  <a:pt x="54203" y="374543"/>
                  <a:pt x="-2" y="368278"/>
                </a:cubicBezTo>
                <a:close/>
              </a:path>
              <a:path w="757382" h="572654" stroke="0" extrusionOk="0">
                <a:moveTo>
                  <a:pt x="-2" y="368278"/>
                </a:moveTo>
                <a:cubicBezTo>
                  <a:pt x="43208" y="304603"/>
                  <a:pt x="98141" y="284304"/>
                  <a:pt x="116628" y="254856"/>
                </a:cubicBezTo>
                <a:cubicBezTo>
                  <a:pt x="89418" y="198566"/>
                  <a:pt x="90656" y="160034"/>
                  <a:pt x="75004" y="113422"/>
                </a:cubicBezTo>
                <a:cubicBezTo>
                  <a:pt x="143370" y="103633"/>
                  <a:pt x="195794" y="116211"/>
                  <a:pt x="262063" y="113422"/>
                </a:cubicBezTo>
                <a:cubicBezTo>
                  <a:pt x="290934" y="78560"/>
                  <a:pt x="355617" y="40311"/>
                  <a:pt x="378691" y="0"/>
                </a:cubicBezTo>
                <a:cubicBezTo>
                  <a:pt x="442007" y="48938"/>
                  <a:pt x="456861" y="94235"/>
                  <a:pt x="495319" y="113422"/>
                </a:cubicBezTo>
                <a:cubicBezTo>
                  <a:pt x="536896" y="102949"/>
                  <a:pt x="589614" y="125557"/>
                  <a:pt x="682378" y="113422"/>
                </a:cubicBezTo>
                <a:cubicBezTo>
                  <a:pt x="676105" y="156680"/>
                  <a:pt x="642667" y="213133"/>
                  <a:pt x="640754" y="254856"/>
                </a:cubicBezTo>
                <a:cubicBezTo>
                  <a:pt x="702527" y="300313"/>
                  <a:pt x="717216" y="337233"/>
                  <a:pt x="757384" y="368278"/>
                </a:cubicBezTo>
                <a:cubicBezTo>
                  <a:pt x="695778" y="393624"/>
                  <a:pt x="616559" y="398944"/>
                  <a:pt x="588848" y="431222"/>
                </a:cubicBezTo>
                <a:cubicBezTo>
                  <a:pt x="588346" y="492894"/>
                  <a:pt x="546408" y="530428"/>
                  <a:pt x="547223" y="572657"/>
                </a:cubicBezTo>
                <a:cubicBezTo>
                  <a:pt x="488232" y="568599"/>
                  <a:pt x="454213" y="537153"/>
                  <a:pt x="378691" y="509712"/>
                </a:cubicBezTo>
                <a:cubicBezTo>
                  <a:pt x="332608" y="539505"/>
                  <a:pt x="248416" y="543980"/>
                  <a:pt x="210159" y="572657"/>
                </a:cubicBezTo>
                <a:cubicBezTo>
                  <a:pt x="197970" y="541654"/>
                  <a:pt x="191854" y="462453"/>
                  <a:pt x="168534" y="431222"/>
                </a:cubicBezTo>
                <a:cubicBezTo>
                  <a:pt x="124402" y="428152"/>
                  <a:pt x="47638" y="377355"/>
                  <a:pt x="-2" y="368278"/>
                </a:cubicBezTo>
                <a:close/>
              </a:path>
            </a:pathLst>
          </a:custGeom>
          <a:solidFill>
            <a:schemeClr val="accent5"/>
          </a:solidFill>
          <a:ln w="53975">
            <a:solidFill>
              <a:schemeClr val="accent6"/>
            </a:solidFill>
            <a:extLst>
              <a:ext uri="{C807C97D-BFC1-408E-A445-0C87EB9F89A2}">
                <ask:lineSketchStyleProps xmlns:ask="http://schemas.microsoft.com/office/drawing/2018/sketchyshapes" sd="1219033472">
                  <a:prstGeom prst="star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521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Father and son putting on clothes">
            <a:extLst>
              <a:ext uri="{FF2B5EF4-FFF2-40B4-BE49-F238E27FC236}">
                <a16:creationId xmlns:a16="http://schemas.microsoft.com/office/drawing/2014/main" id="{D1B8C402-88EF-BF4E-22BE-71BEBCB7CDE5}"/>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2AD5ED2D-E48B-B51E-E4F5-61D5ABC9D14A}"/>
              </a:ext>
            </a:extLst>
          </p:cNvPr>
          <p:cNvSpPr>
            <a:spLocks noGrp="1"/>
          </p:cNvSpPr>
          <p:nvPr>
            <p:ph type="title"/>
          </p:nvPr>
        </p:nvSpPr>
        <p:spPr>
          <a:xfrm>
            <a:off x="2231136" y="2958103"/>
            <a:ext cx="7729728" cy="941796"/>
          </a:xfrm>
          <a:solidFill>
            <a:srgbClr val="FFFFFF">
              <a:alpha val="80000"/>
            </a:srgbClr>
          </a:solidFill>
        </p:spPr>
        <p:txBody>
          <a:bodyPr vert="horz" lIns="182880" tIns="182880" rIns="182880" bIns="182880" rtlCol="0" anchor="ctr">
            <a:normAutofit/>
          </a:bodyPr>
          <a:lstStyle/>
          <a:p>
            <a:r>
              <a:rPr lang="en-US" kern="1200" cap="all" spc="200" baseline="0" dirty="0">
                <a:solidFill>
                  <a:srgbClr val="262626"/>
                </a:solidFill>
                <a:latin typeface="+mj-lt"/>
                <a:ea typeface="+mj-ea"/>
                <a:cs typeface="+mj-cs"/>
              </a:rPr>
              <a:t>Modeling</a:t>
            </a:r>
          </a:p>
        </p:txBody>
      </p:sp>
    </p:spTree>
    <p:extLst>
      <p:ext uri="{BB962C8B-B14F-4D97-AF65-F5344CB8AC3E}">
        <p14:creationId xmlns:p14="http://schemas.microsoft.com/office/powerpoint/2010/main" val="3378565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167E-8C2C-48EC-AD8D-6195F66A53C0}"/>
              </a:ext>
            </a:extLst>
          </p:cNvPr>
          <p:cNvSpPr>
            <a:spLocks noGrp="1"/>
          </p:cNvSpPr>
          <p:nvPr>
            <p:ph type="title"/>
          </p:nvPr>
        </p:nvSpPr>
        <p:spPr>
          <a:xfrm>
            <a:off x="2231136" y="964692"/>
            <a:ext cx="7729728" cy="1188720"/>
          </a:xfrm>
        </p:spPr>
        <p:txBody>
          <a:bodyPr vert="horz" lIns="182880" tIns="182880" rIns="182880" bIns="182880" rtlCol="0" anchor="ctr" anchorCtr="1">
            <a:normAutofit/>
          </a:bodyPr>
          <a:lstStyle/>
          <a:p>
            <a:r>
              <a:rPr lang="en-US" dirty="0"/>
              <a:t>Importance of being a </a:t>
            </a:r>
            <a:br>
              <a:rPr lang="en-US" dirty="0"/>
            </a:br>
            <a:r>
              <a:rPr lang="en-US" dirty="0"/>
              <a:t>good role model</a:t>
            </a:r>
          </a:p>
        </p:txBody>
      </p:sp>
      <p:graphicFrame>
        <p:nvGraphicFramePr>
          <p:cNvPr id="13" name="TextBox 7">
            <a:extLst>
              <a:ext uri="{FF2B5EF4-FFF2-40B4-BE49-F238E27FC236}">
                <a16:creationId xmlns:a16="http://schemas.microsoft.com/office/drawing/2014/main" id="{11B258CF-568B-E0EE-2AB0-A6E1399206A4}"/>
              </a:ext>
            </a:extLst>
          </p:cNvPr>
          <p:cNvGraphicFramePr/>
          <p:nvPr>
            <p:extLst>
              <p:ext uri="{D42A27DB-BD31-4B8C-83A1-F6EECF244321}">
                <p14:modId xmlns:p14="http://schemas.microsoft.com/office/powerpoint/2010/main" val="3245579203"/>
              </p:ext>
            </p:extLst>
          </p:nvPr>
        </p:nvGraphicFramePr>
        <p:xfrm>
          <a:off x="965201" y="2638425"/>
          <a:ext cx="10261600" cy="310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tar: 7 Points 2">
            <a:hlinkClick r:id="rId8" action="ppaction://hlinksldjump"/>
            <a:extLst>
              <a:ext uri="{FF2B5EF4-FFF2-40B4-BE49-F238E27FC236}">
                <a16:creationId xmlns:a16="http://schemas.microsoft.com/office/drawing/2014/main" id="{4345CB47-501C-0385-E7C6-B3017F64C7E3}"/>
              </a:ext>
            </a:extLst>
          </p:cNvPr>
          <p:cNvSpPr/>
          <p:nvPr/>
        </p:nvSpPr>
        <p:spPr>
          <a:xfrm>
            <a:off x="11295591" y="6088413"/>
            <a:ext cx="757382" cy="572654"/>
          </a:xfrm>
          <a:custGeom>
            <a:avLst/>
            <a:gdLst>
              <a:gd name="connsiteX0" fmla="*/ -2 w 757382"/>
              <a:gd name="connsiteY0" fmla="*/ 368278 h 572654"/>
              <a:gd name="connsiteX1" fmla="*/ 116628 w 757382"/>
              <a:gd name="connsiteY1" fmla="*/ 254856 h 572654"/>
              <a:gd name="connsiteX2" fmla="*/ 75004 w 757382"/>
              <a:gd name="connsiteY2" fmla="*/ 113422 h 572654"/>
              <a:gd name="connsiteX3" fmla="*/ 262063 w 757382"/>
              <a:gd name="connsiteY3" fmla="*/ 113422 h 572654"/>
              <a:gd name="connsiteX4" fmla="*/ 378691 w 757382"/>
              <a:gd name="connsiteY4" fmla="*/ 0 h 572654"/>
              <a:gd name="connsiteX5" fmla="*/ 495319 w 757382"/>
              <a:gd name="connsiteY5" fmla="*/ 113422 h 572654"/>
              <a:gd name="connsiteX6" fmla="*/ 682378 w 757382"/>
              <a:gd name="connsiteY6" fmla="*/ 113422 h 572654"/>
              <a:gd name="connsiteX7" fmla="*/ 640754 w 757382"/>
              <a:gd name="connsiteY7" fmla="*/ 254856 h 572654"/>
              <a:gd name="connsiteX8" fmla="*/ 757384 w 757382"/>
              <a:gd name="connsiteY8" fmla="*/ 368278 h 572654"/>
              <a:gd name="connsiteX9" fmla="*/ 588848 w 757382"/>
              <a:gd name="connsiteY9" fmla="*/ 431222 h 572654"/>
              <a:gd name="connsiteX10" fmla="*/ 547223 w 757382"/>
              <a:gd name="connsiteY10" fmla="*/ 572657 h 572654"/>
              <a:gd name="connsiteX11" fmla="*/ 378691 w 757382"/>
              <a:gd name="connsiteY11" fmla="*/ 509712 h 572654"/>
              <a:gd name="connsiteX12" fmla="*/ 210159 w 757382"/>
              <a:gd name="connsiteY12" fmla="*/ 572657 h 572654"/>
              <a:gd name="connsiteX13" fmla="*/ 168534 w 757382"/>
              <a:gd name="connsiteY13" fmla="*/ 431222 h 572654"/>
              <a:gd name="connsiteX14" fmla="*/ -2 w 757382"/>
              <a:gd name="connsiteY14" fmla="*/ 368278 h 5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7382" h="572654" fill="none" extrusionOk="0">
                <a:moveTo>
                  <a:pt x="-2" y="368278"/>
                </a:moveTo>
                <a:cubicBezTo>
                  <a:pt x="26248" y="333696"/>
                  <a:pt x="80841" y="302514"/>
                  <a:pt x="116628" y="254856"/>
                </a:cubicBezTo>
                <a:cubicBezTo>
                  <a:pt x="96569" y="195010"/>
                  <a:pt x="95834" y="147056"/>
                  <a:pt x="75004" y="113422"/>
                </a:cubicBezTo>
                <a:cubicBezTo>
                  <a:pt x="156395" y="92898"/>
                  <a:pt x="178255" y="122917"/>
                  <a:pt x="262063" y="113422"/>
                </a:cubicBezTo>
                <a:cubicBezTo>
                  <a:pt x="286980" y="63527"/>
                  <a:pt x="339395" y="55828"/>
                  <a:pt x="378691" y="0"/>
                </a:cubicBezTo>
                <a:cubicBezTo>
                  <a:pt x="429150" y="32872"/>
                  <a:pt x="448891" y="78467"/>
                  <a:pt x="495319" y="113422"/>
                </a:cubicBezTo>
                <a:cubicBezTo>
                  <a:pt x="553470" y="106537"/>
                  <a:pt x="592199" y="113901"/>
                  <a:pt x="682378" y="113422"/>
                </a:cubicBezTo>
                <a:cubicBezTo>
                  <a:pt x="684615" y="160976"/>
                  <a:pt x="656877" y="188635"/>
                  <a:pt x="640754" y="254856"/>
                </a:cubicBezTo>
                <a:cubicBezTo>
                  <a:pt x="679842" y="282222"/>
                  <a:pt x="724332" y="338370"/>
                  <a:pt x="757384" y="368278"/>
                </a:cubicBezTo>
                <a:cubicBezTo>
                  <a:pt x="686830" y="404126"/>
                  <a:pt x="656679" y="389899"/>
                  <a:pt x="588848" y="431222"/>
                </a:cubicBezTo>
                <a:cubicBezTo>
                  <a:pt x="591460" y="483320"/>
                  <a:pt x="553352" y="529926"/>
                  <a:pt x="547223" y="572657"/>
                </a:cubicBezTo>
                <a:cubicBezTo>
                  <a:pt x="505702" y="575669"/>
                  <a:pt x="461518" y="533124"/>
                  <a:pt x="378691" y="509712"/>
                </a:cubicBezTo>
                <a:cubicBezTo>
                  <a:pt x="317478" y="550656"/>
                  <a:pt x="268456" y="548307"/>
                  <a:pt x="210159" y="572657"/>
                </a:cubicBezTo>
                <a:cubicBezTo>
                  <a:pt x="179946" y="521122"/>
                  <a:pt x="189333" y="500603"/>
                  <a:pt x="168534" y="431222"/>
                </a:cubicBezTo>
                <a:cubicBezTo>
                  <a:pt x="96567" y="416615"/>
                  <a:pt x="54203" y="374543"/>
                  <a:pt x="-2" y="368278"/>
                </a:cubicBezTo>
                <a:close/>
              </a:path>
              <a:path w="757382" h="572654" stroke="0" extrusionOk="0">
                <a:moveTo>
                  <a:pt x="-2" y="368278"/>
                </a:moveTo>
                <a:cubicBezTo>
                  <a:pt x="43208" y="304603"/>
                  <a:pt x="98141" y="284304"/>
                  <a:pt x="116628" y="254856"/>
                </a:cubicBezTo>
                <a:cubicBezTo>
                  <a:pt x="89418" y="198566"/>
                  <a:pt x="90656" y="160034"/>
                  <a:pt x="75004" y="113422"/>
                </a:cubicBezTo>
                <a:cubicBezTo>
                  <a:pt x="143370" y="103633"/>
                  <a:pt x="195794" y="116211"/>
                  <a:pt x="262063" y="113422"/>
                </a:cubicBezTo>
                <a:cubicBezTo>
                  <a:pt x="290934" y="78560"/>
                  <a:pt x="355617" y="40311"/>
                  <a:pt x="378691" y="0"/>
                </a:cubicBezTo>
                <a:cubicBezTo>
                  <a:pt x="442007" y="48938"/>
                  <a:pt x="456861" y="94235"/>
                  <a:pt x="495319" y="113422"/>
                </a:cubicBezTo>
                <a:cubicBezTo>
                  <a:pt x="536896" y="102949"/>
                  <a:pt x="589614" y="125557"/>
                  <a:pt x="682378" y="113422"/>
                </a:cubicBezTo>
                <a:cubicBezTo>
                  <a:pt x="676105" y="156680"/>
                  <a:pt x="642667" y="213133"/>
                  <a:pt x="640754" y="254856"/>
                </a:cubicBezTo>
                <a:cubicBezTo>
                  <a:pt x="702527" y="300313"/>
                  <a:pt x="717216" y="337233"/>
                  <a:pt x="757384" y="368278"/>
                </a:cubicBezTo>
                <a:cubicBezTo>
                  <a:pt x="695778" y="393624"/>
                  <a:pt x="616559" y="398944"/>
                  <a:pt x="588848" y="431222"/>
                </a:cubicBezTo>
                <a:cubicBezTo>
                  <a:pt x="588346" y="492894"/>
                  <a:pt x="546408" y="530428"/>
                  <a:pt x="547223" y="572657"/>
                </a:cubicBezTo>
                <a:cubicBezTo>
                  <a:pt x="488232" y="568599"/>
                  <a:pt x="454213" y="537153"/>
                  <a:pt x="378691" y="509712"/>
                </a:cubicBezTo>
                <a:cubicBezTo>
                  <a:pt x="332608" y="539505"/>
                  <a:pt x="248416" y="543980"/>
                  <a:pt x="210159" y="572657"/>
                </a:cubicBezTo>
                <a:cubicBezTo>
                  <a:pt x="197970" y="541654"/>
                  <a:pt x="191854" y="462453"/>
                  <a:pt x="168534" y="431222"/>
                </a:cubicBezTo>
                <a:cubicBezTo>
                  <a:pt x="124402" y="428152"/>
                  <a:pt x="47638" y="377355"/>
                  <a:pt x="-2" y="368278"/>
                </a:cubicBezTo>
                <a:close/>
              </a:path>
            </a:pathLst>
          </a:custGeom>
          <a:solidFill>
            <a:schemeClr val="accent5"/>
          </a:solidFill>
          <a:ln w="53975">
            <a:solidFill>
              <a:schemeClr val="accent6"/>
            </a:solidFill>
            <a:extLst>
              <a:ext uri="{C807C97D-BFC1-408E-A445-0C87EB9F89A2}">
                <ask:lineSketchStyleProps xmlns:ask="http://schemas.microsoft.com/office/drawing/2018/sketchyshapes" sd="1219033472">
                  <a:prstGeom prst="star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856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Father and child on farm">
            <a:extLst>
              <a:ext uri="{FF2B5EF4-FFF2-40B4-BE49-F238E27FC236}">
                <a16:creationId xmlns:a16="http://schemas.microsoft.com/office/drawing/2014/main" id="{D1B8C402-88EF-BF4E-22BE-71BEBCB7CDE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2AD5ED2D-E48B-B51E-E4F5-61D5ABC9D14A}"/>
              </a:ext>
            </a:extLst>
          </p:cNvPr>
          <p:cNvSpPr>
            <a:spLocks noGrp="1"/>
          </p:cNvSpPr>
          <p:nvPr>
            <p:ph type="title"/>
          </p:nvPr>
        </p:nvSpPr>
        <p:spPr>
          <a:xfrm>
            <a:off x="2231136" y="2958103"/>
            <a:ext cx="7729728" cy="941796"/>
          </a:xfrm>
          <a:solidFill>
            <a:srgbClr val="FFFFFF">
              <a:alpha val="80000"/>
            </a:srgbClr>
          </a:solidFill>
        </p:spPr>
        <p:txBody>
          <a:bodyPr vert="horz" lIns="182880" tIns="182880" rIns="182880" bIns="182880" rtlCol="0" anchor="ctr">
            <a:normAutofit/>
          </a:bodyPr>
          <a:lstStyle/>
          <a:p>
            <a:r>
              <a:rPr lang="en-US" kern="1200" cap="all" spc="200" baseline="0" dirty="0">
                <a:solidFill>
                  <a:srgbClr val="262626"/>
                </a:solidFill>
                <a:latin typeface="+mj-lt"/>
                <a:ea typeface="+mj-ea"/>
                <a:cs typeface="+mj-cs"/>
              </a:rPr>
              <a:t>Active Listening</a:t>
            </a:r>
          </a:p>
        </p:txBody>
      </p:sp>
    </p:spTree>
    <p:extLst>
      <p:ext uri="{BB962C8B-B14F-4D97-AF65-F5344CB8AC3E}">
        <p14:creationId xmlns:p14="http://schemas.microsoft.com/office/powerpoint/2010/main" val="4212538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EBDC1-7BA8-0A43-950C-6A8962BCA8AC}"/>
              </a:ext>
            </a:extLst>
          </p:cNvPr>
          <p:cNvSpPr>
            <a:spLocks noGrp="1"/>
          </p:cNvSpPr>
          <p:nvPr>
            <p:ph type="title"/>
          </p:nvPr>
        </p:nvSpPr>
        <p:spPr>
          <a:xfrm>
            <a:off x="2231136" y="964692"/>
            <a:ext cx="7729728" cy="1188720"/>
          </a:xfrm>
        </p:spPr>
        <p:txBody>
          <a:bodyPr>
            <a:normAutofit/>
          </a:bodyPr>
          <a:lstStyle/>
          <a:p>
            <a:r>
              <a:rPr lang="en-US"/>
              <a:t>ACTIVELY LISTENING</a:t>
            </a:r>
          </a:p>
        </p:txBody>
      </p:sp>
      <p:graphicFrame>
        <p:nvGraphicFramePr>
          <p:cNvPr id="15" name="Content Placeholder 2">
            <a:extLst>
              <a:ext uri="{FF2B5EF4-FFF2-40B4-BE49-F238E27FC236}">
                <a16:creationId xmlns:a16="http://schemas.microsoft.com/office/drawing/2014/main" id="{01BC0895-EB6E-4959-8D84-1FF026B9C795}"/>
              </a:ext>
            </a:extLst>
          </p:cNvPr>
          <p:cNvGraphicFramePr>
            <a:graphicFrameLocks noGrp="1"/>
          </p:cNvGraphicFramePr>
          <p:nvPr>
            <p:ph idx="1"/>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7080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Empty speech bubbles">
            <a:extLst>
              <a:ext uri="{FF2B5EF4-FFF2-40B4-BE49-F238E27FC236}">
                <a16:creationId xmlns:a16="http://schemas.microsoft.com/office/drawing/2014/main" id="{1498A76B-AB9A-4FF7-A96E-B4BCB9EBAA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6730"/>
            <a:ext cx="7537684" cy="6857990"/>
          </a:xfrm>
          <a:prstGeom prst="rect">
            <a:avLst/>
          </a:prstGeom>
        </p:spPr>
      </p:pic>
      <p:sp>
        <p:nvSpPr>
          <p:cNvPr id="2" name="Title 1">
            <a:extLst>
              <a:ext uri="{FF2B5EF4-FFF2-40B4-BE49-F238E27FC236}">
                <a16:creationId xmlns:a16="http://schemas.microsoft.com/office/drawing/2014/main" id="{681EBDC1-7BA8-0A43-950C-6A8962BCA8AC}"/>
              </a:ext>
            </a:extLst>
          </p:cNvPr>
          <p:cNvSpPr>
            <a:spLocks noGrp="1"/>
          </p:cNvSpPr>
          <p:nvPr>
            <p:ph type="title"/>
          </p:nvPr>
        </p:nvSpPr>
        <p:spPr>
          <a:xfrm>
            <a:off x="2355742" y="3182343"/>
            <a:ext cx="4318234" cy="1188720"/>
          </a:xfrm>
          <a:solidFill>
            <a:schemeClr val="bg1">
              <a:alpha val="80000"/>
            </a:schemeClr>
          </a:solidFill>
          <a:ln>
            <a:solidFill>
              <a:schemeClr val="tx1">
                <a:lumMod val="75000"/>
                <a:lumOff val="25000"/>
              </a:schemeClr>
            </a:solidFill>
          </a:ln>
        </p:spPr>
        <p:txBody>
          <a:bodyPr>
            <a:normAutofit fontScale="90000"/>
          </a:bodyPr>
          <a:lstStyle/>
          <a:p>
            <a:r>
              <a:rPr lang="en-US" sz="2000" b="1" dirty="0">
                <a:solidFill>
                  <a:schemeClr val="tx1">
                    <a:lumMod val="85000"/>
                    <a:lumOff val="15000"/>
                  </a:schemeClr>
                </a:solidFill>
              </a:rPr>
              <a:t>Active listening is valuable because it communicates to the speaker </a:t>
            </a:r>
            <a:endParaRPr lang="en-US" sz="2000"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1220632D-76F8-4741-9479-B70E36A67EF2}"/>
              </a:ext>
            </a:extLst>
          </p:cNvPr>
          <p:cNvSpPr>
            <a:spLocks noGrp="1"/>
          </p:cNvSpPr>
          <p:nvPr>
            <p:ph idx="1"/>
          </p:nvPr>
        </p:nvSpPr>
        <p:spPr>
          <a:xfrm>
            <a:off x="8068503" y="1115878"/>
            <a:ext cx="3649846" cy="6192348"/>
          </a:xfrm>
        </p:spPr>
        <p:txBody>
          <a:bodyPr anchor="ctr">
            <a:normAutofit/>
          </a:bodyPr>
          <a:lstStyle/>
          <a:p>
            <a:pPr marL="514350" indent="-514350">
              <a:buClr>
                <a:schemeClr val="accent3">
                  <a:lumMod val="50000"/>
                </a:schemeClr>
              </a:buClr>
              <a:buFont typeface="+mj-lt"/>
              <a:buAutoNum type="arabicPeriod"/>
            </a:pPr>
            <a:r>
              <a:rPr lang="en-US" sz="2800" dirty="0">
                <a:solidFill>
                  <a:schemeClr val="accent3">
                    <a:lumMod val="50000"/>
                  </a:schemeClr>
                </a:solidFill>
              </a:rPr>
              <a:t> You have heard their message. </a:t>
            </a:r>
          </a:p>
          <a:p>
            <a:pPr marL="514350" indent="-514350">
              <a:buClr>
                <a:schemeClr val="accent3">
                  <a:lumMod val="50000"/>
                </a:schemeClr>
              </a:buClr>
              <a:buFont typeface="+mj-lt"/>
              <a:buAutoNum type="arabicPeriod"/>
            </a:pPr>
            <a:r>
              <a:rPr lang="en-US" sz="2800" dirty="0">
                <a:solidFill>
                  <a:schemeClr val="accent3">
                    <a:lumMod val="50000"/>
                  </a:schemeClr>
                </a:solidFill>
              </a:rPr>
              <a:t>You understand what they are saying. </a:t>
            </a:r>
          </a:p>
          <a:p>
            <a:pPr marL="514350" indent="-514350">
              <a:buClr>
                <a:schemeClr val="accent3">
                  <a:lumMod val="50000"/>
                </a:schemeClr>
              </a:buClr>
              <a:buFont typeface="+mj-lt"/>
              <a:buAutoNum type="arabicPeriod"/>
            </a:pPr>
            <a:r>
              <a:rPr lang="en-US" sz="2800" dirty="0">
                <a:solidFill>
                  <a:schemeClr val="accent3">
                    <a:lumMod val="50000"/>
                  </a:schemeClr>
                </a:solidFill>
              </a:rPr>
              <a:t> You care about the feelings they are communicating. </a:t>
            </a:r>
            <a:br>
              <a:rPr lang="en-US" sz="2800" dirty="0">
                <a:solidFill>
                  <a:srgbClr val="FFFFFF"/>
                </a:solidFill>
              </a:rPr>
            </a:br>
            <a:endParaRPr lang="en-US" sz="2800" dirty="0">
              <a:solidFill>
                <a:srgbClr val="FFFFFF"/>
              </a:solidFill>
            </a:endParaRPr>
          </a:p>
          <a:p>
            <a:pPr marL="342900" indent="-342900">
              <a:buClr>
                <a:schemeClr val="bg1"/>
              </a:buClr>
              <a:buFont typeface="+mj-lt"/>
              <a:buAutoNum type="arabicPeriod"/>
            </a:pPr>
            <a:endParaRPr lang="en-US" sz="2800" dirty="0">
              <a:solidFill>
                <a:srgbClr val="FFFFFF"/>
              </a:solidFill>
            </a:endParaRPr>
          </a:p>
        </p:txBody>
      </p:sp>
      <p:sp>
        <p:nvSpPr>
          <p:cNvPr id="5" name="Star: 7 Points 4">
            <a:hlinkClick r:id="rId4" action="ppaction://hlinksldjump"/>
            <a:extLst>
              <a:ext uri="{FF2B5EF4-FFF2-40B4-BE49-F238E27FC236}">
                <a16:creationId xmlns:a16="http://schemas.microsoft.com/office/drawing/2014/main" id="{A820B29D-B777-07A9-6F6A-2EC0CA19C3F1}"/>
              </a:ext>
            </a:extLst>
          </p:cNvPr>
          <p:cNvSpPr/>
          <p:nvPr/>
        </p:nvSpPr>
        <p:spPr>
          <a:xfrm>
            <a:off x="6667031" y="6142182"/>
            <a:ext cx="757382" cy="572654"/>
          </a:xfrm>
          <a:custGeom>
            <a:avLst/>
            <a:gdLst>
              <a:gd name="connsiteX0" fmla="*/ -2 w 757382"/>
              <a:gd name="connsiteY0" fmla="*/ 368278 h 572654"/>
              <a:gd name="connsiteX1" fmla="*/ 116628 w 757382"/>
              <a:gd name="connsiteY1" fmla="*/ 254856 h 572654"/>
              <a:gd name="connsiteX2" fmla="*/ 75004 w 757382"/>
              <a:gd name="connsiteY2" fmla="*/ 113422 h 572654"/>
              <a:gd name="connsiteX3" fmla="*/ 262063 w 757382"/>
              <a:gd name="connsiteY3" fmla="*/ 113422 h 572654"/>
              <a:gd name="connsiteX4" fmla="*/ 378691 w 757382"/>
              <a:gd name="connsiteY4" fmla="*/ 0 h 572654"/>
              <a:gd name="connsiteX5" fmla="*/ 495319 w 757382"/>
              <a:gd name="connsiteY5" fmla="*/ 113422 h 572654"/>
              <a:gd name="connsiteX6" fmla="*/ 682378 w 757382"/>
              <a:gd name="connsiteY6" fmla="*/ 113422 h 572654"/>
              <a:gd name="connsiteX7" fmla="*/ 640754 w 757382"/>
              <a:gd name="connsiteY7" fmla="*/ 254856 h 572654"/>
              <a:gd name="connsiteX8" fmla="*/ 757384 w 757382"/>
              <a:gd name="connsiteY8" fmla="*/ 368278 h 572654"/>
              <a:gd name="connsiteX9" fmla="*/ 588848 w 757382"/>
              <a:gd name="connsiteY9" fmla="*/ 431222 h 572654"/>
              <a:gd name="connsiteX10" fmla="*/ 547223 w 757382"/>
              <a:gd name="connsiteY10" fmla="*/ 572657 h 572654"/>
              <a:gd name="connsiteX11" fmla="*/ 378691 w 757382"/>
              <a:gd name="connsiteY11" fmla="*/ 509712 h 572654"/>
              <a:gd name="connsiteX12" fmla="*/ 210159 w 757382"/>
              <a:gd name="connsiteY12" fmla="*/ 572657 h 572654"/>
              <a:gd name="connsiteX13" fmla="*/ 168534 w 757382"/>
              <a:gd name="connsiteY13" fmla="*/ 431222 h 572654"/>
              <a:gd name="connsiteX14" fmla="*/ -2 w 757382"/>
              <a:gd name="connsiteY14" fmla="*/ 368278 h 5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7382" h="572654" fill="none" extrusionOk="0">
                <a:moveTo>
                  <a:pt x="-2" y="368278"/>
                </a:moveTo>
                <a:cubicBezTo>
                  <a:pt x="26248" y="333696"/>
                  <a:pt x="80841" y="302514"/>
                  <a:pt x="116628" y="254856"/>
                </a:cubicBezTo>
                <a:cubicBezTo>
                  <a:pt x="96569" y="195010"/>
                  <a:pt x="95834" y="147056"/>
                  <a:pt x="75004" y="113422"/>
                </a:cubicBezTo>
                <a:cubicBezTo>
                  <a:pt x="156395" y="92898"/>
                  <a:pt x="178255" y="122917"/>
                  <a:pt x="262063" y="113422"/>
                </a:cubicBezTo>
                <a:cubicBezTo>
                  <a:pt x="286980" y="63527"/>
                  <a:pt x="339395" y="55828"/>
                  <a:pt x="378691" y="0"/>
                </a:cubicBezTo>
                <a:cubicBezTo>
                  <a:pt x="429150" y="32872"/>
                  <a:pt x="448891" y="78467"/>
                  <a:pt x="495319" y="113422"/>
                </a:cubicBezTo>
                <a:cubicBezTo>
                  <a:pt x="553470" y="106537"/>
                  <a:pt x="592199" y="113901"/>
                  <a:pt x="682378" y="113422"/>
                </a:cubicBezTo>
                <a:cubicBezTo>
                  <a:pt x="684615" y="160976"/>
                  <a:pt x="656877" y="188635"/>
                  <a:pt x="640754" y="254856"/>
                </a:cubicBezTo>
                <a:cubicBezTo>
                  <a:pt x="679842" y="282222"/>
                  <a:pt x="724332" y="338370"/>
                  <a:pt x="757384" y="368278"/>
                </a:cubicBezTo>
                <a:cubicBezTo>
                  <a:pt x="686830" y="404126"/>
                  <a:pt x="656679" y="389899"/>
                  <a:pt x="588848" y="431222"/>
                </a:cubicBezTo>
                <a:cubicBezTo>
                  <a:pt x="591460" y="483320"/>
                  <a:pt x="553352" y="529926"/>
                  <a:pt x="547223" y="572657"/>
                </a:cubicBezTo>
                <a:cubicBezTo>
                  <a:pt x="505702" y="575669"/>
                  <a:pt x="461518" y="533124"/>
                  <a:pt x="378691" y="509712"/>
                </a:cubicBezTo>
                <a:cubicBezTo>
                  <a:pt x="317478" y="550656"/>
                  <a:pt x="268456" y="548307"/>
                  <a:pt x="210159" y="572657"/>
                </a:cubicBezTo>
                <a:cubicBezTo>
                  <a:pt x="179946" y="521122"/>
                  <a:pt x="189333" y="500603"/>
                  <a:pt x="168534" y="431222"/>
                </a:cubicBezTo>
                <a:cubicBezTo>
                  <a:pt x="96567" y="416615"/>
                  <a:pt x="54203" y="374543"/>
                  <a:pt x="-2" y="368278"/>
                </a:cubicBezTo>
                <a:close/>
              </a:path>
              <a:path w="757382" h="572654" stroke="0" extrusionOk="0">
                <a:moveTo>
                  <a:pt x="-2" y="368278"/>
                </a:moveTo>
                <a:cubicBezTo>
                  <a:pt x="43208" y="304603"/>
                  <a:pt x="98141" y="284304"/>
                  <a:pt x="116628" y="254856"/>
                </a:cubicBezTo>
                <a:cubicBezTo>
                  <a:pt x="89418" y="198566"/>
                  <a:pt x="90656" y="160034"/>
                  <a:pt x="75004" y="113422"/>
                </a:cubicBezTo>
                <a:cubicBezTo>
                  <a:pt x="143370" y="103633"/>
                  <a:pt x="195794" y="116211"/>
                  <a:pt x="262063" y="113422"/>
                </a:cubicBezTo>
                <a:cubicBezTo>
                  <a:pt x="290934" y="78560"/>
                  <a:pt x="355617" y="40311"/>
                  <a:pt x="378691" y="0"/>
                </a:cubicBezTo>
                <a:cubicBezTo>
                  <a:pt x="442007" y="48938"/>
                  <a:pt x="456861" y="94235"/>
                  <a:pt x="495319" y="113422"/>
                </a:cubicBezTo>
                <a:cubicBezTo>
                  <a:pt x="536896" y="102949"/>
                  <a:pt x="589614" y="125557"/>
                  <a:pt x="682378" y="113422"/>
                </a:cubicBezTo>
                <a:cubicBezTo>
                  <a:pt x="676105" y="156680"/>
                  <a:pt x="642667" y="213133"/>
                  <a:pt x="640754" y="254856"/>
                </a:cubicBezTo>
                <a:cubicBezTo>
                  <a:pt x="702527" y="300313"/>
                  <a:pt x="717216" y="337233"/>
                  <a:pt x="757384" y="368278"/>
                </a:cubicBezTo>
                <a:cubicBezTo>
                  <a:pt x="695778" y="393624"/>
                  <a:pt x="616559" y="398944"/>
                  <a:pt x="588848" y="431222"/>
                </a:cubicBezTo>
                <a:cubicBezTo>
                  <a:pt x="588346" y="492894"/>
                  <a:pt x="546408" y="530428"/>
                  <a:pt x="547223" y="572657"/>
                </a:cubicBezTo>
                <a:cubicBezTo>
                  <a:pt x="488232" y="568599"/>
                  <a:pt x="454213" y="537153"/>
                  <a:pt x="378691" y="509712"/>
                </a:cubicBezTo>
                <a:cubicBezTo>
                  <a:pt x="332608" y="539505"/>
                  <a:pt x="248416" y="543980"/>
                  <a:pt x="210159" y="572657"/>
                </a:cubicBezTo>
                <a:cubicBezTo>
                  <a:pt x="197970" y="541654"/>
                  <a:pt x="191854" y="462453"/>
                  <a:pt x="168534" y="431222"/>
                </a:cubicBezTo>
                <a:cubicBezTo>
                  <a:pt x="124402" y="428152"/>
                  <a:pt x="47638" y="377355"/>
                  <a:pt x="-2" y="368278"/>
                </a:cubicBezTo>
                <a:close/>
              </a:path>
            </a:pathLst>
          </a:custGeom>
          <a:solidFill>
            <a:schemeClr val="accent4"/>
          </a:solidFill>
          <a:ln w="53975">
            <a:solidFill>
              <a:schemeClr val="accent5"/>
            </a:solidFill>
            <a:extLst>
              <a:ext uri="{C807C97D-BFC1-408E-A445-0C87EB9F89A2}">
                <ask:lineSketchStyleProps xmlns:ask="http://schemas.microsoft.com/office/drawing/2018/sketchyshapes" sd="1219033472">
                  <a:prstGeom prst="star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5703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D7737-747E-E3F2-11C8-840C1BFB9127}"/>
              </a:ext>
            </a:extLst>
          </p:cNvPr>
          <p:cNvSpPr>
            <a:spLocks noGrp="1"/>
          </p:cNvSpPr>
          <p:nvPr>
            <p:ph type="title"/>
          </p:nvPr>
        </p:nvSpPr>
        <p:spPr>
          <a:xfrm>
            <a:off x="643468" y="456564"/>
            <a:ext cx="3415288" cy="3212654"/>
          </a:xfrm>
          <a:noFill/>
          <a:ln>
            <a:solidFill>
              <a:schemeClr val="bg1"/>
            </a:solidFill>
          </a:ln>
        </p:spPr>
        <p:txBody>
          <a:bodyPr vert="horz" lIns="274320" tIns="182880" rIns="274320" bIns="182880" rtlCol="0" anchor="ctr" anchorCtr="1">
            <a:normAutofit/>
          </a:bodyPr>
          <a:lstStyle/>
          <a:p>
            <a:r>
              <a:rPr lang="en-US" sz="3800" dirty="0">
                <a:solidFill>
                  <a:schemeClr val="accent3">
                    <a:lumMod val="50000"/>
                  </a:schemeClr>
                </a:solidFill>
              </a:rPr>
              <a:t>Tell about  time you felt listen to</a:t>
            </a:r>
          </a:p>
        </p:txBody>
      </p:sp>
      <p:pic>
        <p:nvPicPr>
          <p:cNvPr id="6" name="Picture 5" descr="Hands on ears">
            <a:extLst>
              <a:ext uri="{FF2B5EF4-FFF2-40B4-BE49-F238E27FC236}">
                <a16:creationId xmlns:a16="http://schemas.microsoft.com/office/drawing/2014/main" id="{FCC8CEF5-ADAF-5690-3996-50A27EF36BE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654296" y="0"/>
            <a:ext cx="7537704" cy="6858000"/>
          </a:xfrm>
          <a:prstGeom prst="rect">
            <a:avLst/>
          </a:prstGeom>
        </p:spPr>
      </p:pic>
      <p:sp>
        <p:nvSpPr>
          <p:cNvPr id="10" name="Title 1">
            <a:extLst>
              <a:ext uri="{FF2B5EF4-FFF2-40B4-BE49-F238E27FC236}">
                <a16:creationId xmlns:a16="http://schemas.microsoft.com/office/drawing/2014/main" id="{406A4491-994D-194E-4CA2-8D0D0AA0E3EB}"/>
              </a:ext>
            </a:extLst>
          </p:cNvPr>
          <p:cNvSpPr txBox="1">
            <a:spLocks/>
          </p:cNvSpPr>
          <p:nvPr/>
        </p:nvSpPr>
        <p:spPr bwMode="black">
          <a:xfrm>
            <a:off x="1016000" y="4243908"/>
            <a:ext cx="2692400" cy="2039401"/>
          </a:xfrm>
          <a:prstGeom prst="rect">
            <a:avLst/>
          </a:prstGeom>
          <a:noFill/>
          <a:ln w="31750" cap="sq">
            <a:solidFill>
              <a:schemeClr val="bg1"/>
            </a:solidFill>
            <a:miter lim="800000"/>
          </a:ln>
        </p:spPr>
        <p:txBody>
          <a:bodyPr vert="horz" lIns="274320" tIns="182880" rIns="274320" bIns="182880" rtlCol="0" anchor="ctr" anchorCtr="1">
            <a:normAutofit fontScale="925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3800" dirty="0">
                <a:solidFill>
                  <a:schemeClr val="accent3">
                    <a:lumMod val="50000"/>
                  </a:schemeClr>
                </a:solidFill>
              </a:rPr>
              <a:t>How about a time you didn’t</a:t>
            </a:r>
          </a:p>
        </p:txBody>
      </p:sp>
    </p:spTree>
    <p:extLst>
      <p:ext uri="{BB962C8B-B14F-4D97-AF65-F5344CB8AC3E}">
        <p14:creationId xmlns:p14="http://schemas.microsoft.com/office/powerpoint/2010/main" val="3610359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EBDC1-7BA8-0A43-950C-6A8962BCA8AC}"/>
              </a:ext>
            </a:extLst>
          </p:cNvPr>
          <p:cNvSpPr>
            <a:spLocks noGrp="1"/>
          </p:cNvSpPr>
          <p:nvPr>
            <p:ph type="title"/>
          </p:nvPr>
        </p:nvSpPr>
        <p:spPr>
          <a:xfrm>
            <a:off x="2231136" y="964692"/>
            <a:ext cx="7729728" cy="1188720"/>
          </a:xfrm>
        </p:spPr>
        <p:txBody>
          <a:bodyPr>
            <a:normAutofit/>
          </a:bodyPr>
          <a:lstStyle/>
          <a:p>
            <a:r>
              <a:rPr lang="en-US"/>
              <a:t>USING REFLECTION</a:t>
            </a:r>
          </a:p>
        </p:txBody>
      </p:sp>
      <p:graphicFrame>
        <p:nvGraphicFramePr>
          <p:cNvPr id="5" name="Content Placeholder 2">
            <a:extLst>
              <a:ext uri="{FF2B5EF4-FFF2-40B4-BE49-F238E27FC236}">
                <a16:creationId xmlns:a16="http://schemas.microsoft.com/office/drawing/2014/main" id="{E44C8024-1A57-40C0-9823-F5E1CC87CEC3}"/>
              </a:ext>
            </a:extLst>
          </p:cNvPr>
          <p:cNvGraphicFramePr>
            <a:graphicFrameLocks noGrp="1"/>
          </p:cNvGraphicFramePr>
          <p:nvPr>
            <p:ph idx="1"/>
            <p:extLst>
              <p:ext uri="{D42A27DB-BD31-4B8C-83A1-F6EECF244321}">
                <p14:modId xmlns:p14="http://schemas.microsoft.com/office/powerpoint/2010/main" val="720651696"/>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tar: 7 Points 2">
            <a:hlinkClick r:id="rId8" action="ppaction://hlinksldjump"/>
            <a:extLst>
              <a:ext uri="{FF2B5EF4-FFF2-40B4-BE49-F238E27FC236}">
                <a16:creationId xmlns:a16="http://schemas.microsoft.com/office/drawing/2014/main" id="{679FE703-8629-F1ED-1CF2-94D35CB0EC77}"/>
              </a:ext>
            </a:extLst>
          </p:cNvPr>
          <p:cNvSpPr/>
          <p:nvPr/>
        </p:nvSpPr>
        <p:spPr>
          <a:xfrm>
            <a:off x="11295591" y="6088413"/>
            <a:ext cx="757382" cy="572654"/>
          </a:xfrm>
          <a:custGeom>
            <a:avLst/>
            <a:gdLst>
              <a:gd name="connsiteX0" fmla="*/ -2 w 757382"/>
              <a:gd name="connsiteY0" fmla="*/ 368278 h 572654"/>
              <a:gd name="connsiteX1" fmla="*/ 116628 w 757382"/>
              <a:gd name="connsiteY1" fmla="*/ 254856 h 572654"/>
              <a:gd name="connsiteX2" fmla="*/ 75004 w 757382"/>
              <a:gd name="connsiteY2" fmla="*/ 113422 h 572654"/>
              <a:gd name="connsiteX3" fmla="*/ 262063 w 757382"/>
              <a:gd name="connsiteY3" fmla="*/ 113422 h 572654"/>
              <a:gd name="connsiteX4" fmla="*/ 378691 w 757382"/>
              <a:gd name="connsiteY4" fmla="*/ 0 h 572654"/>
              <a:gd name="connsiteX5" fmla="*/ 495319 w 757382"/>
              <a:gd name="connsiteY5" fmla="*/ 113422 h 572654"/>
              <a:gd name="connsiteX6" fmla="*/ 682378 w 757382"/>
              <a:gd name="connsiteY6" fmla="*/ 113422 h 572654"/>
              <a:gd name="connsiteX7" fmla="*/ 640754 w 757382"/>
              <a:gd name="connsiteY7" fmla="*/ 254856 h 572654"/>
              <a:gd name="connsiteX8" fmla="*/ 757384 w 757382"/>
              <a:gd name="connsiteY8" fmla="*/ 368278 h 572654"/>
              <a:gd name="connsiteX9" fmla="*/ 588848 w 757382"/>
              <a:gd name="connsiteY9" fmla="*/ 431222 h 572654"/>
              <a:gd name="connsiteX10" fmla="*/ 547223 w 757382"/>
              <a:gd name="connsiteY10" fmla="*/ 572657 h 572654"/>
              <a:gd name="connsiteX11" fmla="*/ 378691 w 757382"/>
              <a:gd name="connsiteY11" fmla="*/ 509712 h 572654"/>
              <a:gd name="connsiteX12" fmla="*/ 210159 w 757382"/>
              <a:gd name="connsiteY12" fmla="*/ 572657 h 572654"/>
              <a:gd name="connsiteX13" fmla="*/ 168534 w 757382"/>
              <a:gd name="connsiteY13" fmla="*/ 431222 h 572654"/>
              <a:gd name="connsiteX14" fmla="*/ -2 w 757382"/>
              <a:gd name="connsiteY14" fmla="*/ 368278 h 5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7382" h="572654" fill="none" extrusionOk="0">
                <a:moveTo>
                  <a:pt x="-2" y="368278"/>
                </a:moveTo>
                <a:cubicBezTo>
                  <a:pt x="26248" y="333696"/>
                  <a:pt x="80841" y="302514"/>
                  <a:pt x="116628" y="254856"/>
                </a:cubicBezTo>
                <a:cubicBezTo>
                  <a:pt x="96569" y="195010"/>
                  <a:pt x="95834" y="147056"/>
                  <a:pt x="75004" y="113422"/>
                </a:cubicBezTo>
                <a:cubicBezTo>
                  <a:pt x="156395" y="92898"/>
                  <a:pt x="178255" y="122917"/>
                  <a:pt x="262063" y="113422"/>
                </a:cubicBezTo>
                <a:cubicBezTo>
                  <a:pt x="286980" y="63527"/>
                  <a:pt x="339395" y="55828"/>
                  <a:pt x="378691" y="0"/>
                </a:cubicBezTo>
                <a:cubicBezTo>
                  <a:pt x="429150" y="32872"/>
                  <a:pt x="448891" y="78467"/>
                  <a:pt x="495319" y="113422"/>
                </a:cubicBezTo>
                <a:cubicBezTo>
                  <a:pt x="553470" y="106537"/>
                  <a:pt x="592199" y="113901"/>
                  <a:pt x="682378" y="113422"/>
                </a:cubicBezTo>
                <a:cubicBezTo>
                  <a:pt x="684615" y="160976"/>
                  <a:pt x="656877" y="188635"/>
                  <a:pt x="640754" y="254856"/>
                </a:cubicBezTo>
                <a:cubicBezTo>
                  <a:pt x="679842" y="282222"/>
                  <a:pt x="724332" y="338370"/>
                  <a:pt x="757384" y="368278"/>
                </a:cubicBezTo>
                <a:cubicBezTo>
                  <a:pt x="686830" y="404126"/>
                  <a:pt x="656679" y="389899"/>
                  <a:pt x="588848" y="431222"/>
                </a:cubicBezTo>
                <a:cubicBezTo>
                  <a:pt x="591460" y="483320"/>
                  <a:pt x="553352" y="529926"/>
                  <a:pt x="547223" y="572657"/>
                </a:cubicBezTo>
                <a:cubicBezTo>
                  <a:pt x="505702" y="575669"/>
                  <a:pt x="461518" y="533124"/>
                  <a:pt x="378691" y="509712"/>
                </a:cubicBezTo>
                <a:cubicBezTo>
                  <a:pt x="317478" y="550656"/>
                  <a:pt x="268456" y="548307"/>
                  <a:pt x="210159" y="572657"/>
                </a:cubicBezTo>
                <a:cubicBezTo>
                  <a:pt x="179946" y="521122"/>
                  <a:pt x="189333" y="500603"/>
                  <a:pt x="168534" y="431222"/>
                </a:cubicBezTo>
                <a:cubicBezTo>
                  <a:pt x="96567" y="416615"/>
                  <a:pt x="54203" y="374543"/>
                  <a:pt x="-2" y="368278"/>
                </a:cubicBezTo>
                <a:close/>
              </a:path>
              <a:path w="757382" h="572654" stroke="0" extrusionOk="0">
                <a:moveTo>
                  <a:pt x="-2" y="368278"/>
                </a:moveTo>
                <a:cubicBezTo>
                  <a:pt x="43208" y="304603"/>
                  <a:pt x="98141" y="284304"/>
                  <a:pt x="116628" y="254856"/>
                </a:cubicBezTo>
                <a:cubicBezTo>
                  <a:pt x="89418" y="198566"/>
                  <a:pt x="90656" y="160034"/>
                  <a:pt x="75004" y="113422"/>
                </a:cubicBezTo>
                <a:cubicBezTo>
                  <a:pt x="143370" y="103633"/>
                  <a:pt x="195794" y="116211"/>
                  <a:pt x="262063" y="113422"/>
                </a:cubicBezTo>
                <a:cubicBezTo>
                  <a:pt x="290934" y="78560"/>
                  <a:pt x="355617" y="40311"/>
                  <a:pt x="378691" y="0"/>
                </a:cubicBezTo>
                <a:cubicBezTo>
                  <a:pt x="442007" y="48938"/>
                  <a:pt x="456861" y="94235"/>
                  <a:pt x="495319" y="113422"/>
                </a:cubicBezTo>
                <a:cubicBezTo>
                  <a:pt x="536896" y="102949"/>
                  <a:pt x="589614" y="125557"/>
                  <a:pt x="682378" y="113422"/>
                </a:cubicBezTo>
                <a:cubicBezTo>
                  <a:pt x="676105" y="156680"/>
                  <a:pt x="642667" y="213133"/>
                  <a:pt x="640754" y="254856"/>
                </a:cubicBezTo>
                <a:cubicBezTo>
                  <a:pt x="702527" y="300313"/>
                  <a:pt x="717216" y="337233"/>
                  <a:pt x="757384" y="368278"/>
                </a:cubicBezTo>
                <a:cubicBezTo>
                  <a:pt x="695778" y="393624"/>
                  <a:pt x="616559" y="398944"/>
                  <a:pt x="588848" y="431222"/>
                </a:cubicBezTo>
                <a:cubicBezTo>
                  <a:pt x="588346" y="492894"/>
                  <a:pt x="546408" y="530428"/>
                  <a:pt x="547223" y="572657"/>
                </a:cubicBezTo>
                <a:cubicBezTo>
                  <a:pt x="488232" y="568599"/>
                  <a:pt x="454213" y="537153"/>
                  <a:pt x="378691" y="509712"/>
                </a:cubicBezTo>
                <a:cubicBezTo>
                  <a:pt x="332608" y="539505"/>
                  <a:pt x="248416" y="543980"/>
                  <a:pt x="210159" y="572657"/>
                </a:cubicBezTo>
                <a:cubicBezTo>
                  <a:pt x="197970" y="541654"/>
                  <a:pt x="191854" y="462453"/>
                  <a:pt x="168534" y="431222"/>
                </a:cubicBezTo>
                <a:cubicBezTo>
                  <a:pt x="124402" y="428152"/>
                  <a:pt x="47638" y="377355"/>
                  <a:pt x="-2" y="368278"/>
                </a:cubicBezTo>
                <a:close/>
              </a:path>
            </a:pathLst>
          </a:custGeom>
          <a:solidFill>
            <a:schemeClr val="accent5"/>
          </a:solidFill>
          <a:ln w="53975">
            <a:solidFill>
              <a:schemeClr val="accent6"/>
            </a:solidFill>
            <a:extLst>
              <a:ext uri="{C807C97D-BFC1-408E-A445-0C87EB9F89A2}">
                <ask:lineSketchStyleProps xmlns:ask="http://schemas.microsoft.com/office/drawing/2018/sketchyshapes" sd="1219033472">
                  <a:prstGeom prst="star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5364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Chess pieces">
            <a:extLst>
              <a:ext uri="{FF2B5EF4-FFF2-40B4-BE49-F238E27FC236}">
                <a16:creationId xmlns:a16="http://schemas.microsoft.com/office/drawing/2014/main" id="{50AEFFA0-DD3A-5B2D-14CE-09DFB9CFE10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EFBBD26-2F30-DBE9-9440-A55FD330934C}"/>
              </a:ext>
            </a:extLst>
          </p:cNvPr>
          <p:cNvSpPr>
            <a:spLocks noGrp="1"/>
          </p:cNvSpPr>
          <p:nvPr>
            <p:ph type="title"/>
          </p:nvPr>
        </p:nvSpPr>
        <p:spPr>
          <a:xfrm>
            <a:off x="2231136" y="2958103"/>
            <a:ext cx="7729728" cy="941796"/>
          </a:xfrm>
          <a:solidFill>
            <a:srgbClr val="FFFFFF">
              <a:alpha val="80000"/>
            </a:srgbClr>
          </a:solidFill>
        </p:spPr>
        <p:txBody>
          <a:bodyPr vert="horz" lIns="182880" tIns="182880" rIns="182880" bIns="182880" rtlCol="0" anchor="ctr">
            <a:normAutofit/>
          </a:bodyPr>
          <a:lstStyle/>
          <a:p>
            <a:r>
              <a:rPr lang="en-US" kern="1200" cap="all" spc="200" baseline="0" dirty="0">
                <a:solidFill>
                  <a:srgbClr val="262626"/>
                </a:solidFill>
                <a:latin typeface="+mj-lt"/>
                <a:ea typeface="+mj-ea"/>
                <a:cs typeface="+mj-cs"/>
              </a:rPr>
              <a:t>Behavior Management</a:t>
            </a:r>
          </a:p>
        </p:txBody>
      </p:sp>
    </p:spTree>
    <p:extLst>
      <p:ext uri="{BB962C8B-B14F-4D97-AF65-F5344CB8AC3E}">
        <p14:creationId xmlns:p14="http://schemas.microsoft.com/office/powerpoint/2010/main" val="2995388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02654-BEC2-C0AF-9E52-32541AFEF3A6}"/>
              </a:ext>
            </a:extLst>
          </p:cNvPr>
          <p:cNvSpPr>
            <a:spLocks noGrp="1"/>
          </p:cNvSpPr>
          <p:nvPr>
            <p:ph type="title"/>
          </p:nvPr>
        </p:nvSpPr>
        <p:spPr/>
        <p:txBody>
          <a:bodyPr>
            <a:noAutofit/>
          </a:bodyPr>
          <a:lstStyle/>
          <a:p>
            <a:r>
              <a:rPr lang="en-US" sz="3600" b="1" dirty="0">
                <a:latin typeface="Calibri-Bold"/>
              </a:rPr>
              <a:t>Matching Parenting Techniques to Behaviors</a:t>
            </a:r>
            <a:endParaRPr lang="en-US" sz="3600" dirty="0"/>
          </a:p>
        </p:txBody>
      </p:sp>
      <p:graphicFrame>
        <p:nvGraphicFramePr>
          <p:cNvPr id="4" name="Table 4">
            <a:extLst>
              <a:ext uri="{FF2B5EF4-FFF2-40B4-BE49-F238E27FC236}">
                <a16:creationId xmlns:a16="http://schemas.microsoft.com/office/drawing/2014/main" id="{4B9F74A8-7DC1-BF8A-D47A-4B8E1DE08ABE}"/>
              </a:ext>
            </a:extLst>
          </p:cNvPr>
          <p:cNvGraphicFramePr>
            <a:graphicFrameLocks noGrp="1"/>
          </p:cNvGraphicFramePr>
          <p:nvPr>
            <p:ph idx="1"/>
            <p:extLst>
              <p:ext uri="{D42A27DB-BD31-4B8C-83A1-F6EECF244321}">
                <p14:modId xmlns:p14="http://schemas.microsoft.com/office/powerpoint/2010/main" val="2042205978"/>
              </p:ext>
            </p:extLst>
          </p:nvPr>
        </p:nvGraphicFramePr>
        <p:xfrm>
          <a:off x="2230438" y="2638425"/>
          <a:ext cx="7731123" cy="3114040"/>
        </p:xfrm>
        <a:graphic>
          <a:graphicData uri="http://schemas.openxmlformats.org/drawingml/2006/table">
            <a:tbl>
              <a:tblPr firstRow="1" bandRow="1">
                <a:tableStyleId>{5C22544A-7EE6-4342-B048-85BDC9FD1C3A}</a:tableStyleId>
              </a:tblPr>
              <a:tblGrid>
                <a:gridCol w="2577041">
                  <a:extLst>
                    <a:ext uri="{9D8B030D-6E8A-4147-A177-3AD203B41FA5}">
                      <a16:colId xmlns:a16="http://schemas.microsoft.com/office/drawing/2014/main" val="2081018579"/>
                    </a:ext>
                  </a:extLst>
                </a:gridCol>
                <a:gridCol w="2577041">
                  <a:extLst>
                    <a:ext uri="{9D8B030D-6E8A-4147-A177-3AD203B41FA5}">
                      <a16:colId xmlns:a16="http://schemas.microsoft.com/office/drawing/2014/main" val="2210559347"/>
                    </a:ext>
                  </a:extLst>
                </a:gridCol>
                <a:gridCol w="2577041">
                  <a:extLst>
                    <a:ext uri="{9D8B030D-6E8A-4147-A177-3AD203B41FA5}">
                      <a16:colId xmlns:a16="http://schemas.microsoft.com/office/drawing/2014/main" val="2671004989"/>
                    </a:ext>
                  </a:extLst>
                </a:gridCol>
              </a:tblGrid>
              <a:tr h="370840">
                <a:tc>
                  <a:txBody>
                    <a:bodyPr/>
                    <a:lstStyle/>
                    <a:p>
                      <a:pPr algn="ctr"/>
                      <a:r>
                        <a:rPr lang="en-US" dirty="0"/>
                        <a:t>Behavior Type</a:t>
                      </a:r>
                    </a:p>
                  </a:txBody>
                  <a:tcPr/>
                </a:tc>
                <a:tc>
                  <a:txBody>
                    <a:bodyPr/>
                    <a:lstStyle/>
                    <a:p>
                      <a:pPr algn="ctr"/>
                      <a:r>
                        <a:rPr lang="en-US" dirty="0"/>
                        <a:t>What Makes it Better</a:t>
                      </a:r>
                    </a:p>
                  </a:txBody>
                  <a:tcPr/>
                </a:tc>
                <a:tc>
                  <a:txBody>
                    <a:bodyPr/>
                    <a:lstStyle/>
                    <a:p>
                      <a:pPr algn="ctr"/>
                      <a:r>
                        <a:rPr lang="en-US" dirty="0"/>
                        <a:t>What Makes it Worse</a:t>
                      </a:r>
                    </a:p>
                  </a:txBody>
                  <a:tcPr/>
                </a:tc>
                <a:extLst>
                  <a:ext uri="{0D108BD9-81ED-4DB2-BD59-A6C34878D82A}">
                    <a16:rowId xmlns:a16="http://schemas.microsoft.com/office/drawing/2014/main" val="2470343972"/>
                  </a:ext>
                </a:extLst>
              </a:tr>
              <a:tr h="370840">
                <a:tc>
                  <a:txBody>
                    <a:bodyPr/>
                    <a:lstStyle/>
                    <a:p>
                      <a:pPr algn="ctr"/>
                      <a:r>
                        <a:rPr lang="en-US" sz="1800" b="0" i="0" u="none" strike="noStrike" kern="1200" baseline="0" dirty="0">
                          <a:solidFill>
                            <a:schemeClr val="dk1"/>
                          </a:solidFill>
                          <a:latin typeface="+mn-lt"/>
                          <a:ea typeface="+mn-ea"/>
                          <a:cs typeface="+mn-cs"/>
                        </a:rPr>
                        <a:t>Positive Behavior</a:t>
                      </a:r>
                    </a:p>
                    <a:p>
                      <a:pPr algn="ctr"/>
                      <a:r>
                        <a:rPr lang="en-US" sz="1800" b="0" i="0" u="none" strike="noStrike" kern="1200" baseline="0" dirty="0">
                          <a:solidFill>
                            <a:schemeClr val="dk1"/>
                          </a:solidFill>
                          <a:latin typeface="+mn-lt"/>
                          <a:ea typeface="+mn-ea"/>
                          <a:cs typeface="+mn-cs"/>
                        </a:rPr>
                        <a:t>(want to increase)</a:t>
                      </a:r>
                      <a:endParaRPr lang="en-US" dirty="0"/>
                    </a:p>
                  </a:txBody>
                  <a:tcPr/>
                </a:tc>
                <a:tc>
                  <a:txBody>
                    <a:bodyPr/>
                    <a:lstStyle/>
                    <a:p>
                      <a:pPr algn="ctr"/>
                      <a:r>
                        <a:rPr lang="en-US" sz="1800" b="0" i="0" u="none" strike="noStrike" baseline="0" dirty="0">
                          <a:latin typeface="Calibri" panose="020F0502020204030204" pitchFamily="34" charset="0"/>
                        </a:rPr>
                        <a:t>Giving attention,</a:t>
                      </a:r>
                    </a:p>
                    <a:p>
                      <a:pPr algn="ctr"/>
                      <a:r>
                        <a:rPr lang="en-US" sz="1800" b="0" i="0" u="none" strike="noStrike" baseline="0" dirty="0">
                          <a:latin typeface="Calibri" panose="020F0502020204030204" pitchFamily="34" charset="0"/>
                        </a:rPr>
                        <a:t>“Catch them being good”,</a:t>
                      </a:r>
                    </a:p>
                    <a:p>
                      <a:pPr algn="ctr"/>
                      <a:r>
                        <a:rPr lang="en-US" sz="1800" b="0" i="0" u="none" strike="noStrike" baseline="0" dirty="0">
                          <a:latin typeface="Calibri" panose="020F0502020204030204" pitchFamily="34" charset="0"/>
                        </a:rPr>
                        <a:t>Praise, Rewards</a:t>
                      </a:r>
                      <a:endParaRPr lang="en-US" dirty="0"/>
                    </a:p>
                  </a:txBody>
                  <a:tcPr/>
                </a:tc>
                <a:tc>
                  <a:txBody>
                    <a:bodyPr/>
                    <a:lstStyle/>
                    <a:p>
                      <a:pPr algn="ctr"/>
                      <a:r>
                        <a:rPr lang="en-US" sz="1800" b="0" i="0" u="none" strike="noStrike" kern="1200" baseline="0" dirty="0">
                          <a:solidFill>
                            <a:schemeClr val="dk1"/>
                          </a:solidFill>
                          <a:latin typeface="+mn-lt"/>
                          <a:ea typeface="+mn-ea"/>
                          <a:cs typeface="+mn-cs"/>
                        </a:rPr>
                        <a:t>Ignoring, “Don’t mess</a:t>
                      </a:r>
                    </a:p>
                    <a:p>
                      <a:pPr algn="ctr"/>
                      <a:r>
                        <a:rPr lang="en-US" sz="1800" b="0" i="0" u="none" strike="noStrike" kern="1200" baseline="0" dirty="0">
                          <a:solidFill>
                            <a:schemeClr val="dk1"/>
                          </a:solidFill>
                          <a:latin typeface="+mn-lt"/>
                          <a:ea typeface="+mn-ea"/>
                          <a:cs typeface="+mn-cs"/>
                        </a:rPr>
                        <a:t>with it when they are</a:t>
                      </a:r>
                    </a:p>
                    <a:p>
                      <a:pPr algn="ctr"/>
                      <a:r>
                        <a:rPr lang="en-US" sz="1800" b="0" i="0" u="none" strike="noStrike" kern="1200" baseline="0" dirty="0">
                          <a:solidFill>
                            <a:schemeClr val="dk1"/>
                          </a:solidFill>
                          <a:latin typeface="+mn-lt"/>
                          <a:ea typeface="+mn-ea"/>
                          <a:cs typeface="+mn-cs"/>
                        </a:rPr>
                        <a:t>being good”</a:t>
                      </a:r>
                      <a:endParaRPr lang="en-US" dirty="0"/>
                    </a:p>
                  </a:txBody>
                  <a:tcPr/>
                </a:tc>
                <a:extLst>
                  <a:ext uri="{0D108BD9-81ED-4DB2-BD59-A6C34878D82A}">
                    <a16:rowId xmlns:a16="http://schemas.microsoft.com/office/drawing/2014/main" val="3138007393"/>
                  </a:ext>
                </a:extLst>
              </a:tr>
              <a:tr h="370840">
                <a:tc>
                  <a:txBody>
                    <a:bodyPr/>
                    <a:lstStyle/>
                    <a:p>
                      <a:pPr algn="ctr"/>
                      <a:r>
                        <a:rPr lang="en-US" sz="1800" b="0" i="0" u="none" strike="noStrike" kern="1200" baseline="0" dirty="0">
                          <a:solidFill>
                            <a:schemeClr val="dk1"/>
                          </a:solidFill>
                          <a:latin typeface="+mn-lt"/>
                          <a:ea typeface="+mn-ea"/>
                          <a:cs typeface="+mn-cs"/>
                        </a:rPr>
                        <a:t>Annoying Behavior</a:t>
                      </a:r>
                    </a:p>
                    <a:p>
                      <a:pPr algn="ctr"/>
                      <a:r>
                        <a:rPr lang="en-US" sz="1800" b="0" i="0" u="none" strike="noStrike" kern="1200" baseline="0" dirty="0">
                          <a:solidFill>
                            <a:schemeClr val="dk1"/>
                          </a:solidFill>
                          <a:latin typeface="+mn-lt"/>
                          <a:ea typeface="+mn-ea"/>
                          <a:cs typeface="+mn-cs"/>
                        </a:rPr>
                        <a:t>(want to decrease)</a:t>
                      </a:r>
                      <a:endParaRPr lang="en-US" dirty="0"/>
                    </a:p>
                  </a:txBody>
                  <a:tcPr/>
                </a:tc>
                <a:tc>
                  <a:txBody>
                    <a:bodyPr/>
                    <a:lstStyle/>
                    <a:p>
                      <a:pPr algn="ctr"/>
                      <a:r>
                        <a:rPr lang="en-US" sz="1800" b="0" i="0" u="none" strike="noStrike" kern="1200" baseline="0" dirty="0">
                          <a:solidFill>
                            <a:schemeClr val="dk1"/>
                          </a:solidFill>
                          <a:latin typeface="+mn-lt"/>
                          <a:ea typeface="+mn-ea"/>
                          <a:cs typeface="+mn-cs"/>
                        </a:rPr>
                        <a:t>Ignoring, Natural and</a:t>
                      </a:r>
                    </a:p>
                    <a:p>
                      <a:pPr algn="ctr"/>
                      <a:r>
                        <a:rPr lang="en-US" sz="1800" b="0" i="0" u="none" strike="noStrike" kern="1200" baseline="0" dirty="0">
                          <a:solidFill>
                            <a:schemeClr val="dk1"/>
                          </a:solidFill>
                          <a:latin typeface="+mn-lt"/>
                          <a:ea typeface="+mn-ea"/>
                          <a:cs typeface="+mn-cs"/>
                        </a:rPr>
                        <a:t>logical consequences</a:t>
                      </a:r>
                      <a:endParaRPr lang="en-US" dirty="0"/>
                    </a:p>
                  </a:txBody>
                  <a:tcPr/>
                </a:tc>
                <a:tc>
                  <a:txBody>
                    <a:bodyPr/>
                    <a:lstStyle/>
                    <a:p>
                      <a:pPr algn="ctr"/>
                      <a:r>
                        <a:rPr lang="en-US" sz="1800" b="0" i="0" u="none" strike="noStrike" kern="1200" baseline="0" dirty="0">
                          <a:solidFill>
                            <a:schemeClr val="dk1"/>
                          </a:solidFill>
                          <a:latin typeface="+mn-lt"/>
                          <a:ea typeface="+mn-ea"/>
                          <a:cs typeface="+mn-cs"/>
                        </a:rPr>
                        <a:t>Giving </a:t>
                      </a:r>
                      <a:r>
                        <a:rPr lang="en-US" sz="1800" b="0" i="0" u="none" strike="noStrike" baseline="0" dirty="0">
                          <a:latin typeface="Calibri" panose="020F0502020204030204" pitchFamily="34" charset="0"/>
                        </a:rPr>
                        <a:t>attention</a:t>
                      </a:r>
                      <a:endParaRPr lang="en-US" dirty="0"/>
                    </a:p>
                  </a:txBody>
                  <a:tcPr/>
                </a:tc>
                <a:extLst>
                  <a:ext uri="{0D108BD9-81ED-4DB2-BD59-A6C34878D82A}">
                    <a16:rowId xmlns:a16="http://schemas.microsoft.com/office/drawing/2014/main" val="1993506522"/>
                  </a:ext>
                </a:extLst>
              </a:tr>
              <a:tr h="370840">
                <a:tc>
                  <a:txBody>
                    <a:bodyPr/>
                    <a:lstStyle/>
                    <a:p>
                      <a:pPr algn="ctr"/>
                      <a:r>
                        <a:rPr lang="en-US" sz="1800" b="0" i="0" u="none" strike="noStrike" kern="1200" baseline="0" dirty="0">
                          <a:solidFill>
                            <a:schemeClr val="dk1"/>
                          </a:solidFill>
                          <a:latin typeface="+mn-lt"/>
                          <a:ea typeface="+mn-ea"/>
                          <a:cs typeface="+mn-cs"/>
                        </a:rPr>
                        <a:t>Dangerous Behavior</a:t>
                      </a:r>
                    </a:p>
                    <a:p>
                      <a:pPr algn="ctr"/>
                      <a:r>
                        <a:rPr lang="en-US" sz="1800" b="0" i="0" u="none" strike="noStrike" kern="1200" baseline="0" dirty="0">
                          <a:solidFill>
                            <a:schemeClr val="dk1"/>
                          </a:solidFill>
                          <a:latin typeface="+mn-lt"/>
                          <a:ea typeface="+mn-ea"/>
                          <a:cs typeface="+mn-cs"/>
                        </a:rPr>
                        <a:t>(want to remove)</a:t>
                      </a:r>
                      <a:endParaRPr lang="en-US" dirty="0"/>
                    </a:p>
                  </a:txBody>
                  <a:tcPr/>
                </a:tc>
                <a:tc>
                  <a:txBody>
                    <a:bodyPr/>
                    <a:lstStyle/>
                    <a:p>
                      <a:pPr algn="ctr"/>
                      <a:r>
                        <a:rPr lang="en-US" sz="1800" b="0" i="0" u="none" strike="noStrike" kern="1200" baseline="0" dirty="0">
                          <a:solidFill>
                            <a:schemeClr val="dk1"/>
                          </a:solidFill>
                          <a:latin typeface="+mn-lt"/>
                          <a:ea typeface="+mn-ea"/>
                          <a:cs typeface="+mn-cs"/>
                        </a:rPr>
                        <a:t>Immediate punishment or</a:t>
                      </a:r>
                    </a:p>
                    <a:p>
                      <a:pPr algn="ctr"/>
                      <a:r>
                        <a:rPr lang="en-US" sz="1800" b="0" i="0" u="none" strike="noStrike" kern="1200" baseline="0" dirty="0">
                          <a:solidFill>
                            <a:schemeClr val="dk1"/>
                          </a:solidFill>
                          <a:latin typeface="+mn-lt"/>
                          <a:ea typeface="+mn-ea"/>
                          <a:cs typeface="+mn-cs"/>
                        </a:rPr>
                        <a:t>consequence (Time out, Loss of privilege), Contracts</a:t>
                      </a:r>
                      <a:endParaRPr lang="en-US" dirty="0"/>
                    </a:p>
                  </a:txBody>
                  <a:tcPr/>
                </a:tc>
                <a:tc>
                  <a:txBody>
                    <a:bodyPr/>
                    <a:lstStyle/>
                    <a:p>
                      <a:pPr algn="ctr"/>
                      <a:r>
                        <a:rPr lang="en-US" sz="1800" b="0" i="0" u="none" strike="noStrike" kern="1200" baseline="0" dirty="0">
                          <a:solidFill>
                            <a:schemeClr val="dk1"/>
                          </a:solidFill>
                          <a:latin typeface="+mn-lt"/>
                          <a:ea typeface="+mn-ea"/>
                          <a:cs typeface="+mn-cs"/>
                        </a:rPr>
                        <a:t>Ignoring,  Aggression</a:t>
                      </a:r>
                      <a:endParaRPr lang="en-US" dirty="0"/>
                    </a:p>
                  </a:txBody>
                  <a:tcPr/>
                </a:tc>
                <a:extLst>
                  <a:ext uri="{0D108BD9-81ED-4DB2-BD59-A6C34878D82A}">
                    <a16:rowId xmlns:a16="http://schemas.microsoft.com/office/drawing/2014/main" val="303699197"/>
                  </a:ext>
                </a:extLst>
              </a:tr>
            </a:tbl>
          </a:graphicData>
        </a:graphic>
      </p:graphicFrame>
      <p:sp>
        <p:nvSpPr>
          <p:cNvPr id="5" name="TextBox 4">
            <a:extLst>
              <a:ext uri="{FF2B5EF4-FFF2-40B4-BE49-F238E27FC236}">
                <a16:creationId xmlns:a16="http://schemas.microsoft.com/office/drawing/2014/main" id="{33D74662-DACD-028D-E74F-3453F3C5A0D6}"/>
              </a:ext>
            </a:extLst>
          </p:cNvPr>
          <p:cNvSpPr txBox="1"/>
          <p:nvPr/>
        </p:nvSpPr>
        <p:spPr>
          <a:xfrm>
            <a:off x="11092872" y="6488668"/>
            <a:ext cx="880369" cy="369332"/>
          </a:xfrm>
          <a:prstGeom prst="rect">
            <a:avLst/>
          </a:prstGeom>
          <a:noFill/>
        </p:spPr>
        <p:txBody>
          <a:bodyPr wrap="none" rtlCol="0">
            <a:spAutoFit/>
          </a:bodyPr>
          <a:lstStyle/>
          <a:p>
            <a:r>
              <a:rPr lang="en-US" dirty="0"/>
              <a:t>AFCBT</a:t>
            </a:r>
          </a:p>
        </p:txBody>
      </p:sp>
    </p:spTree>
    <p:extLst>
      <p:ext uri="{BB962C8B-B14F-4D97-AF65-F5344CB8AC3E}">
        <p14:creationId xmlns:p14="http://schemas.microsoft.com/office/powerpoint/2010/main" val="2586819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4" descr="Person teaching child to ride a bike">
            <a:extLst>
              <a:ext uri="{FF2B5EF4-FFF2-40B4-BE49-F238E27FC236}">
                <a16:creationId xmlns:a16="http://schemas.microsoft.com/office/drawing/2014/main" id="{D7E0FFC9-A3AE-B9D9-AAEF-EB2D846A09C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5BA0496-9825-CA6B-8FCA-2A1B7750F8D5}"/>
              </a:ext>
            </a:extLst>
          </p:cNvPr>
          <p:cNvSpPr>
            <a:spLocks noGrp="1"/>
          </p:cNvSpPr>
          <p:nvPr>
            <p:ph type="title"/>
          </p:nvPr>
        </p:nvSpPr>
        <p:spPr>
          <a:xfrm>
            <a:off x="2050161" y="3024778"/>
            <a:ext cx="7729728" cy="941796"/>
          </a:xfrm>
          <a:solidFill>
            <a:srgbClr val="FFFFFF">
              <a:alpha val="80000"/>
            </a:srgbClr>
          </a:solidFill>
        </p:spPr>
        <p:txBody>
          <a:bodyPr vert="horz" lIns="182880" tIns="182880" rIns="182880" bIns="182880" rtlCol="0" anchor="ctr">
            <a:normAutofit/>
          </a:bodyPr>
          <a:lstStyle/>
          <a:p>
            <a:r>
              <a:rPr lang="en-US" kern="1200" cap="all" spc="200" baseline="0" dirty="0">
                <a:solidFill>
                  <a:srgbClr val="262626"/>
                </a:solidFill>
                <a:latin typeface="+mj-lt"/>
                <a:ea typeface="+mj-ea"/>
                <a:cs typeface="+mj-cs"/>
              </a:rPr>
              <a:t>Building Positive relationships</a:t>
            </a:r>
          </a:p>
        </p:txBody>
      </p:sp>
    </p:spTree>
    <p:extLst>
      <p:ext uri="{BB962C8B-B14F-4D97-AF65-F5344CB8AC3E}">
        <p14:creationId xmlns:p14="http://schemas.microsoft.com/office/powerpoint/2010/main" val="793338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2279" name="Rectangle 73">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280" name="Rectangle 75">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2274" name="Rectangle 2"/>
          <p:cNvSpPr>
            <a:spLocks noGrp="1" noChangeArrowheads="1"/>
          </p:cNvSpPr>
          <p:nvPr>
            <p:ph type="title"/>
          </p:nvPr>
        </p:nvSpPr>
        <p:spPr>
          <a:xfrm>
            <a:off x="643467" y="2681103"/>
            <a:ext cx="3363974" cy="1495794"/>
          </a:xfrm>
          <a:noFill/>
          <a:ln>
            <a:solidFill>
              <a:schemeClr val="bg1"/>
            </a:solidFill>
          </a:ln>
        </p:spPr>
        <p:txBody>
          <a:bodyPr wrap="square">
            <a:normAutofit/>
          </a:bodyPr>
          <a:lstStyle/>
          <a:p>
            <a:pPr eaLnBrk="1" hangingPunct="1">
              <a:defRPr/>
            </a:pPr>
            <a:r>
              <a:rPr lang="en-US">
                <a:solidFill>
                  <a:schemeClr val="bg1"/>
                </a:solidFill>
              </a:rPr>
              <a:t>Selective Attention</a:t>
            </a:r>
          </a:p>
        </p:txBody>
      </p:sp>
      <p:graphicFrame>
        <p:nvGraphicFramePr>
          <p:cNvPr id="182281" name="Rectangle 3">
            <a:extLst>
              <a:ext uri="{FF2B5EF4-FFF2-40B4-BE49-F238E27FC236}">
                <a16:creationId xmlns:a16="http://schemas.microsoft.com/office/drawing/2014/main" id="{67D3AAA4-778E-4555-A02D-7038DF5CD5D3}"/>
              </a:ext>
            </a:extLst>
          </p:cNvPr>
          <p:cNvGraphicFramePr>
            <a:graphicFrameLocks noGrp="1"/>
          </p:cNvGraphicFramePr>
          <p:nvPr>
            <p:ph idx="1"/>
            <p:extLst>
              <p:ext uri="{D42A27DB-BD31-4B8C-83A1-F6EECF244321}">
                <p14:modId xmlns:p14="http://schemas.microsoft.com/office/powerpoint/2010/main" val="2000994744"/>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157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Woman with braided hair">
            <a:extLst>
              <a:ext uri="{FF2B5EF4-FFF2-40B4-BE49-F238E27FC236}">
                <a16:creationId xmlns:a16="http://schemas.microsoft.com/office/drawing/2014/main" id="{71C62BD5-BF61-4A16-084C-07C21E43076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
          <a:stretch/>
        </p:blipFill>
        <p:spPr>
          <a:xfrm>
            <a:off x="642" y="10"/>
            <a:ext cx="6096000" cy="6857990"/>
          </a:xfrm>
          <a:prstGeom prst="rect">
            <a:avLst/>
          </a:prstGeom>
        </p:spPr>
      </p:pic>
      <p:sp>
        <p:nvSpPr>
          <p:cNvPr id="2" name="Title 1">
            <a:extLst>
              <a:ext uri="{FF2B5EF4-FFF2-40B4-BE49-F238E27FC236}">
                <a16:creationId xmlns:a16="http://schemas.microsoft.com/office/drawing/2014/main" id="{C3868E1E-F6D2-CCB8-EC16-018E8E619A31}"/>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a:normAutofit/>
          </a:bodyPr>
          <a:lstStyle/>
          <a:p>
            <a:r>
              <a:rPr lang="en-US" sz="2400">
                <a:solidFill>
                  <a:schemeClr val="bg1"/>
                </a:solidFill>
              </a:rPr>
              <a:t>Tips for ignoring</a:t>
            </a:r>
          </a:p>
        </p:txBody>
      </p:sp>
      <p:sp>
        <p:nvSpPr>
          <p:cNvPr id="9" name="Content Placeholder 2">
            <a:extLst>
              <a:ext uri="{FF2B5EF4-FFF2-40B4-BE49-F238E27FC236}">
                <a16:creationId xmlns:a16="http://schemas.microsoft.com/office/drawing/2014/main" id="{1DE0FB4A-2D26-35D9-9848-75241D5EDEB1}"/>
              </a:ext>
            </a:extLst>
          </p:cNvPr>
          <p:cNvSpPr>
            <a:spLocks noGrp="1"/>
          </p:cNvSpPr>
          <p:nvPr>
            <p:ph idx="1"/>
          </p:nvPr>
        </p:nvSpPr>
        <p:spPr>
          <a:xfrm>
            <a:off x="6534150" y="730952"/>
            <a:ext cx="5324475" cy="5396096"/>
          </a:xfrm>
        </p:spPr>
        <p:txBody>
          <a:bodyPr anchor="ctr">
            <a:noAutofit/>
          </a:bodyPr>
          <a:lstStyle/>
          <a:p>
            <a:pPr>
              <a:lnSpc>
                <a:spcPct val="90000"/>
              </a:lnSpc>
              <a:spcBef>
                <a:spcPts val="0"/>
              </a:spcBef>
              <a:spcAft>
                <a:spcPts val="1000"/>
              </a:spcAft>
            </a:pPr>
            <a:r>
              <a:rPr lang="en-US" dirty="0">
                <a:effectLst/>
                <a:latin typeface="Georgia" panose="02040502050405020303" pitchFamily="18" charset="0"/>
                <a:ea typeface="Calibri" panose="020F0502020204030204" pitchFamily="34" charset="0"/>
                <a:cs typeface="Times New Roman" panose="02020603050405020304" pitchFamily="18" charset="0"/>
              </a:rPr>
              <a:t>Ignoring is best for new behaviors. It is usually not helpful for behaviors that have been happening for a long time (example: temper tantrums)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spcAft>
                <a:spcPts val="1000"/>
              </a:spcAft>
            </a:pPr>
            <a:r>
              <a:rPr lang="en-US" dirty="0">
                <a:effectLst/>
                <a:latin typeface="Georgia" panose="02040502050405020303" pitchFamily="18" charset="0"/>
                <a:ea typeface="Calibri" panose="020F0502020204030204" pitchFamily="34" charset="0"/>
                <a:cs typeface="Times New Roman" panose="02020603050405020304" pitchFamily="18" charset="0"/>
              </a:rPr>
              <a:t>Use only if the behavior will not cause harm to people or property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spcAft>
                <a:spcPts val="1000"/>
              </a:spcAft>
            </a:pPr>
            <a:r>
              <a:rPr lang="en-US" dirty="0">
                <a:effectLst/>
                <a:latin typeface="Georgia" panose="02040502050405020303" pitchFamily="18" charset="0"/>
                <a:ea typeface="Calibri" panose="020F0502020204030204" pitchFamily="34" charset="0"/>
                <a:cs typeface="Times New Roman" panose="02020603050405020304" pitchFamily="18" charset="0"/>
              </a:rPr>
              <a:t>Use for irritating behaviors, like whining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spcAft>
                <a:spcPts val="1000"/>
              </a:spcAft>
            </a:pPr>
            <a:r>
              <a:rPr lang="en-US" dirty="0">
                <a:effectLst/>
                <a:latin typeface="Georgia" panose="02040502050405020303" pitchFamily="18" charset="0"/>
                <a:ea typeface="Calibri" panose="020F0502020204030204" pitchFamily="34" charset="0"/>
                <a:cs typeface="Times New Roman" panose="02020603050405020304" pitchFamily="18" charset="0"/>
              </a:rPr>
              <a:t>Be sure you can tolerate the behavior and ignore it 100% of the time. Once you pay attention to it you have taught the child to be more persistent in the future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spcAft>
                <a:spcPts val="1000"/>
              </a:spcAft>
            </a:pPr>
            <a:r>
              <a:rPr lang="en-US" dirty="0">
                <a:effectLst/>
                <a:latin typeface="Georgia" panose="02040502050405020303" pitchFamily="18" charset="0"/>
                <a:ea typeface="Calibri" panose="020F0502020204030204" pitchFamily="34" charset="0"/>
                <a:cs typeface="Times New Roman" panose="02020603050405020304" pitchFamily="18" charset="0"/>
              </a:rPr>
              <a:t>Ignore the behavior completely but when it stops, praise the child for something specific (example: I like it when you use your regular voice)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spcAft>
                <a:spcPts val="1000"/>
              </a:spcAft>
            </a:pPr>
            <a:r>
              <a:rPr lang="en-US" dirty="0">
                <a:effectLst/>
                <a:latin typeface="Georgia" panose="02040502050405020303" pitchFamily="18" charset="0"/>
                <a:ea typeface="Calibri" panose="020F0502020204030204" pitchFamily="34" charset="0"/>
                <a:cs typeface="Times New Roman" panose="02020603050405020304" pitchFamily="18" charset="0"/>
              </a:rPr>
              <a:t>It may get worse before it gets better. </a:t>
            </a:r>
          </a:p>
          <a:p>
            <a:pPr>
              <a:lnSpc>
                <a:spcPct val="90000"/>
              </a:lnSpc>
              <a:spcBef>
                <a:spcPts val="0"/>
              </a:spcBef>
              <a:spcAft>
                <a:spcPts val="1000"/>
              </a:spcAft>
            </a:pPr>
            <a:r>
              <a:rPr lang="en-US" dirty="0">
                <a:effectLst/>
                <a:latin typeface="Georgia" panose="02040502050405020303" pitchFamily="18" charset="0"/>
                <a:ea typeface="Calibri" panose="020F0502020204030204" pitchFamily="34" charset="0"/>
                <a:cs typeface="Times New Roman" panose="02020603050405020304" pitchFamily="18" charset="0"/>
              </a:rPr>
              <a:t>Reminder: When you pay attention to behavior , it will likely increase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9947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E5CD6-911E-A428-9949-F0592B366768}"/>
              </a:ext>
            </a:extLst>
          </p:cNvPr>
          <p:cNvSpPr>
            <a:spLocks noGrp="1"/>
          </p:cNvSpPr>
          <p:nvPr>
            <p:ph type="title"/>
          </p:nvPr>
        </p:nvSpPr>
        <p:spPr>
          <a:xfrm>
            <a:off x="2231136" y="964692"/>
            <a:ext cx="7729728" cy="1188720"/>
          </a:xfrm>
        </p:spPr>
        <p:txBody>
          <a:bodyPr>
            <a:normAutofit/>
          </a:bodyPr>
          <a:lstStyle/>
          <a:p>
            <a:r>
              <a:rPr lang="en-US" dirty="0"/>
              <a:t>Removing Privileges</a:t>
            </a:r>
          </a:p>
        </p:txBody>
      </p:sp>
      <p:graphicFrame>
        <p:nvGraphicFramePr>
          <p:cNvPr id="5" name="Content Placeholder 2">
            <a:extLst>
              <a:ext uri="{FF2B5EF4-FFF2-40B4-BE49-F238E27FC236}">
                <a16:creationId xmlns:a16="http://schemas.microsoft.com/office/drawing/2014/main" id="{DB128C73-C592-C716-93BF-7D46A1FAE666}"/>
              </a:ext>
            </a:extLst>
          </p:cNvPr>
          <p:cNvGraphicFramePr>
            <a:graphicFrameLocks noGrp="1"/>
          </p:cNvGraphicFramePr>
          <p:nvPr>
            <p:ph idx="1"/>
            <p:extLst>
              <p:ext uri="{D42A27DB-BD31-4B8C-83A1-F6EECF244321}">
                <p14:modId xmlns:p14="http://schemas.microsoft.com/office/powerpoint/2010/main" val="3652239523"/>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tar: 7 Points 3">
            <a:hlinkClick r:id="rId7" action="ppaction://hlinksldjump"/>
            <a:extLst>
              <a:ext uri="{FF2B5EF4-FFF2-40B4-BE49-F238E27FC236}">
                <a16:creationId xmlns:a16="http://schemas.microsoft.com/office/drawing/2014/main" id="{3E9F4397-06E4-97FD-1221-30D05F6C8B73}"/>
              </a:ext>
            </a:extLst>
          </p:cNvPr>
          <p:cNvSpPr/>
          <p:nvPr/>
        </p:nvSpPr>
        <p:spPr>
          <a:xfrm>
            <a:off x="11295591" y="6088413"/>
            <a:ext cx="757382" cy="572654"/>
          </a:xfrm>
          <a:custGeom>
            <a:avLst/>
            <a:gdLst>
              <a:gd name="connsiteX0" fmla="*/ -2 w 757382"/>
              <a:gd name="connsiteY0" fmla="*/ 368278 h 572654"/>
              <a:gd name="connsiteX1" fmla="*/ 116628 w 757382"/>
              <a:gd name="connsiteY1" fmla="*/ 254856 h 572654"/>
              <a:gd name="connsiteX2" fmla="*/ 75004 w 757382"/>
              <a:gd name="connsiteY2" fmla="*/ 113422 h 572654"/>
              <a:gd name="connsiteX3" fmla="*/ 262063 w 757382"/>
              <a:gd name="connsiteY3" fmla="*/ 113422 h 572654"/>
              <a:gd name="connsiteX4" fmla="*/ 378691 w 757382"/>
              <a:gd name="connsiteY4" fmla="*/ 0 h 572654"/>
              <a:gd name="connsiteX5" fmla="*/ 495319 w 757382"/>
              <a:gd name="connsiteY5" fmla="*/ 113422 h 572654"/>
              <a:gd name="connsiteX6" fmla="*/ 682378 w 757382"/>
              <a:gd name="connsiteY6" fmla="*/ 113422 h 572654"/>
              <a:gd name="connsiteX7" fmla="*/ 640754 w 757382"/>
              <a:gd name="connsiteY7" fmla="*/ 254856 h 572654"/>
              <a:gd name="connsiteX8" fmla="*/ 757384 w 757382"/>
              <a:gd name="connsiteY8" fmla="*/ 368278 h 572654"/>
              <a:gd name="connsiteX9" fmla="*/ 588848 w 757382"/>
              <a:gd name="connsiteY9" fmla="*/ 431222 h 572654"/>
              <a:gd name="connsiteX10" fmla="*/ 547223 w 757382"/>
              <a:gd name="connsiteY10" fmla="*/ 572657 h 572654"/>
              <a:gd name="connsiteX11" fmla="*/ 378691 w 757382"/>
              <a:gd name="connsiteY11" fmla="*/ 509712 h 572654"/>
              <a:gd name="connsiteX12" fmla="*/ 210159 w 757382"/>
              <a:gd name="connsiteY12" fmla="*/ 572657 h 572654"/>
              <a:gd name="connsiteX13" fmla="*/ 168534 w 757382"/>
              <a:gd name="connsiteY13" fmla="*/ 431222 h 572654"/>
              <a:gd name="connsiteX14" fmla="*/ -2 w 757382"/>
              <a:gd name="connsiteY14" fmla="*/ 368278 h 5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7382" h="572654" fill="none" extrusionOk="0">
                <a:moveTo>
                  <a:pt x="-2" y="368278"/>
                </a:moveTo>
                <a:cubicBezTo>
                  <a:pt x="26248" y="333696"/>
                  <a:pt x="80841" y="302514"/>
                  <a:pt x="116628" y="254856"/>
                </a:cubicBezTo>
                <a:cubicBezTo>
                  <a:pt x="96569" y="195010"/>
                  <a:pt x="95834" y="147056"/>
                  <a:pt x="75004" y="113422"/>
                </a:cubicBezTo>
                <a:cubicBezTo>
                  <a:pt x="156395" y="92898"/>
                  <a:pt x="178255" y="122917"/>
                  <a:pt x="262063" y="113422"/>
                </a:cubicBezTo>
                <a:cubicBezTo>
                  <a:pt x="286980" y="63527"/>
                  <a:pt x="339395" y="55828"/>
                  <a:pt x="378691" y="0"/>
                </a:cubicBezTo>
                <a:cubicBezTo>
                  <a:pt x="429150" y="32872"/>
                  <a:pt x="448891" y="78467"/>
                  <a:pt x="495319" y="113422"/>
                </a:cubicBezTo>
                <a:cubicBezTo>
                  <a:pt x="553470" y="106537"/>
                  <a:pt x="592199" y="113901"/>
                  <a:pt x="682378" y="113422"/>
                </a:cubicBezTo>
                <a:cubicBezTo>
                  <a:pt x="684615" y="160976"/>
                  <a:pt x="656877" y="188635"/>
                  <a:pt x="640754" y="254856"/>
                </a:cubicBezTo>
                <a:cubicBezTo>
                  <a:pt x="679842" y="282222"/>
                  <a:pt x="724332" y="338370"/>
                  <a:pt x="757384" y="368278"/>
                </a:cubicBezTo>
                <a:cubicBezTo>
                  <a:pt x="686830" y="404126"/>
                  <a:pt x="656679" y="389899"/>
                  <a:pt x="588848" y="431222"/>
                </a:cubicBezTo>
                <a:cubicBezTo>
                  <a:pt x="591460" y="483320"/>
                  <a:pt x="553352" y="529926"/>
                  <a:pt x="547223" y="572657"/>
                </a:cubicBezTo>
                <a:cubicBezTo>
                  <a:pt x="505702" y="575669"/>
                  <a:pt x="461518" y="533124"/>
                  <a:pt x="378691" y="509712"/>
                </a:cubicBezTo>
                <a:cubicBezTo>
                  <a:pt x="317478" y="550656"/>
                  <a:pt x="268456" y="548307"/>
                  <a:pt x="210159" y="572657"/>
                </a:cubicBezTo>
                <a:cubicBezTo>
                  <a:pt x="179946" y="521122"/>
                  <a:pt x="189333" y="500603"/>
                  <a:pt x="168534" y="431222"/>
                </a:cubicBezTo>
                <a:cubicBezTo>
                  <a:pt x="96567" y="416615"/>
                  <a:pt x="54203" y="374543"/>
                  <a:pt x="-2" y="368278"/>
                </a:cubicBezTo>
                <a:close/>
              </a:path>
              <a:path w="757382" h="572654" stroke="0" extrusionOk="0">
                <a:moveTo>
                  <a:pt x="-2" y="368278"/>
                </a:moveTo>
                <a:cubicBezTo>
                  <a:pt x="43208" y="304603"/>
                  <a:pt x="98141" y="284304"/>
                  <a:pt x="116628" y="254856"/>
                </a:cubicBezTo>
                <a:cubicBezTo>
                  <a:pt x="89418" y="198566"/>
                  <a:pt x="90656" y="160034"/>
                  <a:pt x="75004" y="113422"/>
                </a:cubicBezTo>
                <a:cubicBezTo>
                  <a:pt x="143370" y="103633"/>
                  <a:pt x="195794" y="116211"/>
                  <a:pt x="262063" y="113422"/>
                </a:cubicBezTo>
                <a:cubicBezTo>
                  <a:pt x="290934" y="78560"/>
                  <a:pt x="355617" y="40311"/>
                  <a:pt x="378691" y="0"/>
                </a:cubicBezTo>
                <a:cubicBezTo>
                  <a:pt x="442007" y="48938"/>
                  <a:pt x="456861" y="94235"/>
                  <a:pt x="495319" y="113422"/>
                </a:cubicBezTo>
                <a:cubicBezTo>
                  <a:pt x="536896" y="102949"/>
                  <a:pt x="589614" y="125557"/>
                  <a:pt x="682378" y="113422"/>
                </a:cubicBezTo>
                <a:cubicBezTo>
                  <a:pt x="676105" y="156680"/>
                  <a:pt x="642667" y="213133"/>
                  <a:pt x="640754" y="254856"/>
                </a:cubicBezTo>
                <a:cubicBezTo>
                  <a:pt x="702527" y="300313"/>
                  <a:pt x="717216" y="337233"/>
                  <a:pt x="757384" y="368278"/>
                </a:cubicBezTo>
                <a:cubicBezTo>
                  <a:pt x="695778" y="393624"/>
                  <a:pt x="616559" y="398944"/>
                  <a:pt x="588848" y="431222"/>
                </a:cubicBezTo>
                <a:cubicBezTo>
                  <a:pt x="588346" y="492894"/>
                  <a:pt x="546408" y="530428"/>
                  <a:pt x="547223" y="572657"/>
                </a:cubicBezTo>
                <a:cubicBezTo>
                  <a:pt x="488232" y="568599"/>
                  <a:pt x="454213" y="537153"/>
                  <a:pt x="378691" y="509712"/>
                </a:cubicBezTo>
                <a:cubicBezTo>
                  <a:pt x="332608" y="539505"/>
                  <a:pt x="248416" y="543980"/>
                  <a:pt x="210159" y="572657"/>
                </a:cubicBezTo>
                <a:cubicBezTo>
                  <a:pt x="197970" y="541654"/>
                  <a:pt x="191854" y="462453"/>
                  <a:pt x="168534" y="431222"/>
                </a:cubicBezTo>
                <a:cubicBezTo>
                  <a:pt x="124402" y="428152"/>
                  <a:pt x="47638" y="377355"/>
                  <a:pt x="-2" y="368278"/>
                </a:cubicBezTo>
                <a:close/>
              </a:path>
            </a:pathLst>
          </a:custGeom>
          <a:solidFill>
            <a:schemeClr val="accent5"/>
          </a:solidFill>
          <a:ln w="53975">
            <a:solidFill>
              <a:schemeClr val="accent6"/>
            </a:solidFill>
            <a:extLst>
              <a:ext uri="{C807C97D-BFC1-408E-A445-0C87EB9F89A2}">
                <ask:lineSketchStyleProps xmlns:ask="http://schemas.microsoft.com/office/drawing/2018/sketchyshapes" sd="1219033472">
                  <a:prstGeom prst="star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3938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pPr algn="ctr" defTabSz="914400">
              <a:lnSpc>
                <a:spcPct val="90000"/>
              </a:lnSpc>
              <a:spcBef>
                <a:spcPct val="0"/>
              </a:spcBef>
              <a:spcAft>
                <a:spcPts val="600"/>
              </a:spcAft>
            </a:pPr>
            <a:r>
              <a:rPr lang="en-US" sz="2000" kern="1200" cap="all" spc="200" baseline="0" dirty="0">
                <a:solidFill>
                  <a:srgbClr val="FFFFFF"/>
                </a:solidFill>
                <a:latin typeface="+mj-lt"/>
                <a:ea typeface="+mj-ea"/>
                <a:cs typeface="+mj-cs"/>
              </a:rPr>
              <a:t>Build</a:t>
            </a:r>
          </a:p>
          <a:p>
            <a:pPr algn="ctr" defTabSz="914400">
              <a:lnSpc>
                <a:spcPct val="90000"/>
              </a:lnSpc>
              <a:spcBef>
                <a:spcPct val="0"/>
              </a:spcBef>
              <a:spcAft>
                <a:spcPts val="600"/>
              </a:spcAft>
            </a:pPr>
            <a:r>
              <a:rPr lang="en-US" sz="2000" kern="1200" cap="all" spc="200" baseline="0" dirty="0">
                <a:solidFill>
                  <a:srgbClr val="FFFFFF"/>
                </a:solidFill>
                <a:latin typeface="+mj-lt"/>
                <a:ea typeface="+mj-ea"/>
                <a:cs typeface="+mj-cs"/>
              </a:rPr>
              <a:t>Positive Relationships</a:t>
            </a:r>
          </a:p>
        </p:txBody>
      </p:sp>
      <p:sp>
        <p:nvSpPr>
          <p:cNvPr id="2" name="Rectangle 5"/>
          <p:cNvSpPr txBox="1">
            <a:spLocks noChangeArrowheads="1"/>
          </p:cNvSpPr>
          <p:nvPr/>
        </p:nvSpPr>
        <p:spPr bwMode="auto">
          <a:xfrm>
            <a:off x="4772024" y="542925"/>
            <a:ext cx="7115175" cy="5648325"/>
          </a:xfrm>
          <a:prstGeom prst="rect">
            <a:avLst/>
          </a:prstGeom>
        </p:spPr>
        <p:txBody>
          <a:bodyPr vert="horz" lIns="91440" tIns="45720" rIns="91440" bIns="45720" numCol="1" rtlCol="0"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228600" defTabSz="914400" eaLnBrk="1" hangingPunct="1">
              <a:spcBef>
                <a:spcPts val="1000"/>
              </a:spcBef>
              <a:buClr>
                <a:schemeClr val="accent2"/>
              </a:buClr>
              <a:buFont typeface="Arial" panose="020B0604020202020204" pitchFamily="34" charset="0"/>
              <a:buChar char="•"/>
            </a:pPr>
            <a:r>
              <a:rPr lang="en-US" sz="3600" dirty="0">
                <a:solidFill>
                  <a:schemeClr val="tx1">
                    <a:lumMod val="85000"/>
                    <a:lumOff val="15000"/>
                  </a:schemeClr>
                </a:solidFill>
              </a:rPr>
              <a:t>Build positive foundation for the caregiver - child relationship</a:t>
            </a:r>
          </a:p>
          <a:p>
            <a:pPr lvl="1" indent="-228600" defTabSz="914400" eaLnBrk="1" hangingPunct="1">
              <a:spcBef>
                <a:spcPts val="1000"/>
              </a:spcBef>
              <a:buClr>
                <a:schemeClr val="accent2"/>
              </a:buClr>
              <a:buFont typeface="Arial" panose="020B0604020202020204" pitchFamily="34" charset="0"/>
              <a:buChar char="•"/>
            </a:pPr>
            <a:r>
              <a:rPr lang="en-US" sz="2800" dirty="0">
                <a:solidFill>
                  <a:schemeClr val="tx1">
                    <a:lumMod val="85000"/>
                    <a:lumOff val="15000"/>
                  </a:schemeClr>
                </a:solidFill>
              </a:rPr>
              <a:t>Activities to increasing positive interactions</a:t>
            </a:r>
          </a:p>
          <a:p>
            <a:pPr lvl="1" indent="-228600" defTabSz="914400" eaLnBrk="1" hangingPunct="1">
              <a:spcBef>
                <a:spcPts val="1000"/>
              </a:spcBef>
              <a:buClr>
                <a:schemeClr val="accent2"/>
              </a:buClr>
              <a:buFont typeface="Arial" panose="020B0604020202020204" pitchFamily="34" charset="0"/>
              <a:buChar char="•"/>
            </a:pPr>
            <a:r>
              <a:rPr lang="en-US" sz="2800" dirty="0">
                <a:solidFill>
                  <a:schemeClr val="tx1">
                    <a:lumMod val="85000"/>
                    <a:lumOff val="15000"/>
                  </a:schemeClr>
                </a:solidFill>
              </a:rPr>
              <a:t>PRIDE Skills </a:t>
            </a:r>
            <a:r>
              <a:rPr lang="en-US" b="1" dirty="0"/>
              <a:t>open up doors to increase relationship and control when you are interacting with your child on a daily basis</a:t>
            </a:r>
            <a:endParaRPr lang="en-US" sz="2800" dirty="0">
              <a:solidFill>
                <a:schemeClr val="tx1">
                  <a:lumMod val="85000"/>
                  <a:lumOff val="15000"/>
                </a:schemeClr>
              </a:solidFill>
            </a:endParaRPr>
          </a:p>
          <a:p>
            <a:pPr lvl="1" indent="-228600" defTabSz="914400" eaLnBrk="1" hangingPunct="1">
              <a:spcBef>
                <a:spcPts val="1000"/>
              </a:spcBef>
              <a:buClr>
                <a:schemeClr val="accent2"/>
              </a:buClr>
              <a:buFont typeface="Arial" panose="020B0604020202020204" pitchFamily="34" charset="0"/>
              <a:buChar char="•"/>
            </a:pPr>
            <a:r>
              <a:rPr lang="en-US" sz="2800" dirty="0">
                <a:solidFill>
                  <a:schemeClr val="tx1">
                    <a:lumMod val="85000"/>
                    <a:lumOff val="15000"/>
                  </a:schemeClr>
                </a:solidFill>
              </a:rPr>
              <a:t>Using Praise to increase wanted behaviors</a:t>
            </a:r>
          </a:p>
          <a:p>
            <a:pPr lvl="1" indent="-228600" defTabSz="914400" eaLnBrk="1" hangingPunct="1">
              <a:spcBef>
                <a:spcPts val="1000"/>
              </a:spcBef>
              <a:buClr>
                <a:schemeClr val="accent2"/>
              </a:buClr>
              <a:buFont typeface="Arial" panose="020B0604020202020204" pitchFamily="34" charset="0"/>
              <a:buChar char="•"/>
            </a:pPr>
            <a:r>
              <a:rPr lang="en-US" sz="2800" dirty="0">
                <a:solidFill>
                  <a:schemeClr val="tx1">
                    <a:lumMod val="85000"/>
                    <a:lumOff val="15000"/>
                  </a:schemeClr>
                </a:solidFill>
              </a:rPr>
              <a:t>Selective Attention</a:t>
            </a:r>
          </a:p>
          <a:p>
            <a:pPr marL="514350" lvl="1" indent="0" defTabSz="914400" eaLnBrk="1" hangingPunct="1">
              <a:spcBef>
                <a:spcPts val="1000"/>
              </a:spcBef>
              <a:buClr>
                <a:schemeClr val="accent2"/>
              </a:buClr>
              <a:buNone/>
            </a:pPr>
            <a:endParaRPr lang="en-US" dirty="0">
              <a:solidFill>
                <a:schemeClr val="tx1">
                  <a:lumMod val="85000"/>
                  <a:lumOff val="15000"/>
                </a:schemeClr>
              </a:solidFill>
            </a:endParaRPr>
          </a:p>
        </p:txBody>
      </p:sp>
      <p:pic>
        <p:nvPicPr>
          <p:cNvPr id="5" name="Graphic 4" descr="Man with kid with solid fill">
            <a:extLst>
              <a:ext uri="{FF2B5EF4-FFF2-40B4-BE49-F238E27FC236}">
                <a16:creationId xmlns:a16="http://schemas.microsoft.com/office/drawing/2014/main" id="{77360EAC-5DA4-302A-962E-A1F9768CF0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83726" y="4659144"/>
            <a:ext cx="2355874" cy="2355874"/>
          </a:xfrm>
          <a:prstGeom prst="rect">
            <a:avLst/>
          </a:prstGeom>
        </p:spPr>
      </p:pic>
    </p:spTree>
    <p:extLst>
      <p:ext uri="{BB962C8B-B14F-4D97-AF65-F5344CB8AC3E}">
        <p14:creationId xmlns:p14="http://schemas.microsoft.com/office/powerpoint/2010/main" val="420798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466951" name="Rectangle 46695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ather playing with the child">
            <a:extLst>
              <a:ext uri="{FF2B5EF4-FFF2-40B4-BE49-F238E27FC236}">
                <a16:creationId xmlns:a16="http://schemas.microsoft.com/office/drawing/2014/main" id="{1BF22534-F2B1-F6F7-812A-56608C210F6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b="-1"/>
          <a:stretch/>
        </p:blipFill>
        <p:spPr>
          <a:xfrm>
            <a:off x="4650909" y="10"/>
            <a:ext cx="7541090" cy="6857989"/>
          </a:xfrm>
          <a:prstGeom prst="rect">
            <a:avLst/>
          </a:prstGeom>
        </p:spPr>
      </p:pic>
      <p:sp>
        <p:nvSpPr>
          <p:cNvPr id="466953" name="Rectangle 46695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6946" name="Rectangle 2"/>
          <p:cNvSpPr>
            <a:spLocks noGrp="1" noChangeArrowheads="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pPr>
              <a:defRPr/>
            </a:pPr>
            <a:r>
              <a:rPr lang="en-US">
                <a:solidFill>
                  <a:schemeClr val="bg1"/>
                </a:solidFill>
              </a:rPr>
              <a:t>Increasing Positive Interactions</a:t>
            </a:r>
          </a:p>
        </p:txBody>
      </p:sp>
      <p:sp>
        <p:nvSpPr>
          <p:cNvPr id="3" name="Rectangle 2">
            <a:extLst>
              <a:ext uri="{FF2B5EF4-FFF2-40B4-BE49-F238E27FC236}">
                <a16:creationId xmlns:a16="http://schemas.microsoft.com/office/drawing/2014/main" id="{98DCAF8C-CE8C-E84B-AD8D-3B567F9EB65F}"/>
              </a:ext>
            </a:extLst>
          </p:cNvPr>
          <p:cNvSpPr/>
          <p:nvPr/>
        </p:nvSpPr>
        <p:spPr>
          <a:xfrm>
            <a:off x="643468" y="2638044"/>
            <a:ext cx="3363974" cy="3415622"/>
          </a:xfrm>
          <a:prstGeom prst="rect">
            <a:avLst/>
          </a:prstGeom>
        </p:spPr>
        <p:txBody>
          <a:bodyPr vert="horz" lIns="91440" tIns="45720" rIns="91440" bIns="45720" rtlCol="0">
            <a:normAutofit/>
          </a:bodyPr>
          <a:lstStyle/>
          <a:p>
            <a:pPr marL="114300" indent="-228600" defTabSz="914400">
              <a:spcBef>
                <a:spcPts val="1000"/>
              </a:spcBef>
              <a:buClr>
                <a:schemeClr val="accent2"/>
              </a:buClr>
              <a:buFont typeface="Arial" panose="020B0604020202020204" pitchFamily="34" charset="0"/>
              <a:buChar char="•"/>
            </a:pPr>
            <a:endParaRPr lang="en-US" dirty="0">
              <a:solidFill>
                <a:schemeClr val="bg1"/>
              </a:solidFill>
            </a:endParaRPr>
          </a:p>
          <a:p>
            <a:pPr marL="114300" indent="-228600" defTabSz="914400">
              <a:spcBef>
                <a:spcPts val="1000"/>
              </a:spcBef>
              <a:buClr>
                <a:schemeClr val="accent2"/>
              </a:buClr>
              <a:buFont typeface="Arial" panose="020B0604020202020204" pitchFamily="34" charset="0"/>
              <a:buChar char="•"/>
            </a:pPr>
            <a:r>
              <a:rPr lang="en-US" sz="3200" dirty="0">
                <a:solidFill>
                  <a:schemeClr val="bg1"/>
                </a:solidFill>
              </a:rPr>
              <a:t>Do 5 Minutes a day of child-led time</a:t>
            </a:r>
          </a:p>
          <a:p>
            <a:pPr lvl="2" indent="-228600" defTabSz="914400">
              <a:spcBef>
                <a:spcPts val="1000"/>
              </a:spcBef>
              <a:buClr>
                <a:schemeClr val="accent2"/>
              </a:buClr>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797921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ittle boy painting">
            <a:extLst>
              <a:ext uri="{FF2B5EF4-FFF2-40B4-BE49-F238E27FC236}">
                <a16:creationId xmlns:a16="http://schemas.microsoft.com/office/drawing/2014/main" id="{6A9CD410-5A2D-A7D9-46A5-7F87AEF685E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50909" y="10"/>
            <a:ext cx="3770541" cy="3428990"/>
          </a:xfrm>
          <a:prstGeom prst="rect">
            <a:avLst/>
          </a:prstGeom>
        </p:spPr>
      </p:pic>
      <p:sp>
        <p:nvSpPr>
          <p:cNvPr id="19"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1A7613-91CC-AB4D-B419-02986E0437C6}"/>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a:solidFill>
                  <a:schemeClr val="bg1"/>
                </a:solidFill>
              </a:rPr>
              <a:t>IDEAS TO BUILD POSITIVE INTERACTION</a:t>
            </a:r>
          </a:p>
        </p:txBody>
      </p:sp>
      <p:sp>
        <p:nvSpPr>
          <p:cNvPr id="3" name="Content Placeholder 2">
            <a:extLst>
              <a:ext uri="{FF2B5EF4-FFF2-40B4-BE49-F238E27FC236}">
                <a16:creationId xmlns:a16="http://schemas.microsoft.com/office/drawing/2014/main" id="{EE587245-BB55-324E-A1EC-E88C534967FD}"/>
              </a:ext>
            </a:extLst>
          </p:cNvPr>
          <p:cNvSpPr>
            <a:spLocks noGrp="1"/>
          </p:cNvSpPr>
          <p:nvPr>
            <p:ph idx="1"/>
          </p:nvPr>
        </p:nvSpPr>
        <p:spPr>
          <a:xfrm>
            <a:off x="643468" y="2638044"/>
            <a:ext cx="3363974" cy="3415622"/>
          </a:xfrm>
        </p:spPr>
        <p:txBody>
          <a:bodyPr>
            <a:normAutofit/>
          </a:bodyPr>
          <a:lstStyle/>
          <a:p>
            <a:r>
              <a:rPr lang="en-US" dirty="0">
                <a:solidFill>
                  <a:schemeClr val="bg1"/>
                </a:solidFill>
              </a:rPr>
              <a:t>Play a Game</a:t>
            </a:r>
          </a:p>
          <a:p>
            <a:r>
              <a:rPr lang="en-US" dirty="0">
                <a:solidFill>
                  <a:schemeClr val="bg1"/>
                </a:solidFill>
              </a:rPr>
              <a:t>Color Together</a:t>
            </a:r>
          </a:p>
          <a:p>
            <a:r>
              <a:rPr lang="en-US" dirty="0">
                <a:solidFill>
                  <a:schemeClr val="bg1"/>
                </a:solidFill>
              </a:rPr>
              <a:t>Tell Stories</a:t>
            </a:r>
          </a:p>
          <a:p>
            <a:r>
              <a:rPr lang="en-US" dirty="0">
                <a:solidFill>
                  <a:schemeClr val="bg1"/>
                </a:solidFill>
              </a:rPr>
              <a:t>Read</a:t>
            </a:r>
          </a:p>
          <a:p>
            <a:r>
              <a:rPr lang="en-US" dirty="0">
                <a:solidFill>
                  <a:schemeClr val="bg1"/>
                </a:solidFill>
              </a:rPr>
              <a:t>Go For a Walk</a:t>
            </a:r>
          </a:p>
          <a:p>
            <a:r>
              <a:rPr lang="en-US" dirty="0">
                <a:solidFill>
                  <a:schemeClr val="bg1"/>
                </a:solidFill>
              </a:rPr>
              <a:t>Art/Science Projects</a:t>
            </a:r>
          </a:p>
          <a:p>
            <a:r>
              <a:rPr lang="en-US" dirty="0">
                <a:solidFill>
                  <a:schemeClr val="bg1"/>
                </a:solidFill>
              </a:rPr>
              <a:t>Spend Time in Nature</a:t>
            </a:r>
          </a:p>
          <a:p>
            <a:r>
              <a:rPr lang="en-US" dirty="0">
                <a:solidFill>
                  <a:schemeClr val="bg1"/>
                </a:solidFill>
              </a:rPr>
              <a:t>Go For a Drive</a:t>
            </a:r>
          </a:p>
          <a:p>
            <a:endParaRPr lang="en-US" dirty="0">
              <a:solidFill>
                <a:schemeClr val="bg1"/>
              </a:solidFill>
            </a:endParaRPr>
          </a:p>
        </p:txBody>
      </p:sp>
      <p:pic>
        <p:nvPicPr>
          <p:cNvPr id="7" name="Picture 6" descr="Children coloring papers">
            <a:extLst>
              <a:ext uri="{FF2B5EF4-FFF2-40B4-BE49-F238E27FC236}">
                <a16:creationId xmlns:a16="http://schemas.microsoft.com/office/drawing/2014/main" id="{F18B43B2-4B82-5FE4-59B3-C79DA1F8B0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21459" y="10"/>
            <a:ext cx="3770541" cy="3428990"/>
          </a:xfrm>
          <a:prstGeom prst="rect">
            <a:avLst/>
          </a:prstGeom>
        </p:spPr>
      </p:pic>
      <p:pic>
        <p:nvPicPr>
          <p:cNvPr id="12" name="Picture 11" descr="Child playing with blocks">
            <a:extLst>
              <a:ext uri="{FF2B5EF4-FFF2-40B4-BE49-F238E27FC236}">
                <a16:creationId xmlns:a16="http://schemas.microsoft.com/office/drawing/2014/main" id="{D50329B1-A196-5FAD-F7A4-EDA17BC3BD5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21441" y="3429000"/>
            <a:ext cx="3770541" cy="3429000"/>
          </a:xfrm>
          <a:prstGeom prst="rect">
            <a:avLst/>
          </a:prstGeom>
        </p:spPr>
      </p:pic>
      <p:pic>
        <p:nvPicPr>
          <p:cNvPr id="5" name="Picture 4" descr="A stack of dice on a boardgame">
            <a:extLst>
              <a:ext uri="{FF2B5EF4-FFF2-40B4-BE49-F238E27FC236}">
                <a16:creationId xmlns:a16="http://schemas.microsoft.com/office/drawing/2014/main" id="{C5621CA0-D433-0C70-64E6-C7E612A3F5E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4" b="-4"/>
          <a:stretch/>
        </p:blipFill>
        <p:spPr>
          <a:xfrm>
            <a:off x="4650900" y="3429000"/>
            <a:ext cx="3770541" cy="3429000"/>
          </a:xfrm>
          <a:prstGeom prst="rect">
            <a:avLst/>
          </a:prstGeom>
        </p:spPr>
      </p:pic>
      <p:sp>
        <p:nvSpPr>
          <p:cNvPr id="15" name="Star: 7 Points 14">
            <a:hlinkClick r:id="rId6" action="ppaction://hlinksldjump"/>
            <a:extLst>
              <a:ext uri="{FF2B5EF4-FFF2-40B4-BE49-F238E27FC236}">
                <a16:creationId xmlns:a16="http://schemas.microsoft.com/office/drawing/2014/main" id="{15191CA4-34E8-66E1-402B-F59A03B69437}"/>
              </a:ext>
            </a:extLst>
          </p:cNvPr>
          <p:cNvSpPr/>
          <p:nvPr/>
        </p:nvSpPr>
        <p:spPr>
          <a:xfrm>
            <a:off x="264777" y="6132286"/>
            <a:ext cx="757382" cy="572654"/>
          </a:xfrm>
          <a:custGeom>
            <a:avLst/>
            <a:gdLst>
              <a:gd name="connsiteX0" fmla="*/ -2 w 757382"/>
              <a:gd name="connsiteY0" fmla="*/ 368278 h 572654"/>
              <a:gd name="connsiteX1" fmla="*/ 116628 w 757382"/>
              <a:gd name="connsiteY1" fmla="*/ 254856 h 572654"/>
              <a:gd name="connsiteX2" fmla="*/ 75004 w 757382"/>
              <a:gd name="connsiteY2" fmla="*/ 113422 h 572654"/>
              <a:gd name="connsiteX3" fmla="*/ 262063 w 757382"/>
              <a:gd name="connsiteY3" fmla="*/ 113422 h 572654"/>
              <a:gd name="connsiteX4" fmla="*/ 378691 w 757382"/>
              <a:gd name="connsiteY4" fmla="*/ 0 h 572654"/>
              <a:gd name="connsiteX5" fmla="*/ 495319 w 757382"/>
              <a:gd name="connsiteY5" fmla="*/ 113422 h 572654"/>
              <a:gd name="connsiteX6" fmla="*/ 682378 w 757382"/>
              <a:gd name="connsiteY6" fmla="*/ 113422 h 572654"/>
              <a:gd name="connsiteX7" fmla="*/ 640754 w 757382"/>
              <a:gd name="connsiteY7" fmla="*/ 254856 h 572654"/>
              <a:gd name="connsiteX8" fmla="*/ 757384 w 757382"/>
              <a:gd name="connsiteY8" fmla="*/ 368278 h 572654"/>
              <a:gd name="connsiteX9" fmla="*/ 588848 w 757382"/>
              <a:gd name="connsiteY9" fmla="*/ 431222 h 572654"/>
              <a:gd name="connsiteX10" fmla="*/ 547223 w 757382"/>
              <a:gd name="connsiteY10" fmla="*/ 572657 h 572654"/>
              <a:gd name="connsiteX11" fmla="*/ 378691 w 757382"/>
              <a:gd name="connsiteY11" fmla="*/ 509712 h 572654"/>
              <a:gd name="connsiteX12" fmla="*/ 210159 w 757382"/>
              <a:gd name="connsiteY12" fmla="*/ 572657 h 572654"/>
              <a:gd name="connsiteX13" fmla="*/ 168534 w 757382"/>
              <a:gd name="connsiteY13" fmla="*/ 431222 h 572654"/>
              <a:gd name="connsiteX14" fmla="*/ -2 w 757382"/>
              <a:gd name="connsiteY14" fmla="*/ 368278 h 5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7382" h="572654" fill="none" extrusionOk="0">
                <a:moveTo>
                  <a:pt x="-2" y="368278"/>
                </a:moveTo>
                <a:cubicBezTo>
                  <a:pt x="26248" y="333696"/>
                  <a:pt x="80841" y="302514"/>
                  <a:pt x="116628" y="254856"/>
                </a:cubicBezTo>
                <a:cubicBezTo>
                  <a:pt x="96569" y="195010"/>
                  <a:pt x="95834" y="147056"/>
                  <a:pt x="75004" y="113422"/>
                </a:cubicBezTo>
                <a:cubicBezTo>
                  <a:pt x="156395" y="92898"/>
                  <a:pt x="178255" y="122917"/>
                  <a:pt x="262063" y="113422"/>
                </a:cubicBezTo>
                <a:cubicBezTo>
                  <a:pt x="286980" y="63527"/>
                  <a:pt x="339395" y="55828"/>
                  <a:pt x="378691" y="0"/>
                </a:cubicBezTo>
                <a:cubicBezTo>
                  <a:pt x="429150" y="32872"/>
                  <a:pt x="448891" y="78467"/>
                  <a:pt x="495319" y="113422"/>
                </a:cubicBezTo>
                <a:cubicBezTo>
                  <a:pt x="553470" y="106537"/>
                  <a:pt x="592199" y="113901"/>
                  <a:pt x="682378" y="113422"/>
                </a:cubicBezTo>
                <a:cubicBezTo>
                  <a:pt x="684615" y="160976"/>
                  <a:pt x="656877" y="188635"/>
                  <a:pt x="640754" y="254856"/>
                </a:cubicBezTo>
                <a:cubicBezTo>
                  <a:pt x="679842" y="282222"/>
                  <a:pt x="724332" y="338370"/>
                  <a:pt x="757384" y="368278"/>
                </a:cubicBezTo>
                <a:cubicBezTo>
                  <a:pt x="686830" y="404126"/>
                  <a:pt x="656679" y="389899"/>
                  <a:pt x="588848" y="431222"/>
                </a:cubicBezTo>
                <a:cubicBezTo>
                  <a:pt x="591460" y="483320"/>
                  <a:pt x="553352" y="529926"/>
                  <a:pt x="547223" y="572657"/>
                </a:cubicBezTo>
                <a:cubicBezTo>
                  <a:pt x="505702" y="575669"/>
                  <a:pt x="461518" y="533124"/>
                  <a:pt x="378691" y="509712"/>
                </a:cubicBezTo>
                <a:cubicBezTo>
                  <a:pt x="317478" y="550656"/>
                  <a:pt x="268456" y="548307"/>
                  <a:pt x="210159" y="572657"/>
                </a:cubicBezTo>
                <a:cubicBezTo>
                  <a:pt x="179946" y="521122"/>
                  <a:pt x="189333" y="500603"/>
                  <a:pt x="168534" y="431222"/>
                </a:cubicBezTo>
                <a:cubicBezTo>
                  <a:pt x="96567" y="416615"/>
                  <a:pt x="54203" y="374543"/>
                  <a:pt x="-2" y="368278"/>
                </a:cubicBezTo>
                <a:close/>
              </a:path>
              <a:path w="757382" h="572654" stroke="0" extrusionOk="0">
                <a:moveTo>
                  <a:pt x="-2" y="368278"/>
                </a:moveTo>
                <a:cubicBezTo>
                  <a:pt x="43208" y="304603"/>
                  <a:pt x="98141" y="284304"/>
                  <a:pt x="116628" y="254856"/>
                </a:cubicBezTo>
                <a:cubicBezTo>
                  <a:pt x="89418" y="198566"/>
                  <a:pt x="90656" y="160034"/>
                  <a:pt x="75004" y="113422"/>
                </a:cubicBezTo>
                <a:cubicBezTo>
                  <a:pt x="143370" y="103633"/>
                  <a:pt x="195794" y="116211"/>
                  <a:pt x="262063" y="113422"/>
                </a:cubicBezTo>
                <a:cubicBezTo>
                  <a:pt x="290934" y="78560"/>
                  <a:pt x="355617" y="40311"/>
                  <a:pt x="378691" y="0"/>
                </a:cubicBezTo>
                <a:cubicBezTo>
                  <a:pt x="442007" y="48938"/>
                  <a:pt x="456861" y="94235"/>
                  <a:pt x="495319" y="113422"/>
                </a:cubicBezTo>
                <a:cubicBezTo>
                  <a:pt x="536896" y="102949"/>
                  <a:pt x="589614" y="125557"/>
                  <a:pt x="682378" y="113422"/>
                </a:cubicBezTo>
                <a:cubicBezTo>
                  <a:pt x="676105" y="156680"/>
                  <a:pt x="642667" y="213133"/>
                  <a:pt x="640754" y="254856"/>
                </a:cubicBezTo>
                <a:cubicBezTo>
                  <a:pt x="702527" y="300313"/>
                  <a:pt x="717216" y="337233"/>
                  <a:pt x="757384" y="368278"/>
                </a:cubicBezTo>
                <a:cubicBezTo>
                  <a:pt x="695778" y="393624"/>
                  <a:pt x="616559" y="398944"/>
                  <a:pt x="588848" y="431222"/>
                </a:cubicBezTo>
                <a:cubicBezTo>
                  <a:pt x="588346" y="492894"/>
                  <a:pt x="546408" y="530428"/>
                  <a:pt x="547223" y="572657"/>
                </a:cubicBezTo>
                <a:cubicBezTo>
                  <a:pt x="488232" y="568599"/>
                  <a:pt x="454213" y="537153"/>
                  <a:pt x="378691" y="509712"/>
                </a:cubicBezTo>
                <a:cubicBezTo>
                  <a:pt x="332608" y="539505"/>
                  <a:pt x="248416" y="543980"/>
                  <a:pt x="210159" y="572657"/>
                </a:cubicBezTo>
                <a:cubicBezTo>
                  <a:pt x="197970" y="541654"/>
                  <a:pt x="191854" y="462453"/>
                  <a:pt x="168534" y="431222"/>
                </a:cubicBezTo>
                <a:cubicBezTo>
                  <a:pt x="124402" y="428152"/>
                  <a:pt x="47638" y="377355"/>
                  <a:pt x="-2" y="368278"/>
                </a:cubicBezTo>
                <a:close/>
              </a:path>
            </a:pathLst>
          </a:custGeom>
          <a:solidFill>
            <a:schemeClr val="accent1"/>
          </a:solidFill>
          <a:ln w="53975">
            <a:solidFill>
              <a:schemeClr val="accent4"/>
            </a:solidFill>
            <a:extLst>
              <a:ext uri="{C807C97D-BFC1-408E-A445-0C87EB9F89A2}">
                <ask:lineSketchStyleProps xmlns:ask="http://schemas.microsoft.com/office/drawing/2018/sketchyshapes" sd="1219033472">
                  <a:prstGeom prst="star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7 Points 3">
            <a:hlinkClick r:id="rId6" action="ppaction://hlinksldjump"/>
            <a:extLst>
              <a:ext uri="{FF2B5EF4-FFF2-40B4-BE49-F238E27FC236}">
                <a16:creationId xmlns:a16="http://schemas.microsoft.com/office/drawing/2014/main" id="{A573D525-27A9-8220-31EC-A7712442F014}"/>
              </a:ext>
            </a:extLst>
          </p:cNvPr>
          <p:cNvSpPr/>
          <p:nvPr/>
        </p:nvSpPr>
        <p:spPr>
          <a:xfrm>
            <a:off x="11295591" y="6088413"/>
            <a:ext cx="757382" cy="572654"/>
          </a:xfrm>
          <a:custGeom>
            <a:avLst/>
            <a:gdLst>
              <a:gd name="connsiteX0" fmla="*/ -2 w 757382"/>
              <a:gd name="connsiteY0" fmla="*/ 368278 h 572654"/>
              <a:gd name="connsiteX1" fmla="*/ 116628 w 757382"/>
              <a:gd name="connsiteY1" fmla="*/ 254856 h 572654"/>
              <a:gd name="connsiteX2" fmla="*/ 75004 w 757382"/>
              <a:gd name="connsiteY2" fmla="*/ 113422 h 572654"/>
              <a:gd name="connsiteX3" fmla="*/ 262063 w 757382"/>
              <a:gd name="connsiteY3" fmla="*/ 113422 h 572654"/>
              <a:gd name="connsiteX4" fmla="*/ 378691 w 757382"/>
              <a:gd name="connsiteY4" fmla="*/ 0 h 572654"/>
              <a:gd name="connsiteX5" fmla="*/ 495319 w 757382"/>
              <a:gd name="connsiteY5" fmla="*/ 113422 h 572654"/>
              <a:gd name="connsiteX6" fmla="*/ 682378 w 757382"/>
              <a:gd name="connsiteY6" fmla="*/ 113422 h 572654"/>
              <a:gd name="connsiteX7" fmla="*/ 640754 w 757382"/>
              <a:gd name="connsiteY7" fmla="*/ 254856 h 572654"/>
              <a:gd name="connsiteX8" fmla="*/ 757384 w 757382"/>
              <a:gd name="connsiteY8" fmla="*/ 368278 h 572654"/>
              <a:gd name="connsiteX9" fmla="*/ 588848 w 757382"/>
              <a:gd name="connsiteY9" fmla="*/ 431222 h 572654"/>
              <a:gd name="connsiteX10" fmla="*/ 547223 w 757382"/>
              <a:gd name="connsiteY10" fmla="*/ 572657 h 572654"/>
              <a:gd name="connsiteX11" fmla="*/ 378691 w 757382"/>
              <a:gd name="connsiteY11" fmla="*/ 509712 h 572654"/>
              <a:gd name="connsiteX12" fmla="*/ 210159 w 757382"/>
              <a:gd name="connsiteY12" fmla="*/ 572657 h 572654"/>
              <a:gd name="connsiteX13" fmla="*/ 168534 w 757382"/>
              <a:gd name="connsiteY13" fmla="*/ 431222 h 572654"/>
              <a:gd name="connsiteX14" fmla="*/ -2 w 757382"/>
              <a:gd name="connsiteY14" fmla="*/ 368278 h 5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7382" h="572654" fill="none" extrusionOk="0">
                <a:moveTo>
                  <a:pt x="-2" y="368278"/>
                </a:moveTo>
                <a:cubicBezTo>
                  <a:pt x="26248" y="333696"/>
                  <a:pt x="80841" y="302514"/>
                  <a:pt x="116628" y="254856"/>
                </a:cubicBezTo>
                <a:cubicBezTo>
                  <a:pt x="96569" y="195010"/>
                  <a:pt x="95834" y="147056"/>
                  <a:pt x="75004" y="113422"/>
                </a:cubicBezTo>
                <a:cubicBezTo>
                  <a:pt x="156395" y="92898"/>
                  <a:pt x="178255" y="122917"/>
                  <a:pt x="262063" y="113422"/>
                </a:cubicBezTo>
                <a:cubicBezTo>
                  <a:pt x="286980" y="63527"/>
                  <a:pt x="339395" y="55828"/>
                  <a:pt x="378691" y="0"/>
                </a:cubicBezTo>
                <a:cubicBezTo>
                  <a:pt x="429150" y="32872"/>
                  <a:pt x="448891" y="78467"/>
                  <a:pt x="495319" y="113422"/>
                </a:cubicBezTo>
                <a:cubicBezTo>
                  <a:pt x="553470" y="106537"/>
                  <a:pt x="592199" y="113901"/>
                  <a:pt x="682378" y="113422"/>
                </a:cubicBezTo>
                <a:cubicBezTo>
                  <a:pt x="684615" y="160976"/>
                  <a:pt x="656877" y="188635"/>
                  <a:pt x="640754" y="254856"/>
                </a:cubicBezTo>
                <a:cubicBezTo>
                  <a:pt x="679842" y="282222"/>
                  <a:pt x="724332" y="338370"/>
                  <a:pt x="757384" y="368278"/>
                </a:cubicBezTo>
                <a:cubicBezTo>
                  <a:pt x="686830" y="404126"/>
                  <a:pt x="656679" y="389899"/>
                  <a:pt x="588848" y="431222"/>
                </a:cubicBezTo>
                <a:cubicBezTo>
                  <a:pt x="591460" y="483320"/>
                  <a:pt x="553352" y="529926"/>
                  <a:pt x="547223" y="572657"/>
                </a:cubicBezTo>
                <a:cubicBezTo>
                  <a:pt x="505702" y="575669"/>
                  <a:pt x="461518" y="533124"/>
                  <a:pt x="378691" y="509712"/>
                </a:cubicBezTo>
                <a:cubicBezTo>
                  <a:pt x="317478" y="550656"/>
                  <a:pt x="268456" y="548307"/>
                  <a:pt x="210159" y="572657"/>
                </a:cubicBezTo>
                <a:cubicBezTo>
                  <a:pt x="179946" y="521122"/>
                  <a:pt x="189333" y="500603"/>
                  <a:pt x="168534" y="431222"/>
                </a:cubicBezTo>
                <a:cubicBezTo>
                  <a:pt x="96567" y="416615"/>
                  <a:pt x="54203" y="374543"/>
                  <a:pt x="-2" y="368278"/>
                </a:cubicBezTo>
                <a:close/>
              </a:path>
              <a:path w="757382" h="572654" stroke="0" extrusionOk="0">
                <a:moveTo>
                  <a:pt x="-2" y="368278"/>
                </a:moveTo>
                <a:cubicBezTo>
                  <a:pt x="43208" y="304603"/>
                  <a:pt x="98141" y="284304"/>
                  <a:pt x="116628" y="254856"/>
                </a:cubicBezTo>
                <a:cubicBezTo>
                  <a:pt x="89418" y="198566"/>
                  <a:pt x="90656" y="160034"/>
                  <a:pt x="75004" y="113422"/>
                </a:cubicBezTo>
                <a:cubicBezTo>
                  <a:pt x="143370" y="103633"/>
                  <a:pt x="195794" y="116211"/>
                  <a:pt x="262063" y="113422"/>
                </a:cubicBezTo>
                <a:cubicBezTo>
                  <a:pt x="290934" y="78560"/>
                  <a:pt x="355617" y="40311"/>
                  <a:pt x="378691" y="0"/>
                </a:cubicBezTo>
                <a:cubicBezTo>
                  <a:pt x="442007" y="48938"/>
                  <a:pt x="456861" y="94235"/>
                  <a:pt x="495319" y="113422"/>
                </a:cubicBezTo>
                <a:cubicBezTo>
                  <a:pt x="536896" y="102949"/>
                  <a:pt x="589614" y="125557"/>
                  <a:pt x="682378" y="113422"/>
                </a:cubicBezTo>
                <a:cubicBezTo>
                  <a:pt x="676105" y="156680"/>
                  <a:pt x="642667" y="213133"/>
                  <a:pt x="640754" y="254856"/>
                </a:cubicBezTo>
                <a:cubicBezTo>
                  <a:pt x="702527" y="300313"/>
                  <a:pt x="717216" y="337233"/>
                  <a:pt x="757384" y="368278"/>
                </a:cubicBezTo>
                <a:cubicBezTo>
                  <a:pt x="695778" y="393624"/>
                  <a:pt x="616559" y="398944"/>
                  <a:pt x="588848" y="431222"/>
                </a:cubicBezTo>
                <a:cubicBezTo>
                  <a:pt x="588346" y="492894"/>
                  <a:pt x="546408" y="530428"/>
                  <a:pt x="547223" y="572657"/>
                </a:cubicBezTo>
                <a:cubicBezTo>
                  <a:pt x="488232" y="568599"/>
                  <a:pt x="454213" y="537153"/>
                  <a:pt x="378691" y="509712"/>
                </a:cubicBezTo>
                <a:cubicBezTo>
                  <a:pt x="332608" y="539505"/>
                  <a:pt x="248416" y="543980"/>
                  <a:pt x="210159" y="572657"/>
                </a:cubicBezTo>
                <a:cubicBezTo>
                  <a:pt x="197970" y="541654"/>
                  <a:pt x="191854" y="462453"/>
                  <a:pt x="168534" y="431222"/>
                </a:cubicBezTo>
                <a:cubicBezTo>
                  <a:pt x="124402" y="428152"/>
                  <a:pt x="47638" y="377355"/>
                  <a:pt x="-2" y="368278"/>
                </a:cubicBezTo>
                <a:close/>
              </a:path>
            </a:pathLst>
          </a:custGeom>
          <a:solidFill>
            <a:schemeClr val="accent5"/>
          </a:solidFill>
          <a:ln w="53975">
            <a:solidFill>
              <a:schemeClr val="accent6"/>
            </a:solidFill>
            <a:extLst>
              <a:ext uri="{C807C97D-BFC1-408E-A445-0C87EB9F89A2}">
                <ask:lineSketchStyleProps xmlns:ask="http://schemas.microsoft.com/office/drawing/2018/sketchyshapes" sd="1219033472">
                  <a:prstGeom prst="star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114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Father standing with child on shoulders indoors, both smiling with flexed arm muscles">
            <a:extLst>
              <a:ext uri="{FF2B5EF4-FFF2-40B4-BE49-F238E27FC236}">
                <a16:creationId xmlns:a16="http://schemas.microsoft.com/office/drawing/2014/main" id="{C77B33E2-8DA0-13BB-8DDE-1273FF6A106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688F0A5-D260-B0D3-2C22-E29333CDD9CE}"/>
              </a:ext>
            </a:extLst>
          </p:cNvPr>
          <p:cNvSpPr>
            <a:spLocks noGrp="1"/>
          </p:cNvSpPr>
          <p:nvPr>
            <p:ph type="title"/>
          </p:nvPr>
        </p:nvSpPr>
        <p:spPr>
          <a:xfrm>
            <a:off x="791146" y="811411"/>
            <a:ext cx="2286000" cy="2286000"/>
          </a:xfrm>
          <a:prstGeom prst="roundRect">
            <a:avLst>
              <a:gd name="adj" fmla="val 14141"/>
            </a:avLst>
          </a:prstGeom>
          <a:solidFill>
            <a:srgbClr val="000000">
              <a:alpha val="75000"/>
            </a:srgbClr>
          </a:solidFill>
          <a:ln>
            <a:noFill/>
          </a:ln>
        </p:spPr>
        <p:txBody>
          <a:bodyPr vert="horz" lIns="182880" tIns="182880" rIns="182880" bIns="182880" rtlCol="0" anchor="ctr">
            <a:normAutofit/>
          </a:bodyPr>
          <a:lstStyle/>
          <a:p>
            <a:r>
              <a:rPr lang="en-US" sz="2400" kern="1200" cap="all" spc="200" baseline="0">
                <a:solidFill>
                  <a:srgbClr val="FFFFFF"/>
                </a:solidFill>
                <a:latin typeface="+mj-lt"/>
                <a:ea typeface="+mj-ea"/>
                <a:cs typeface="+mj-cs"/>
              </a:rPr>
              <a:t>Pride skills</a:t>
            </a:r>
          </a:p>
        </p:txBody>
      </p:sp>
      <p:sp>
        <p:nvSpPr>
          <p:cNvPr id="9" name="Rounded Rectangle 7">
            <a:extLst>
              <a:ext uri="{FF2B5EF4-FFF2-40B4-BE49-F238E27FC236}">
                <a16:creationId xmlns:a16="http://schemas.microsoft.com/office/drawing/2014/main" id="{FB5068B5-1FFD-4F57-A282-CAA68F32F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554" y="646819"/>
            <a:ext cx="2615184" cy="2615184"/>
          </a:xfrm>
          <a:prstGeom prst="roundRect">
            <a:avLst/>
          </a:prstGeom>
          <a:noFill/>
          <a:ln w="317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2181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1600200" y="300810"/>
            <a:ext cx="3905250" cy="1143000"/>
          </a:xfrm>
        </p:spPr>
        <p:txBody>
          <a:bodyPr/>
          <a:lstStyle/>
          <a:p>
            <a:pPr eaLnBrk="1" hangingPunct="1">
              <a:defRPr/>
            </a:pPr>
            <a:r>
              <a:rPr lang="en-US" sz="4000" dirty="0">
                <a:solidFill>
                  <a:schemeClr val="tx1"/>
                </a:solidFill>
              </a:rPr>
              <a:t>PRIDE Skills</a:t>
            </a:r>
          </a:p>
        </p:txBody>
      </p:sp>
      <p:pic>
        <p:nvPicPr>
          <p:cNvPr id="7" name="Picture 6">
            <a:extLst>
              <a:ext uri="{FF2B5EF4-FFF2-40B4-BE49-F238E27FC236}">
                <a16:creationId xmlns:a16="http://schemas.microsoft.com/office/drawing/2014/main" id="{4859529A-3E68-9146-AE87-7BB5F035FC75}"/>
              </a:ext>
            </a:extLst>
          </p:cNvPr>
          <p:cNvPicPr>
            <a:picLocks noChangeAspect="1"/>
          </p:cNvPicPr>
          <p:nvPr/>
        </p:nvPicPr>
        <p:blipFill rotWithShape="1">
          <a:blip r:embed="rId3">
            <a:duotone>
              <a:schemeClr val="accent4">
                <a:shade val="45000"/>
                <a:satMod val="135000"/>
              </a:schemeClr>
              <a:prstClr val="white"/>
            </a:duotone>
          </a:blip>
          <a:srcRect b="49142"/>
          <a:stretch/>
        </p:blipFill>
        <p:spPr>
          <a:xfrm>
            <a:off x="2351486" y="1643063"/>
            <a:ext cx="7581305" cy="4500563"/>
          </a:xfrm>
          <a:prstGeom prst="rect">
            <a:avLst/>
          </a:prstGeom>
        </p:spPr>
      </p:pic>
      <p:pic>
        <p:nvPicPr>
          <p:cNvPr id="8" name="Picture 7">
            <a:extLst>
              <a:ext uri="{FF2B5EF4-FFF2-40B4-BE49-F238E27FC236}">
                <a16:creationId xmlns:a16="http://schemas.microsoft.com/office/drawing/2014/main" id="{ADAAD38B-3B2C-1947-9A4F-DF35E7C015CC}"/>
              </a:ext>
            </a:extLst>
          </p:cNvPr>
          <p:cNvPicPr>
            <a:picLocks noChangeAspect="1"/>
          </p:cNvPicPr>
          <p:nvPr/>
        </p:nvPicPr>
        <p:blipFill>
          <a:blip r:embed="rId4"/>
          <a:stretch>
            <a:fillRect/>
          </a:stretch>
        </p:blipFill>
        <p:spPr>
          <a:xfrm>
            <a:off x="2723556" y="6325018"/>
            <a:ext cx="6206133" cy="232172"/>
          </a:xfrm>
          <a:prstGeom prst="rect">
            <a:avLst/>
          </a:prstGeom>
        </p:spPr>
      </p:pic>
    </p:spTree>
    <p:extLst>
      <p:ext uri="{BB962C8B-B14F-4D97-AF65-F5344CB8AC3E}">
        <p14:creationId xmlns:p14="http://schemas.microsoft.com/office/powerpoint/2010/main" val="3097380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1610139" y="427382"/>
            <a:ext cx="3905250" cy="1143000"/>
          </a:xfrm>
        </p:spPr>
        <p:txBody>
          <a:bodyPr/>
          <a:lstStyle/>
          <a:p>
            <a:pPr eaLnBrk="1" hangingPunct="1">
              <a:defRPr/>
            </a:pPr>
            <a:r>
              <a:rPr lang="en-US" sz="4000" dirty="0">
                <a:solidFill>
                  <a:schemeClr val="tx1"/>
                </a:solidFill>
              </a:rPr>
              <a:t>PRIDE Skills</a:t>
            </a:r>
          </a:p>
        </p:txBody>
      </p:sp>
      <p:pic>
        <p:nvPicPr>
          <p:cNvPr id="6" name="Picture 5">
            <a:extLst>
              <a:ext uri="{FF2B5EF4-FFF2-40B4-BE49-F238E27FC236}">
                <a16:creationId xmlns:a16="http://schemas.microsoft.com/office/drawing/2014/main" id="{774EC052-E448-F541-8A97-21F5182581D0}"/>
              </a:ext>
            </a:extLst>
          </p:cNvPr>
          <p:cNvPicPr>
            <a:picLocks noChangeAspect="1"/>
          </p:cNvPicPr>
          <p:nvPr/>
        </p:nvPicPr>
        <p:blipFill rotWithShape="1">
          <a:blip r:embed="rId3">
            <a:duotone>
              <a:schemeClr val="accent4">
                <a:shade val="45000"/>
                <a:satMod val="135000"/>
              </a:schemeClr>
              <a:prstClr val="white"/>
            </a:duotone>
          </a:blip>
          <a:srcRect t="50050"/>
          <a:stretch/>
        </p:blipFill>
        <p:spPr>
          <a:xfrm>
            <a:off x="2282041" y="1917409"/>
            <a:ext cx="7581305" cy="4420195"/>
          </a:xfrm>
          <a:prstGeom prst="rect">
            <a:avLst/>
          </a:prstGeom>
        </p:spPr>
      </p:pic>
      <p:pic>
        <p:nvPicPr>
          <p:cNvPr id="9" name="Picture 8">
            <a:extLst>
              <a:ext uri="{FF2B5EF4-FFF2-40B4-BE49-F238E27FC236}">
                <a16:creationId xmlns:a16="http://schemas.microsoft.com/office/drawing/2014/main" id="{8AFF3A02-8685-4C40-927A-67E773ED6216}"/>
              </a:ext>
            </a:extLst>
          </p:cNvPr>
          <p:cNvPicPr>
            <a:picLocks noChangeAspect="1"/>
          </p:cNvPicPr>
          <p:nvPr/>
        </p:nvPicPr>
        <p:blipFill>
          <a:blip r:embed="rId4"/>
          <a:stretch>
            <a:fillRect/>
          </a:stretch>
        </p:blipFill>
        <p:spPr>
          <a:xfrm>
            <a:off x="2969626" y="6453007"/>
            <a:ext cx="6206133" cy="232172"/>
          </a:xfrm>
          <a:prstGeom prst="rect">
            <a:avLst/>
          </a:prstGeom>
        </p:spPr>
      </p:pic>
      <p:sp>
        <p:nvSpPr>
          <p:cNvPr id="5" name="Star: 7 Points 4">
            <a:hlinkClick r:id="rId5" action="ppaction://hlinksldjump"/>
            <a:extLst>
              <a:ext uri="{FF2B5EF4-FFF2-40B4-BE49-F238E27FC236}">
                <a16:creationId xmlns:a16="http://schemas.microsoft.com/office/drawing/2014/main" id="{9541BB58-4A98-F881-0B49-B6C7846BFB9D}"/>
              </a:ext>
            </a:extLst>
          </p:cNvPr>
          <p:cNvSpPr/>
          <p:nvPr/>
        </p:nvSpPr>
        <p:spPr>
          <a:xfrm>
            <a:off x="11295591" y="6088413"/>
            <a:ext cx="757382" cy="572654"/>
          </a:xfrm>
          <a:custGeom>
            <a:avLst/>
            <a:gdLst>
              <a:gd name="connsiteX0" fmla="*/ -2 w 757382"/>
              <a:gd name="connsiteY0" fmla="*/ 368278 h 572654"/>
              <a:gd name="connsiteX1" fmla="*/ 116628 w 757382"/>
              <a:gd name="connsiteY1" fmla="*/ 254856 h 572654"/>
              <a:gd name="connsiteX2" fmla="*/ 75004 w 757382"/>
              <a:gd name="connsiteY2" fmla="*/ 113422 h 572654"/>
              <a:gd name="connsiteX3" fmla="*/ 262063 w 757382"/>
              <a:gd name="connsiteY3" fmla="*/ 113422 h 572654"/>
              <a:gd name="connsiteX4" fmla="*/ 378691 w 757382"/>
              <a:gd name="connsiteY4" fmla="*/ 0 h 572654"/>
              <a:gd name="connsiteX5" fmla="*/ 495319 w 757382"/>
              <a:gd name="connsiteY5" fmla="*/ 113422 h 572654"/>
              <a:gd name="connsiteX6" fmla="*/ 682378 w 757382"/>
              <a:gd name="connsiteY6" fmla="*/ 113422 h 572654"/>
              <a:gd name="connsiteX7" fmla="*/ 640754 w 757382"/>
              <a:gd name="connsiteY7" fmla="*/ 254856 h 572654"/>
              <a:gd name="connsiteX8" fmla="*/ 757384 w 757382"/>
              <a:gd name="connsiteY8" fmla="*/ 368278 h 572654"/>
              <a:gd name="connsiteX9" fmla="*/ 588848 w 757382"/>
              <a:gd name="connsiteY9" fmla="*/ 431222 h 572654"/>
              <a:gd name="connsiteX10" fmla="*/ 547223 w 757382"/>
              <a:gd name="connsiteY10" fmla="*/ 572657 h 572654"/>
              <a:gd name="connsiteX11" fmla="*/ 378691 w 757382"/>
              <a:gd name="connsiteY11" fmla="*/ 509712 h 572654"/>
              <a:gd name="connsiteX12" fmla="*/ 210159 w 757382"/>
              <a:gd name="connsiteY12" fmla="*/ 572657 h 572654"/>
              <a:gd name="connsiteX13" fmla="*/ 168534 w 757382"/>
              <a:gd name="connsiteY13" fmla="*/ 431222 h 572654"/>
              <a:gd name="connsiteX14" fmla="*/ -2 w 757382"/>
              <a:gd name="connsiteY14" fmla="*/ 368278 h 5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7382" h="572654" fill="none" extrusionOk="0">
                <a:moveTo>
                  <a:pt x="-2" y="368278"/>
                </a:moveTo>
                <a:cubicBezTo>
                  <a:pt x="26248" y="333696"/>
                  <a:pt x="80841" y="302514"/>
                  <a:pt x="116628" y="254856"/>
                </a:cubicBezTo>
                <a:cubicBezTo>
                  <a:pt x="96569" y="195010"/>
                  <a:pt x="95834" y="147056"/>
                  <a:pt x="75004" y="113422"/>
                </a:cubicBezTo>
                <a:cubicBezTo>
                  <a:pt x="156395" y="92898"/>
                  <a:pt x="178255" y="122917"/>
                  <a:pt x="262063" y="113422"/>
                </a:cubicBezTo>
                <a:cubicBezTo>
                  <a:pt x="286980" y="63527"/>
                  <a:pt x="339395" y="55828"/>
                  <a:pt x="378691" y="0"/>
                </a:cubicBezTo>
                <a:cubicBezTo>
                  <a:pt x="429150" y="32872"/>
                  <a:pt x="448891" y="78467"/>
                  <a:pt x="495319" y="113422"/>
                </a:cubicBezTo>
                <a:cubicBezTo>
                  <a:pt x="553470" y="106537"/>
                  <a:pt x="592199" y="113901"/>
                  <a:pt x="682378" y="113422"/>
                </a:cubicBezTo>
                <a:cubicBezTo>
                  <a:pt x="684615" y="160976"/>
                  <a:pt x="656877" y="188635"/>
                  <a:pt x="640754" y="254856"/>
                </a:cubicBezTo>
                <a:cubicBezTo>
                  <a:pt x="679842" y="282222"/>
                  <a:pt x="724332" y="338370"/>
                  <a:pt x="757384" y="368278"/>
                </a:cubicBezTo>
                <a:cubicBezTo>
                  <a:pt x="686830" y="404126"/>
                  <a:pt x="656679" y="389899"/>
                  <a:pt x="588848" y="431222"/>
                </a:cubicBezTo>
                <a:cubicBezTo>
                  <a:pt x="591460" y="483320"/>
                  <a:pt x="553352" y="529926"/>
                  <a:pt x="547223" y="572657"/>
                </a:cubicBezTo>
                <a:cubicBezTo>
                  <a:pt x="505702" y="575669"/>
                  <a:pt x="461518" y="533124"/>
                  <a:pt x="378691" y="509712"/>
                </a:cubicBezTo>
                <a:cubicBezTo>
                  <a:pt x="317478" y="550656"/>
                  <a:pt x="268456" y="548307"/>
                  <a:pt x="210159" y="572657"/>
                </a:cubicBezTo>
                <a:cubicBezTo>
                  <a:pt x="179946" y="521122"/>
                  <a:pt x="189333" y="500603"/>
                  <a:pt x="168534" y="431222"/>
                </a:cubicBezTo>
                <a:cubicBezTo>
                  <a:pt x="96567" y="416615"/>
                  <a:pt x="54203" y="374543"/>
                  <a:pt x="-2" y="368278"/>
                </a:cubicBezTo>
                <a:close/>
              </a:path>
              <a:path w="757382" h="572654" stroke="0" extrusionOk="0">
                <a:moveTo>
                  <a:pt x="-2" y="368278"/>
                </a:moveTo>
                <a:cubicBezTo>
                  <a:pt x="43208" y="304603"/>
                  <a:pt x="98141" y="284304"/>
                  <a:pt x="116628" y="254856"/>
                </a:cubicBezTo>
                <a:cubicBezTo>
                  <a:pt x="89418" y="198566"/>
                  <a:pt x="90656" y="160034"/>
                  <a:pt x="75004" y="113422"/>
                </a:cubicBezTo>
                <a:cubicBezTo>
                  <a:pt x="143370" y="103633"/>
                  <a:pt x="195794" y="116211"/>
                  <a:pt x="262063" y="113422"/>
                </a:cubicBezTo>
                <a:cubicBezTo>
                  <a:pt x="290934" y="78560"/>
                  <a:pt x="355617" y="40311"/>
                  <a:pt x="378691" y="0"/>
                </a:cubicBezTo>
                <a:cubicBezTo>
                  <a:pt x="442007" y="48938"/>
                  <a:pt x="456861" y="94235"/>
                  <a:pt x="495319" y="113422"/>
                </a:cubicBezTo>
                <a:cubicBezTo>
                  <a:pt x="536896" y="102949"/>
                  <a:pt x="589614" y="125557"/>
                  <a:pt x="682378" y="113422"/>
                </a:cubicBezTo>
                <a:cubicBezTo>
                  <a:pt x="676105" y="156680"/>
                  <a:pt x="642667" y="213133"/>
                  <a:pt x="640754" y="254856"/>
                </a:cubicBezTo>
                <a:cubicBezTo>
                  <a:pt x="702527" y="300313"/>
                  <a:pt x="717216" y="337233"/>
                  <a:pt x="757384" y="368278"/>
                </a:cubicBezTo>
                <a:cubicBezTo>
                  <a:pt x="695778" y="393624"/>
                  <a:pt x="616559" y="398944"/>
                  <a:pt x="588848" y="431222"/>
                </a:cubicBezTo>
                <a:cubicBezTo>
                  <a:pt x="588346" y="492894"/>
                  <a:pt x="546408" y="530428"/>
                  <a:pt x="547223" y="572657"/>
                </a:cubicBezTo>
                <a:cubicBezTo>
                  <a:pt x="488232" y="568599"/>
                  <a:pt x="454213" y="537153"/>
                  <a:pt x="378691" y="509712"/>
                </a:cubicBezTo>
                <a:cubicBezTo>
                  <a:pt x="332608" y="539505"/>
                  <a:pt x="248416" y="543980"/>
                  <a:pt x="210159" y="572657"/>
                </a:cubicBezTo>
                <a:cubicBezTo>
                  <a:pt x="197970" y="541654"/>
                  <a:pt x="191854" y="462453"/>
                  <a:pt x="168534" y="431222"/>
                </a:cubicBezTo>
                <a:cubicBezTo>
                  <a:pt x="124402" y="428152"/>
                  <a:pt x="47638" y="377355"/>
                  <a:pt x="-2" y="368278"/>
                </a:cubicBezTo>
                <a:close/>
              </a:path>
            </a:pathLst>
          </a:custGeom>
          <a:solidFill>
            <a:schemeClr val="accent5"/>
          </a:solidFill>
          <a:ln w="53975">
            <a:solidFill>
              <a:schemeClr val="accent6"/>
            </a:solidFill>
            <a:extLst>
              <a:ext uri="{C807C97D-BFC1-408E-A445-0C87EB9F89A2}">
                <ask:lineSketchStyleProps xmlns:ask="http://schemas.microsoft.com/office/drawing/2018/sketchyshapes" sd="1219033472">
                  <a:prstGeom prst="star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159638"/>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cel">
  <a:themeElements>
    <a:clrScheme name="Custom 1">
      <a:dk1>
        <a:srgbClr val="000000"/>
      </a:dk1>
      <a:lt1>
        <a:srgbClr val="FFFFFF"/>
      </a:lt1>
      <a:dk2>
        <a:srgbClr val="4A5356"/>
      </a:dk2>
      <a:lt2>
        <a:srgbClr val="E8E3CE"/>
      </a:lt2>
      <a:accent1>
        <a:srgbClr val="FF9966"/>
      </a:accent1>
      <a:accent2>
        <a:srgbClr val="9BAFB5"/>
      </a:accent2>
      <a:accent3>
        <a:srgbClr val="666699"/>
      </a:accent3>
      <a:accent4>
        <a:srgbClr val="009999"/>
      </a:accent4>
      <a:accent5>
        <a:srgbClr val="87795D"/>
      </a:accent5>
      <a:accent6>
        <a:srgbClr val="A0988C"/>
      </a:accent6>
      <a:hlink>
        <a:srgbClr val="33CCCC"/>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1_Parcel">
  <a:themeElements>
    <a:clrScheme name="TOPS">
      <a:dk1>
        <a:srgbClr val="222A35"/>
      </a:dk1>
      <a:lt1>
        <a:sysClr val="window" lastClr="FFFFFF"/>
      </a:lt1>
      <a:dk2>
        <a:srgbClr val="525252"/>
      </a:dk2>
      <a:lt2>
        <a:srgbClr val="B9B9B9"/>
      </a:lt2>
      <a:accent1>
        <a:srgbClr val="FF9966"/>
      </a:accent1>
      <a:accent2>
        <a:srgbClr val="009999"/>
      </a:accent2>
      <a:accent3>
        <a:srgbClr val="808080"/>
      </a:accent3>
      <a:accent4>
        <a:srgbClr val="FF9966"/>
      </a:accent4>
      <a:accent5>
        <a:srgbClr val="44546A"/>
      </a:accent5>
      <a:accent6>
        <a:srgbClr val="336699"/>
      </a:accent6>
      <a:hlink>
        <a:srgbClr val="FF5D0C"/>
      </a:hlink>
      <a:folHlink>
        <a:srgbClr val="00727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29087</TotalTime>
  <Words>2650</Words>
  <Application>Microsoft Office PowerPoint</Application>
  <PresentationFormat>Widescreen</PresentationFormat>
  <Paragraphs>261</Paragraphs>
  <Slides>32</Slides>
  <Notes>19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32</vt:i4>
      </vt:variant>
    </vt:vector>
  </HeadingPairs>
  <TitlesOfParts>
    <vt:vector size="43" baseType="lpstr">
      <vt:lpstr>Arial</vt:lpstr>
      <vt:lpstr>Calibri</vt:lpstr>
      <vt:lpstr>Calibri-Bold</vt:lpstr>
      <vt:lpstr>Georgia</vt:lpstr>
      <vt:lpstr>Gill Sans MT</vt:lpstr>
      <vt:lpstr>MS Shell Dlg 2</vt:lpstr>
      <vt:lpstr>Wingdings</vt:lpstr>
      <vt:lpstr>Wingdings 3</vt:lpstr>
      <vt:lpstr>Parcel</vt:lpstr>
      <vt:lpstr>1_Parcel</vt:lpstr>
      <vt:lpstr>Madison</vt:lpstr>
      <vt:lpstr>BUILDING YOUR Parenting Toolbox</vt:lpstr>
      <vt:lpstr>Building your parenting toolbox</vt:lpstr>
      <vt:lpstr>Building Positive relationships</vt:lpstr>
      <vt:lpstr>PowerPoint Presentation</vt:lpstr>
      <vt:lpstr>Increasing Positive Interactions</vt:lpstr>
      <vt:lpstr>IDEAS TO BUILD POSITIVE INTERACTION</vt:lpstr>
      <vt:lpstr>Pride skills</vt:lpstr>
      <vt:lpstr>PRIDE Skills</vt:lpstr>
      <vt:lpstr>PRIDE Skills</vt:lpstr>
      <vt:lpstr>Praise</vt:lpstr>
      <vt:lpstr>WHAT MAKES YOU MORE LIKELY TO TRY AND WORK HARD?</vt:lpstr>
      <vt:lpstr>Think about your previous work experiences WITH BOSSES….</vt:lpstr>
      <vt:lpstr>FEELINGS ABOUT THOSE RELATIONSHIPS AND INTERACTIONS</vt:lpstr>
      <vt:lpstr>Praise</vt:lpstr>
      <vt:lpstr>Praise</vt:lpstr>
      <vt:lpstr>Let’s practice Praising</vt:lpstr>
      <vt:lpstr>PowerPoint Presentation</vt:lpstr>
      <vt:lpstr>Giving Instructions</vt:lpstr>
      <vt:lpstr>GIVING INSTRUCTIONS</vt:lpstr>
      <vt:lpstr>GIVING INSTRUCTIONS</vt:lpstr>
      <vt:lpstr>Modeling</vt:lpstr>
      <vt:lpstr>Importance of being a  good role model</vt:lpstr>
      <vt:lpstr>Active Listening</vt:lpstr>
      <vt:lpstr>ACTIVELY LISTENING</vt:lpstr>
      <vt:lpstr>Active listening is valuable because it communicates to the speaker </vt:lpstr>
      <vt:lpstr>Tell about  time you felt listen to</vt:lpstr>
      <vt:lpstr>USING REFLECTION</vt:lpstr>
      <vt:lpstr>Behavior Management</vt:lpstr>
      <vt:lpstr>Matching Parenting Techniques to Behaviors</vt:lpstr>
      <vt:lpstr>Selective Attention</vt:lpstr>
      <vt:lpstr>Tips for ignoring</vt:lpstr>
      <vt:lpstr>Removing Privileges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YOUR SKILLS</dc:title>
  <dc:creator>Nicola Herting</dc:creator>
  <cp:lastModifiedBy>Paula Condol</cp:lastModifiedBy>
  <cp:revision>17</cp:revision>
  <dcterms:created xsi:type="dcterms:W3CDTF">2020-03-31T21:42:12Z</dcterms:created>
  <dcterms:modified xsi:type="dcterms:W3CDTF">2024-10-14T14:11:34Z</dcterms:modified>
</cp:coreProperties>
</file>