
<file path=[Content_Types].xml><?xml version="1.0" encoding="utf-8"?>
<Types xmlns="http://schemas.openxmlformats.org/package/2006/content-types">
  <Default Extension="bin" ContentType="audio/unknown"/>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5" r:id="rId2"/>
    <p:sldMasterId id="2147483687" r:id="rId3"/>
    <p:sldMasterId id="2147483660" r:id="rId4"/>
  </p:sldMasterIdLst>
  <p:notesMasterIdLst>
    <p:notesMasterId r:id="rId59"/>
  </p:notesMasterIdLst>
  <p:sldIdLst>
    <p:sldId id="256" r:id="rId5"/>
    <p:sldId id="310"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66"/>
    <p:restoredTop sz="83447"/>
  </p:normalViewPr>
  <p:slideViewPr>
    <p:cSldViewPr snapToGrid="0" snapToObjects="1">
      <p:cViewPr varScale="1">
        <p:scale>
          <a:sx n="82" d="100"/>
          <a:sy n="82" d="100"/>
        </p:scale>
        <p:origin x="461"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44A234-7F54-7641-982E-C57E85D37AB1}" type="datetimeFigureOut">
              <a:rPr lang="en-US" smtClean="0"/>
              <a:t>10/14/2024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646499-3475-6146-9A8F-B0C78392F890}" type="slidenum">
              <a:rPr lang="en-US" smtClean="0"/>
              <a:t>‹#›</a:t>
            </a:fld>
            <a:endParaRPr lang="en-US"/>
          </a:p>
        </p:txBody>
      </p:sp>
    </p:spTree>
    <p:extLst>
      <p:ext uri="{BB962C8B-B14F-4D97-AF65-F5344CB8AC3E}">
        <p14:creationId xmlns:p14="http://schemas.microsoft.com/office/powerpoint/2010/main" val="635723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3</a:t>
            </a:fld>
            <a:endParaRPr lang="en-US"/>
          </a:p>
        </p:txBody>
      </p:sp>
    </p:spTree>
    <p:extLst>
      <p:ext uri="{BB962C8B-B14F-4D97-AF65-F5344CB8AC3E}">
        <p14:creationId xmlns:p14="http://schemas.microsoft.com/office/powerpoint/2010/main" val="318322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17</a:t>
            </a:fld>
            <a:endParaRPr lang="en-US"/>
          </a:p>
        </p:txBody>
      </p:sp>
    </p:spTree>
    <p:extLst>
      <p:ext uri="{BB962C8B-B14F-4D97-AF65-F5344CB8AC3E}">
        <p14:creationId xmlns:p14="http://schemas.microsoft.com/office/powerpoint/2010/main" val="517408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18</a:t>
            </a:fld>
            <a:endParaRPr lang="en-US"/>
          </a:p>
        </p:txBody>
      </p:sp>
    </p:spTree>
    <p:extLst>
      <p:ext uri="{BB962C8B-B14F-4D97-AF65-F5344CB8AC3E}">
        <p14:creationId xmlns:p14="http://schemas.microsoft.com/office/powerpoint/2010/main" val="63299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19</a:t>
            </a:fld>
            <a:endParaRPr lang="en-US"/>
          </a:p>
        </p:txBody>
      </p:sp>
    </p:spTree>
    <p:extLst>
      <p:ext uri="{BB962C8B-B14F-4D97-AF65-F5344CB8AC3E}">
        <p14:creationId xmlns:p14="http://schemas.microsoft.com/office/powerpoint/2010/main" val="466747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20</a:t>
            </a:fld>
            <a:endParaRPr lang="en-US"/>
          </a:p>
        </p:txBody>
      </p:sp>
    </p:spTree>
    <p:extLst>
      <p:ext uri="{BB962C8B-B14F-4D97-AF65-F5344CB8AC3E}">
        <p14:creationId xmlns:p14="http://schemas.microsoft.com/office/powerpoint/2010/main" val="298501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22</a:t>
            </a:fld>
            <a:endParaRPr lang="en-US"/>
          </a:p>
        </p:txBody>
      </p:sp>
    </p:spTree>
    <p:extLst>
      <p:ext uri="{BB962C8B-B14F-4D97-AF65-F5344CB8AC3E}">
        <p14:creationId xmlns:p14="http://schemas.microsoft.com/office/powerpoint/2010/main" val="1669475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24</a:t>
            </a:fld>
            <a:endParaRPr lang="en-US"/>
          </a:p>
        </p:txBody>
      </p:sp>
    </p:spTree>
    <p:extLst>
      <p:ext uri="{BB962C8B-B14F-4D97-AF65-F5344CB8AC3E}">
        <p14:creationId xmlns:p14="http://schemas.microsoft.com/office/powerpoint/2010/main" val="1412277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26</a:t>
            </a:fld>
            <a:endParaRPr lang="en-US"/>
          </a:p>
        </p:txBody>
      </p:sp>
    </p:spTree>
    <p:extLst>
      <p:ext uri="{BB962C8B-B14F-4D97-AF65-F5344CB8AC3E}">
        <p14:creationId xmlns:p14="http://schemas.microsoft.com/office/powerpoint/2010/main" val="1088590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28</a:t>
            </a:fld>
            <a:endParaRPr lang="en-US"/>
          </a:p>
        </p:txBody>
      </p:sp>
    </p:spTree>
    <p:extLst>
      <p:ext uri="{BB962C8B-B14F-4D97-AF65-F5344CB8AC3E}">
        <p14:creationId xmlns:p14="http://schemas.microsoft.com/office/powerpoint/2010/main" val="305197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30</a:t>
            </a:fld>
            <a:endParaRPr lang="en-US"/>
          </a:p>
        </p:txBody>
      </p:sp>
    </p:spTree>
    <p:extLst>
      <p:ext uri="{BB962C8B-B14F-4D97-AF65-F5344CB8AC3E}">
        <p14:creationId xmlns:p14="http://schemas.microsoft.com/office/powerpoint/2010/main" val="1384095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31</a:t>
            </a:fld>
            <a:endParaRPr lang="en-US"/>
          </a:p>
        </p:txBody>
      </p:sp>
    </p:spTree>
    <p:extLst>
      <p:ext uri="{BB962C8B-B14F-4D97-AF65-F5344CB8AC3E}">
        <p14:creationId xmlns:p14="http://schemas.microsoft.com/office/powerpoint/2010/main" val="1013825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4</a:t>
            </a:fld>
            <a:endParaRPr lang="en-US"/>
          </a:p>
        </p:txBody>
      </p:sp>
    </p:spTree>
    <p:extLst>
      <p:ext uri="{BB962C8B-B14F-4D97-AF65-F5344CB8AC3E}">
        <p14:creationId xmlns:p14="http://schemas.microsoft.com/office/powerpoint/2010/main" val="410409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32</a:t>
            </a:fld>
            <a:endParaRPr lang="en-US"/>
          </a:p>
        </p:txBody>
      </p:sp>
    </p:spTree>
    <p:extLst>
      <p:ext uri="{BB962C8B-B14F-4D97-AF65-F5344CB8AC3E}">
        <p14:creationId xmlns:p14="http://schemas.microsoft.com/office/powerpoint/2010/main" val="1447395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34</a:t>
            </a:fld>
            <a:endParaRPr lang="en-US"/>
          </a:p>
        </p:txBody>
      </p:sp>
    </p:spTree>
    <p:extLst>
      <p:ext uri="{BB962C8B-B14F-4D97-AF65-F5344CB8AC3E}">
        <p14:creationId xmlns:p14="http://schemas.microsoft.com/office/powerpoint/2010/main" val="370917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36</a:t>
            </a:fld>
            <a:endParaRPr lang="en-US"/>
          </a:p>
        </p:txBody>
      </p:sp>
    </p:spTree>
    <p:extLst>
      <p:ext uri="{BB962C8B-B14F-4D97-AF65-F5344CB8AC3E}">
        <p14:creationId xmlns:p14="http://schemas.microsoft.com/office/powerpoint/2010/main" val="951426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38</a:t>
            </a:fld>
            <a:endParaRPr lang="en-US"/>
          </a:p>
        </p:txBody>
      </p:sp>
    </p:spTree>
    <p:extLst>
      <p:ext uri="{BB962C8B-B14F-4D97-AF65-F5344CB8AC3E}">
        <p14:creationId xmlns:p14="http://schemas.microsoft.com/office/powerpoint/2010/main" val="216220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40</a:t>
            </a:fld>
            <a:endParaRPr lang="en-US"/>
          </a:p>
        </p:txBody>
      </p:sp>
    </p:spTree>
    <p:extLst>
      <p:ext uri="{BB962C8B-B14F-4D97-AF65-F5344CB8AC3E}">
        <p14:creationId xmlns:p14="http://schemas.microsoft.com/office/powerpoint/2010/main" val="13048117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42</a:t>
            </a:fld>
            <a:endParaRPr lang="en-US"/>
          </a:p>
        </p:txBody>
      </p:sp>
    </p:spTree>
    <p:extLst>
      <p:ext uri="{BB962C8B-B14F-4D97-AF65-F5344CB8AC3E}">
        <p14:creationId xmlns:p14="http://schemas.microsoft.com/office/powerpoint/2010/main" val="16100090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43</a:t>
            </a:fld>
            <a:endParaRPr lang="en-US"/>
          </a:p>
        </p:txBody>
      </p:sp>
    </p:spTree>
    <p:extLst>
      <p:ext uri="{BB962C8B-B14F-4D97-AF65-F5344CB8AC3E}">
        <p14:creationId xmlns:p14="http://schemas.microsoft.com/office/powerpoint/2010/main" val="1386353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44</a:t>
            </a:fld>
            <a:endParaRPr lang="en-US"/>
          </a:p>
        </p:txBody>
      </p:sp>
    </p:spTree>
    <p:extLst>
      <p:ext uri="{BB962C8B-B14F-4D97-AF65-F5344CB8AC3E}">
        <p14:creationId xmlns:p14="http://schemas.microsoft.com/office/powerpoint/2010/main" val="6279923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46</a:t>
            </a:fld>
            <a:endParaRPr lang="en-US"/>
          </a:p>
        </p:txBody>
      </p:sp>
    </p:spTree>
    <p:extLst>
      <p:ext uri="{BB962C8B-B14F-4D97-AF65-F5344CB8AC3E}">
        <p14:creationId xmlns:p14="http://schemas.microsoft.com/office/powerpoint/2010/main" val="1238498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48</a:t>
            </a:fld>
            <a:endParaRPr lang="en-US"/>
          </a:p>
        </p:txBody>
      </p:sp>
    </p:spTree>
    <p:extLst>
      <p:ext uri="{BB962C8B-B14F-4D97-AF65-F5344CB8AC3E}">
        <p14:creationId xmlns:p14="http://schemas.microsoft.com/office/powerpoint/2010/main" val="1609416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5</a:t>
            </a:fld>
            <a:endParaRPr lang="en-US"/>
          </a:p>
        </p:txBody>
      </p:sp>
    </p:spTree>
    <p:extLst>
      <p:ext uri="{BB962C8B-B14F-4D97-AF65-F5344CB8AC3E}">
        <p14:creationId xmlns:p14="http://schemas.microsoft.com/office/powerpoint/2010/main" val="21173036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49</a:t>
            </a:fld>
            <a:endParaRPr lang="en-US"/>
          </a:p>
        </p:txBody>
      </p:sp>
    </p:spTree>
    <p:extLst>
      <p:ext uri="{BB962C8B-B14F-4D97-AF65-F5344CB8AC3E}">
        <p14:creationId xmlns:p14="http://schemas.microsoft.com/office/powerpoint/2010/main" val="14412523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50</a:t>
            </a:fld>
            <a:endParaRPr lang="en-US"/>
          </a:p>
        </p:txBody>
      </p:sp>
    </p:spTree>
    <p:extLst>
      <p:ext uri="{BB962C8B-B14F-4D97-AF65-F5344CB8AC3E}">
        <p14:creationId xmlns:p14="http://schemas.microsoft.com/office/powerpoint/2010/main" val="4133600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51</a:t>
            </a:fld>
            <a:endParaRPr lang="en-US"/>
          </a:p>
        </p:txBody>
      </p:sp>
    </p:spTree>
    <p:extLst>
      <p:ext uri="{BB962C8B-B14F-4D97-AF65-F5344CB8AC3E}">
        <p14:creationId xmlns:p14="http://schemas.microsoft.com/office/powerpoint/2010/main" val="18181286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52</a:t>
            </a:fld>
            <a:endParaRPr lang="en-US"/>
          </a:p>
        </p:txBody>
      </p:sp>
    </p:spTree>
    <p:extLst>
      <p:ext uri="{BB962C8B-B14F-4D97-AF65-F5344CB8AC3E}">
        <p14:creationId xmlns:p14="http://schemas.microsoft.com/office/powerpoint/2010/main" val="6295809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54</a:t>
            </a:fld>
            <a:endParaRPr lang="en-US"/>
          </a:p>
        </p:txBody>
      </p:sp>
    </p:spTree>
    <p:extLst>
      <p:ext uri="{BB962C8B-B14F-4D97-AF65-F5344CB8AC3E}">
        <p14:creationId xmlns:p14="http://schemas.microsoft.com/office/powerpoint/2010/main" val="985970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6</a:t>
            </a:fld>
            <a:endParaRPr lang="en-US"/>
          </a:p>
        </p:txBody>
      </p:sp>
    </p:spTree>
    <p:extLst>
      <p:ext uri="{BB962C8B-B14F-4D97-AF65-F5344CB8AC3E}">
        <p14:creationId xmlns:p14="http://schemas.microsoft.com/office/powerpoint/2010/main" val="1505193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8</a:t>
            </a:fld>
            <a:endParaRPr lang="en-US"/>
          </a:p>
        </p:txBody>
      </p:sp>
    </p:spTree>
    <p:extLst>
      <p:ext uri="{BB962C8B-B14F-4D97-AF65-F5344CB8AC3E}">
        <p14:creationId xmlns:p14="http://schemas.microsoft.com/office/powerpoint/2010/main" val="1051858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10</a:t>
            </a:fld>
            <a:endParaRPr lang="en-US"/>
          </a:p>
        </p:txBody>
      </p:sp>
    </p:spTree>
    <p:extLst>
      <p:ext uri="{BB962C8B-B14F-4D97-AF65-F5344CB8AC3E}">
        <p14:creationId xmlns:p14="http://schemas.microsoft.com/office/powerpoint/2010/main" val="1748806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12</a:t>
            </a:fld>
            <a:endParaRPr lang="en-US"/>
          </a:p>
        </p:txBody>
      </p:sp>
    </p:spTree>
    <p:extLst>
      <p:ext uri="{BB962C8B-B14F-4D97-AF65-F5344CB8AC3E}">
        <p14:creationId xmlns:p14="http://schemas.microsoft.com/office/powerpoint/2010/main" val="970925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14</a:t>
            </a:fld>
            <a:endParaRPr lang="en-US"/>
          </a:p>
        </p:txBody>
      </p:sp>
    </p:spTree>
    <p:extLst>
      <p:ext uri="{BB962C8B-B14F-4D97-AF65-F5344CB8AC3E}">
        <p14:creationId xmlns:p14="http://schemas.microsoft.com/office/powerpoint/2010/main" val="1364090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16</a:t>
            </a:fld>
            <a:endParaRPr lang="en-US"/>
          </a:p>
        </p:txBody>
      </p:sp>
    </p:spTree>
    <p:extLst>
      <p:ext uri="{BB962C8B-B14F-4D97-AF65-F5344CB8AC3E}">
        <p14:creationId xmlns:p14="http://schemas.microsoft.com/office/powerpoint/2010/main" val="10788985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answer">
    <p:spTree>
      <p:nvGrpSpPr>
        <p:cNvPr id="1" name=""/>
        <p:cNvGrpSpPr/>
        <p:nvPr/>
      </p:nvGrpSpPr>
      <p:grpSpPr>
        <a:xfrm>
          <a:off x="0" y="0"/>
          <a:ext cx="0" cy="0"/>
          <a:chOff x="0" y="0"/>
          <a:chExt cx="0" cy="0"/>
        </a:xfrm>
      </p:grpSpPr>
      <p:sp>
        <p:nvSpPr>
          <p:cNvPr id="2" name="Title 1"/>
          <p:cNvSpPr>
            <a:spLocks noGrp="1"/>
          </p:cNvSpPr>
          <p:nvPr>
            <p:ph type="title"/>
          </p:nvPr>
        </p:nvSpPr>
        <p:spPr>
          <a:xfrm>
            <a:off x="1251678" y="2189799"/>
            <a:ext cx="10178322" cy="1492132"/>
          </a:xfrm>
        </p:spPr>
        <p:txBody>
          <a:bodyPr/>
          <a:lstStyle/>
          <a:p>
            <a:r>
              <a:rPr lang="en-US"/>
              <a:t>Click to edit Master title style</a:t>
            </a:r>
            <a:endParaRPr lang="en-US" dirty="0"/>
          </a:p>
        </p:txBody>
      </p:sp>
      <p:sp>
        <p:nvSpPr>
          <p:cNvPr id="3" name="Content Placeholder 2"/>
          <p:cNvSpPr>
            <a:spLocks noGrp="1"/>
          </p:cNvSpPr>
          <p:nvPr>
            <p:ph idx="1"/>
          </p:nvPr>
        </p:nvSpPr>
        <p:spPr>
          <a:xfrm>
            <a:off x="1251678" y="3929974"/>
            <a:ext cx="10178322" cy="19496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1678" y="6375679"/>
            <a:ext cx="2329722" cy="348462"/>
          </a:xfrm>
          <a:prstGeom prst="rect">
            <a:avLst/>
          </a:prstGeom>
        </p:spPr>
        <p:txBody>
          <a:bodyPr/>
          <a:lstStyle/>
          <a:p>
            <a:fld id="{D9ECA155-F2B8-0949-9A8D-02238A539D30}" type="datetime1">
              <a:rPr lang="en-US" smtClean="0"/>
              <a:t>10/14/2024</a:t>
            </a:fld>
            <a:endParaRPr lang="en-US"/>
          </a:p>
        </p:txBody>
      </p:sp>
      <p:sp>
        <p:nvSpPr>
          <p:cNvPr id="5" name="Footer Placeholder 4"/>
          <p:cNvSpPr>
            <a:spLocks noGrp="1"/>
          </p:cNvSpPr>
          <p:nvPr>
            <p:ph type="ftr" sz="quarter" idx="11"/>
          </p:nvPr>
        </p:nvSpPr>
        <p:spPr/>
        <p:txBody>
          <a:bodyPr/>
          <a:lstStyle/>
          <a:p>
            <a:r>
              <a:rPr lang="en-US"/>
              <a:t>Resource created by the MUSC Telehealth Outreach Program</a:t>
            </a:r>
          </a:p>
        </p:txBody>
      </p:sp>
      <p:sp>
        <p:nvSpPr>
          <p:cNvPr id="6" name="Slide Number Placeholder 5"/>
          <p:cNvSpPr>
            <a:spLocks noGrp="1"/>
          </p:cNvSpPr>
          <p:nvPr>
            <p:ph type="sldNum" sz="quarter" idx="12"/>
          </p:nvPr>
        </p:nvSpPr>
        <p:spPr/>
        <p:txBody>
          <a:bodyPr/>
          <a:lstStyle/>
          <a:p>
            <a:fld id="{73AD817A-223D-D444-BFC7-77470489545C}" type="slidenum">
              <a:rPr lang="en-US" smtClean="0"/>
              <a:t>‹#›</a:t>
            </a:fld>
            <a:endParaRPr lang="en-US"/>
          </a:p>
        </p:txBody>
      </p:sp>
      <p:sp>
        <p:nvSpPr>
          <p:cNvPr id="7" name="Action Button: Home 6">
            <a:hlinkClick r:id="rId2" action="ppaction://hlinksldjump" highlightClick="1"/>
          </p:cNvPr>
          <p:cNvSpPr/>
          <p:nvPr userDrawn="1"/>
        </p:nvSpPr>
        <p:spPr>
          <a:xfrm>
            <a:off x="8610600" y="6108970"/>
            <a:ext cx="3043136" cy="61250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1328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a:prstGeom prst="rect">
            <a:avLst/>
          </a:prstGeom>
        </p:spPr>
        <p:txBody>
          <a:bodyPr/>
          <a:lstStyle/>
          <a:p>
            <a:fld id="{4A545132-B576-EE4E-A957-B03C3D721E9B}" type="datetime1">
              <a:rPr lang="en-US" smtClean="0"/>
              <a:t>10/14/2024</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r>
              <a:rPr lang="en-US"/>
              <a:t>Resource created by the MUSC Telehealth Outreach Program</a:t>
            </a:r>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1678" y="6375679"/>
            <a:ext cx="2329722" cy="348462"/>
          </a:xfrm>
          <a:prstGeom prst="rect">
            <a:avLst/>
          </a:prstGeom>
        </p:spPr>
        <p:txBody>
          <a:bodyPr/>
          <a:lstStyle/>
          <a:p>
            <a:fld id="{4976CD4C-5498-D747-AB50-13079AA31AD6}" type="datetime1">
              <a:rPr lang="en-US" smtClean="0"/>
              <a:t>10/14/2024</a:t>
            </a:fld>
            <a:endParaRPr lang="en-US" dirty="0"/>
          </a:p>
        </p:txBody>
      </p:sp>
      <p:sp>
        <p:nvSpPr>
          <p:cNvPr id="5" name="Footer Placeholder 4"/>
          <p:cNvSpPr>
            <a:spLocks noGrp="1"/>
          </p:cNvSpPr>
          <p:nvPr>
            <p:ph type="ftr" sz="quarter" idx="11"/>
          </p:nvPr>
        </p:nvSpPr>
        <p:spPr/>
        <p:txBody>
          <a:bodyPr/>
          <a:lstStyle/>
          <a:p>
            <a:r>
              <a:rPr lang="en-US"/>
              <a:t>Resource created by the MUSC Telehealth Outreach Program</a:t>
            </a:r>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1678" y="6375679"/>
            <a:ext cx="2329722" cy="348462"/>
          </a:xfrm>
          <a:prstGeom prst="rect">
            <a:avLst/>
          </a:prstGeom>
        </p:spPr>
        <p:txBody>
          <a:bodyPr/>
          <a:lstStyle/>
          <a:p>
            <a:fld id="{B91D6F0B-4BD8-BA4A-9BB0-682E29A6FF6F}" type="datetime1">
              <a:rPr lang="en-US" smtClean="0"/>
              <a:t>10/14/2024</a:t>
            </a:fld>
            <a:endParaRPr lang="en-US" dirty="0"/>
          </a:p>
        </p:txBody>
      </p:sp>
      <p:sp>
        <p:nvSpPr>
          <p:cNvPr id="5" name="Footer Placeholder 4"/>
          <p:cNvSpPr>
            <a:spLocks noGrp="1"/>
          </p:cNvSpPr>
          <p:nvPr>
            <p:ph type="ftr" sz="quarter" idx="11"/>
          </p:nvPr>
        </p:nvSpPr>
        <p:spPr/>
        <p:txBody>
          <a:bodyPr/>
          <a:lstStyle/>
          <a:p>
            <a:r>
              <a:rPr lang="en-US"/>
              <a:t>Resource created by the MUSC Telehealth Outreach Program</a:t>
            </a:r>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3B4F-A898-BEBB-D1B2-9824FB6E09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0A9E94-3776-3434-19FF-2529BE8248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E5047E-311C-5ED7-0801-92616F8A0A03}"/>
              </a:ext>
            </a:extLst>
          </p:cNvPr>
          <p:cNvSpPr>
            <a:spLocks noGrp="1"/>
          </p:cNvSpPr>
          <p:nvPr>
            <p:ph type="dt" sz="half" idx="10"/>
          </p:nvPr>
        </p:nvSpPr>
        <p:spPr/>
        <p:txBody>
          <a:bodyPr/>
          <a:lstStyle/>
          <a:p>
            <a:fld id="{32F1E8F7-DEA5-4097-A3AA-B494C9341BB0}" type="datetimeFigureOut">
              <a:rPr lang="en-US" smtClean="0"/>
              <a:t>10/14/2024</a:t>
            </a:fld>
            <a:endParaRPr lang="en-US"/>
          </a:p>
        </p:txBody>
      </p:sp>
      <p:sp>
        <p:nvSpPr>
          <p:cNvPr id="5" name="Footer Placeholder 4">
            <a:extLst>
              <a:ext uri="{FF2B5EF4-FFF2-40B4-BE49-F238E27FC236}">
                <a16:creationId xmlns:a16="http://schemas.microsoft.com/office/drawing/2014/main" id="{71BD3BF4-E643-9063-BBF7-6EE204F7CC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F98B3-5DEC-45D2-57D8-5B9B0803CB24}"/>
              </a:ext>
            </a:extLst>
          </p:cNvPr>
          <p:cNvSpPr>
            <a:spLocks noGrp="1"/>
          </p:cNvSpPr>
          <p:nvPr>
            <p:ph type="sldNum" sz="quarter" idx="12"/>
          </p:nvPr>
        </p:nvSpPr>
        <p:spPr/>
        <p:txBody>
          <a:bodyPr/>
          <a:lstStyle/>
          <a:p>
            <a:fld id="{223C7EC9-7206-4C00-9EAB-475E0BCB2761}" type="slidenum">
              <a:rPr lang="en-US" smtClean="0"/>
              <a:t>‹#›</a:t>
            </a:fld>
            <a:endParaRPr lang="en-US"/>
          </a:p>
        </p:txBody>
      </p:sp>
    </p:spTree>
    <p:extLst>
      <p:ext uri="{BB962C8B-B14F-4D97-AF65-F5344CB8AC3E}">
        <p14:creationId xmlns:p14="http://schemas.microsoft.com/office/powerpoint/2010/main" val="4017191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225C4-2CE6-7558-3131-4D12A38616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2D963A-0A5C-1A25-464E-B77E47E8C5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D12A0-F13C-4DFC-498F-65CFD28DB9B4}"/>
              </a:ext>
            </a:extLst>
          </p:cNvPr>
          <p:cNvSpPr>
            <a:spLocks noGrp="1"/>
          </p:cNvSpPr>
          <p:nvPr>
            <p:ph type="dt" sz="half" idx="10"/>
          </p:nvPr>
        </p:nvSpPr>
        <p:spPr/>
        <p:txBody>
          <a:bodyPr/>
          <a:lstStyle/>
          <a:p>
            <a:fld id="{32F1E8F7-DEA5-4097-A3AA-B494C9341BB0}" type="datetimeFigureOut">
              <a:rPr lang="en-US" smtClean="0"/>
              <a:t>10/14/2024</a:t>
            </a:fld>
            <a:endParaRPr lang="en-US"/>
          </a:p>
        </p:txBody>
      </p:sp>
      <p:sp>
        <p:nvSpPr>
          <p:cNvPr id="5" name="Footer Placeholder 4">
            <a:extLst>
              <a:ext uri="{FF2B5EF4-FFF2-40B4-BE49-F238E27FC236}">
                <a16:creationId xmlns:a16="http://schemas.microsoft.com/office/drawing/2014/main" id="{50FEE45D-BE73-AD8E-21BB-242560541D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74B043-D9A2-787E-BADE-7B00FBB7C085}"/>
              </a:ext>
            </a:extLst>
          </p:cNvPr>
          <p:cNvSpPr>
            <a:spLocks noGrp="1"/>
          </p:cNvSpPr>
          <p:nvPr>
            <p:ph type="sldNum" sz="quarter" idx="12"/>
          </p:nvPr>
        </p:nvSpPr>
        <p:spPr/>
        <p:txBody>
          <a:bodyPr/>
          <a:lstStyle/>
          <a:p>
            <a:fld id="{223C7EC9-7206-4C00-9EAB-475E0BCB2761}" type="slidenum">
              <a:rPr lang="en-US" smtClean="0"/>
              <a:t>‹#›</a:t>
            </a:fld>
            <a:endParaRPr lang="en-US"/>
          </a:p>
        </p:txBody>
      </p:sp>
    </p:spTree>
    <p:extLst>
      <p:ext uri="{BB962C8B-B14F-4D97-AF65-F5344CB8AC3E}">
        <p14:creationId xmlns:p14="http://schemas.microsoft.com/office/powerpoint/2010/main" val="935775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27895-EFD9-E76F-1885-0BC996454D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B9E875-468E-F402-EC99-FDE4BCD600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7FC9FC-6730-53A0-CA0E-A759F7CDB635}"/>
              </a:ext>
            </a:extLst>
          </p:cNvPr>
          <p:cNvSpPr>
            <a:spLocks noGrp="1"/>
          </p:cNvSpPr>
          <p:nvPr>
            <p:ph type="dt" sz="half" idx="10"/>
          </p:nvPr>
        </p:nvSpPr>
        <p:spPr/>
        <p:txBody>
          <a:bodyPr/>
          <a:lstStyle/>
          <a:p>
            <a:fld id="{32F1E8F7-DEA5-4097-A3AA-B494C9341BB0}" type="datetimeFigureOut">
              <a:rPr lang="en-US" smtClean="0"/>
              <a:t>10/14/2024</a:t>
            </a:fld>
            <a:endParaRPr lang="en-US"/>
          </a:p>
        </p:txBody>
      </p:sp>
      <p:sp>
        <p:nvSpPr>
          <p:cNvPr id="5" name="Footer Placeholder 4">
            <a:extLst>
              <a:ext uri="{FF2B5EF4-FFF2-40B4-BE49-F238E27FC236}">
                <a16:creationId xmlns:a16="http://schemas.microsoft.com/office/drawing/2014/main" id="{DD85FE83-20F8-2795-7A3A-3B81875687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FCD6AF-150D-5C35-854A-FFD5BE4550F4}"/>
              </a:ext>
            </a:extLst>
          </p:cNvPr>
          <p:cNvSpPr>
            <a:spLocks noGrp="1"/>
          </p:cNvSpPr>
          <p:nvPr>
            <p:ph type="sldNum" sz="quarter" idx="12"/>
          </p:nvPr>
        </p:nvSpPr>
        <p:spPr/>
        <p:txBody>
          <a:bodyPr/>
          <a:lstStyle/>
          <a:p>
            <a:fld id="{223C7EC9-7206-4C00-9EAB-475E0BCB2761}" type="slidenum">
              <a:rPr lang="en-US" smtClean="0"/>
              <a:t>‹#›</a:t>
            </a:fld>
            <a:endParaRPr lang="en-US"/>
          </a:p>
        </p:txBody>
      </p:sp>
    </p:spTree>
    <p:extLst>
      <p:ext uri="{BB962C8B-B14F-4D97-AF65-F5344CB8AC3E}">
        <p14:creationId xmlns:p14="http://schemas.microsoft.com/office/powerpoint/2010/main" val="1033042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B60CD-7610-A6D2-F2E1-7C229323C7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FCA2C-8DFF-F622-854F-18A090FC97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0336B1-1008-F615-265E-D51E2F0BEF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F6E0FC-BD61-EA38-12E1-2FE0E0FCFA19}"/>
              </a:ext>
            </a:extLst>
          </p:cNvPr>
          <p:cNvSpPr>
            <a:spLocks noGrp="1"/>
          </p:cNvSpPr>
          <p:nvPr>
            <p:ph type="dt" sz="half" idx="10"/>
          </p:nvPr>
        </p:nvSpPr>
        <p:spPr/>
        <p:txBody>
          <a:bodyPr/>
          <a:lstStyle/>
          <a:p>
            <a:fld id="{32F1E8F7-DEA5-4097-A3AA-B494C9341BB0}" type="datetimeFigureOut">
              <a:rPr lang="en-US" smtClean="0"/>
              <a:t>10/14/2024</a:t>
            </a:fld>
            <a:endParaRPr lang="en-US"/>
          </a:p>
        </p:txBody>
      </p:sp>
      <p:sp>
        <p:nvSpPr>
          <p:cNvPr id="6" name="Footer Placeholder 5">
            <a:extLst>
              <a:ext uri="{FF2B5EF4-FFF2-40B4-BE49-F238E27FC236}">
                <a16:creationId xmlns:a16="http://schemas.microsoft.com/office/drawing/2014/main" id="{69DF7E86-4576-32C2-8F27-2F71AE8A93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BD2EAA-1350-04BF-E1EF-CB18DB6D190F}"/>
              </a:ext>
            </a:extLst>
          </p:cNvPr>
          <p:cNvSpPr>
            <a:spLocks noGrp="1"/>
          </p:cNvSpPr>
          <p:nvPr>
            <p:ph type="sldNum" sz="quarter" idx="12"/>
          </p:nvPr>
        </p:nvSpPr>
        <p:spPr/>
        <p:txBody>
          <a:bodyPr/>
          <a:lstStyle/>
          <a:p>
            <a:fld id="{223C7EC9-7206-4C00-9EAB-475E0BCB2761}" type="slidenum">
              <a:rPr lang="en-US" smtClean="0"/>
              <a:t>‹#›</a:t>
            </a:fld>
            <a:endParaRPr lang="en-US"/>
          </a:p>
        </p:txBody>
      </p:sp>
    </p:spTree>
    <p:extLst>
      <p:ext uri="{BB962C8B-B14F-4D97-AF65-F5344CB8AC3E}">
        <p14:creationId xmlns:p14="http://schemas.microsoft.com/office/powerpoint/2010/main" val="2672206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8D7E3-AFF5-614C-6DFC-C78E721D7D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58FF46-D886-2F58-3E61-AB69FC6175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59BB0E-20E0-683D-94AD-5CE2A38056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EE428D-2B73-4311-3835-81FB787D64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AF0109-3297-3F56-0E05-36F7F823AF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F7D59D-3C76-4638-2E55-FA6A828ECBC8}"/>
              </a:ext>
            </a:extLst>
          </p:cNvPr>
          <p:cNvSpPr>
            <a:spLocks noGrp="1"/>
          </p:cNvSpPr>
          <p:nvPr>
            <p:ph type="dt" sz="half" idx="10"/>
          </p:nvPr>
        </p:nvSpPr>
        <p:spPr/>
        <p:txBody>
          <a:bodyPr/>
          <a:lstStyle/>
          <a:p>
            <a:fld id="{32F1E8F7-DEA5-4097-A3AA-B494C9341BB0}" type="datetimeFigureOut">
              <a:rPr lang="en-US" smtClean="0"/>
              <a:t>10/14/2024</a:t>
            </a:fld>
            <a:endParaRPr lang="en-US"/>
          </a:p>
        </p:txBody>
      </p:sp>
      <p:sp>
        <p:nvSpPr>
          <p:cNvPr id="8" name="Footer Placeholder 7">
            <a:extLst>
              <a:ext uri="{FF2B5EF4-FFF2-40B4-BE49-F238E27FC236}">
                <a16:creationId xmlns:a16="http://schemas.microsoft.com/office/drawing/2014/main" id="{72858F47-9DCC-6823-EA78-908F08EC67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D470B0-A393-A4A1-AECF-776DED429CB2}"/>
              </a:ext>
            </a:extLst>
          </p:cNvPr>
          <p:cNvSpPr>
            <a:spLocks noGrp="1"/>
          </p:cNvSpPr>
          <p:nvPr>
            <p:ph type="sldNum" sz="quarter" idx="12"/>
          </p:nvPr>
        </p:nvSpPr>
        <p:spPr/>
        <p:txBody>
          <a:bodyPr/>
          <a:lstStyle/>
          <a:p>
            <a:fld id="{223C7EC9-7206-4C00-9EAB-475E0BCB2761}" type="slidenum">
              <a:rPr lang="en-US" smtClean="0"/>
              <a:t>‹#›</a:t>
            </a:fld>
            <a:endParaRPr lang="en-US"/>
          </a:p>
        </p:txBody>
      </p:sp>
    </p:spTree>
    <p:extLst>
      <p:ext uri="{BB962C8B-B14F-4D97-AF65-F5344CB8AC3E}">
        <p14:creationId xmlns:p14="http://schemas.microsoft.com/office/powerpoint/2010/main" val="2601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F005A-0595-39C8-2DA6-9AED4615CA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11B3CE-72B0-67F1-C22B-E37FBF320BEC}"/>
              </a:ext>
            </a:extLst>
          </p:cNvPr>
          <p:cNvSpPr>
            <a:spLocks noGrp="1"/>
          </p:cNvSpPr>
          <p:nvPr>
            <p:ph type="dt" sz="half" idx="10"/>
          </p:nvPr>
        </p:nvSpPr>
        <p:spPr/>
        <p:txBody>
          <a:bodyPr/>
          <a:lstStyle/>
          <a:p>
            <a:fld id="{32F1E8F7-DEA5-4097-A3AA-B494C9341BB0}" type="datetimeFigureOut">
              <a:rPr lang="en-US" smtClean="0"/>
              <a:t>10/14/2024</a:t>
            </a:fld>
            <a:endParaRPr lang="en-US"/>
          </a:p>
        </p:txBody>
      </p:sp>
      <p:sp>
        <p:nvSpPr>
          <p:cNvPr id="4" name="Footer Placeholder 3">
            <a:extLst>
              <a:ext uri="{FF2B5EF4-FFF2-40B4-BE49-F238E27FC236}">
                <a16:creationId xmlns:a16="http://schemas.microsoft.com/office/drawing/2014/main" id="{63C8B794-18A2-14E6-540B-E7A47E4DCD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4F67A9-4297-43FC-F90F-7A644E6768C7}"/>
              </a:ext>
            </a:extLst>
          </p:cNvPr>
          <p:cNvSpPr>
            <a:spLocks noGrp="1"/>
          </p:cNvSpPr>
          <p:nvPr>
            <p:ph type="sldNum" sz="quarter" idx="12"/>
          </p:nvPr>
        </p:nvSpPr>
        <p:spPr/>
        <p:txBody>
          <a:bodyPr/>
          <a:lstStyle/>
          <a:p>
            <a:fld id="{223C7EC9-7206-4C00-9EAB-475E0BCB2761}" type="slidenum">
              <a:rPr lang="en-US" smtClean="0"/>
              <a:t>‹#›</a:t>
            </a:fld>
            <a:endParaRPr lang="en-US"/>
          </a:p>
        </p:txBody>
      </p:sp>
    </p:spTree>
    <p:extLst>
      <p:ext uri="{BB962C8B-B14F-4D97-AF65-F5344CB8AC3E}">
        <p14:creationId xmlns:p14="http://schemas.microsoft.com/office/powerpoint/2010/main" val="26918487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F4987D-3E2C-D6DA-E3DF-9A875FF5112E}"/>
              </a:ext>
            </a:extLst>
          </p:cNvPr>
          <p:cNvSpPr>
            <a:spLocks noGrp="1"/>
          </p:cNvSpPr>
          <p:nvPr>
            <p:ph type="dt" sz="half" idx="10"/>
          </p:nvPr>
        </p:nvSpPr>
        <p:spPr/>
        <p:txBody>
          <a:bodyPr/>
          <a:lstStyle/>
          <a:p>
            <a:fld id="{32F1E8F7-DEA5-4097-A3AA-B494C9341BB0}" type="datetimeFigureOut">
              <a:rPr lang="en-US" smtClean="0"/>
              <a:t>10/14/2024</a:t>
            </a:fld>
            <a:endParaRPr lang="en-US"/>
          </a:p>
        </p:txBody>
      </p:sp>
      <p:sp>
        <p:nvSpPr>
          <p:cNvPr id="3" name="Footer Placeholder 2">
            <a:extLst>
              <a:ext uri="{FF2B5EF4-FFF2-40B4-BE49-F238E27FC236}">
                <a16:creationId xmlns:a16="http://schemas.microsoft.com/office/drawing/2014/main" id="{0B196991-6904-5095-0348-0BC1472837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F8FBD1-405B-FEB9-7BA5-CC830D1E246E}"/>
              </a:ext>
            </a:extLst>
          </p:cNvPr>
          <p:cNvSpPr>
            <a:spLocks noGrp="1"/>
          </p:cNvSpPr>
          <p:nvPr>
            <p:ph type="sldNum" sz="quarter" idx="12"/>
          </p:nvPr>
        </p:nvSpPr>
        <p:spPr/>
        <p:txBody>
          <a:bodyPr/>
          <a:lstStyle/>
          <a:p>
            <a:fld id="{223C7EC9-7206-4C00-9EAB-475E0BCB2761}" type="slidenum">
              <a:rPr lang="en-US" smtClean="0"/>
              <a:t>‹#›</a:t>
            </a:fld>
            <a:endParaRPr lang="en-US"/>
          </a:p>
        </p:txBody>
      </p:sp>
    </p:spTree>
    <p:extLst>
      <p:ext uri="{BB962C8B-B14F-4D97-AF65-F5344CB8AC3E}">
        <p14:creationId xmlns:p14="http://schemas.microsoft.com/office/powerpoint/2010/main" val="2814549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r>
              <a:rPr lang="en-US" dirty="0"/>
              <a:t>Resource created by the MUSC Telehealth Outreach Program</a:t>
            </a:r>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474BB-CEB6-0DFB-DAAA-1B5256A107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0D3794-E858-CA99-3884-FCD04EEA1C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4396B6-1BD6-D5EE-0010-341C562D7C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83324E-02FB-B1D4-FB82-E2C7767AF594}"/>
              </a:ext>
            </a:extLst>
          </p:cNvPr>
          <p:cNvSpPr>
            <a:spLocks noGrp="1"/>
          </p:cNvSpPr>
          <p:nvPr>
            <p:ph type="dt" sz="half" idx="10"/>
          </p:nvPr>
        </p:nvSpPr>
        <p:spPr/>
        <p:txBody>
          <a:bodyPr/>
          <a:lstStyle/>
          <a:p>
            <a:fld id="{32F1E8F7-DEA5-4097-A3AA-B494C9341BB0}" type="datetimeFigureOut">
              <a:rPr lang="en-US" smtClean="0"/>
              <a:t>10/14/2024</a:t>
            </a:fld>
            <a:endParaRPr lang="en-US"/>
          </a:p>
        </p:txBody>
      </p:sp>
      <p:sp>
        <p:nvSpPr>
          <p:cNvPr id="6" name="Footer Placeholder 5">
            <a:extLst>
              <a:ext uri="{FF2B5EF4-FFF2-40B4-BE49-F238E27FC236}">
                <a16:creationId xmlns:a16="http://schemas.microsoft.com/office/drawing/2014/main" id="{5CE2096B-9BBC-BEB8-3A54-08BB9BCC9A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7FDCF5-024A-BA17-472E-C2DF9F24E289}"/>
              </a:ext>
            </a:extLst>
          </p:cNvPr>
          <p:cNvSpPr>
            <a:spLocks noGrp="1"/>
          </p:cNvSpPr>
          <p:nvPr>
            <p:ph type="sldNum" sz="quarter" idx="12"/>
          </p:nvPr>
        </p:nvSpPr>
        <p:spPr/>
        <p:txBody>
          <a:bodyPr/>
          <a:lstStyle/>
          <a:p>
            <a:fld id="{223C7EC9-7206-4C00-9EAB-475E0BCB2761}" type="slidenum">
              <a:rPr lang="en-US" smtClean="0"/>
              <a:t>‹#›</a:t>
            </a:fld>
            <a:endParaRPr lang="en-US"/>
          </a:p>
        </p:txBody>
      </p:sp>
    </p:spTree>
    <p:extLst>
      <p:ext uri="{BB962C8B-B14F-4D97-AF65-F5344CB8AC3E}">
        <p14:creationId xmlns:p14="http://schemas.microsoft.com/office/powerpoint/2010/main" val="4010248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BCC44-33E1-9BDE-8A50-036A759AE5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B7DB41-14BD-9514-7429-056B25F347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9AD149-27F1-E332-933F-C8F14B5DEC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E02065-333A-A12B-1EB6-5801AB62E9B4}"/>
              </a:ext>
            </a:extLst>
          </p:cNvPr>
          <p:cNvSpPr>
            <a:spLocks noGrp="1"/>
          </p:cNvSpPr>
          <p:nvPr>
            <p:ph type="dt" sz="half" idx="10"/>
          </p:nvPr>
        </p:nvSpPr>
        <p:spPr/>
        <p:txBody>
          <a:bodyPr/>
          <a:lstStyle/>
          <a:p>
            <a:fld id="{32F1E8F7-DEA5-4097-A3AA-B494C9341BB0}" type="datetimeFigureOut">
              <a:rPr lang="en-US" smtClean="0"/>
              <a:t>10/14/2024</a:t>
            </a:fld>
            <a:endParaRPr lang="en-US"/>
          </a:p>
        </p:txBody>
      </p:sp>
      <p:sp>
        <p:nvSpPr>
          <p:cNvPr id="6" name="Footer Placeholder 5">
            <a:extLst>
              <a:ext uri="{FF2B5EF4-FFF2-40B4-BE49-F238E27FC236}">
                <a16:creationId xmlns:a16="http://schemas.microsoft.com/office/drawing/2014/main" id="{A901748F-1664-8AC3-F5BE-D524C68776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B0172-D33C-8D7E-1A1D-05B5ACD24653}"/>
              </a:ext>
            </a:extLst>
          </p:cNvPr>
          <p:cNvSpPr>
            <a:spLocks noGrp="1"/>
          </p:cNvSpPr>
          <p:nvPr>
            <p:ph type="sldNum" sz="quarter" idx="12"/>
          </p:nvPr>
        </p:nvSpPr>
        <p:spPr/>
        <p:txBody>
          <a:bodyPr/>
          <a:lstStyle/>
          <a:p>
            <a:fld id="{223C7EC9-7206-4C00-9EAB-475E0BCB2761}" type="slidenum">
              <a:rPr lang="en-US" smtClean="0"/>
              <a:t>‹#›</a:t>
            </a:fld>
            <a:endParaRPr lang="en-US"/>
          </a:p>
        </p:txBody>
      </p:sp>
    </p:spTree>
    <p:extLst>
      <p:ext uri="{BB962C8B-B14F-4D97-AF65-F5344CB8AC3E}">
        <p14:creationId xmlns:p14="http://schemas.microsoft.com/office/powerpoint/2010/main" val="40070717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97628-359C-E898-AE4D-FC715FCA06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6ED172-7537-8E6C-AE43-22690D972A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9C8636-ECCD-4C4D-AA06-3655D21615B3}"/>
              </a:ext>
            </a:extLst>
          </p:cNvPr>
          <p:cNvSpPr>
            <a:spLocks noGrp="1"/>
          </p:cNvSpPr>
          <p:nvPr>
            <p:ph type="dt" sz="half" idx="10"/>
          </p:nvPr>
        </p:nvSpPr>
        <p:spPr/>
        <p:txBody>
          <a:bodyPr/>
          <a:lstStyle/>
          <a:p>
            <a:fld id="{32F1E8F7-DEA5-4097-A3AA-B494C9341BB0}" type="datetimeFigureOut">
              <a:rPr lang="en-US" smtClean="0"/>
              <a:t>10/14/2024</a:t>
            </a:fld>
            <a:endParaRPr lang="en-US"/>
          </a:p>
        </p:txBody>
      </p:sp>
      <p:sp>
        <p:nvSpPr>
          <p:cNvPr id="5" name="Footer Placeholder 4">
            <a:extLst>
              <a:ext uri="{FF2B5EF4-FFF2-40B4-BE49-F238E27FC236}">
                <a16:creationId xmlns:a16="http://schemas.microsoft.com/office/drawing/2014/main" id="{CD3E7A3E-697B-C272-3E3B-38B0FB8D77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7FA366-BC29-9B53-5D85-82A98DDC23B5}"/>
              </a:ext>
            </a:extLst>
          </p:cNvPr>
          <p:cNvSpPr>
            <a:spLocks noGrp="1"/>
          </p:cNvSpPr>
          <p:nvPr>
            <p:ph type="sldNum" sz="quarter" idx="12"/>
          </p:nvPr>
        </p:nvSpPr>
        <p:spPr/>
        <p:txBody>
          <a:bodyPr/>
          <a:lstStyle/>
          <a:p>
            <a:fld id="{223C7EC9-7206-4C00-9EAB-475E0BCB2761}" type="slidenum">
              <a:rPr lang="en-US" smtClean="0"/>
              <a:t>‹#›</a:t>
            </a:fld>
            <a:endParaRPr lang="en-US"/>
          </a:p>
        </p:txBody>
      </p:sp>
    </p:spTree>
    <p:extLst>
      <p:ext uri="{BB962C8B-B14F-4D97-AF65-F5344CB8AC3E}">
        <p14:creationId xmlns:p14="http://schemas.microsoft.com/office/powerpoint/2010/main" val="24818272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9AF0E5-83BC-7CD0-E0B5-0DC8A620D9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2B0B9F-8CB5-987D-92FE-01F8FA2085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7A031B-5D22-A7DB-8075-D5D901364C7B}"/>
              </a:ext>
            </a:extLst>
          </p:cNvPr>
          <p:cNvSpPr>
            <a:spLocks noGrp="1"/>
          </p:cNvSpPr>
          <p:nvPr>
            <p:ph type="dt" sz="half" idx="10"/>
          </p:nvPr>
        </p:nvSpPr>
        <p:spPr/>
        <p:txBody>
          <a:bodyPr/>
          <a:lstStyle/>
          <a:p>
            <a:fld id="{32F1E8F7-DEA5-4097-A3AA-B494C9341BB0}" type="datetimeFigureOut">
              <a:rPr lang="en-US" smtClean="0"/>
              <a:t>10/14/2024</a:t>
            </a:fld>
            <a:endParaRPr lang="en-US"/>
          </a:p>
        </p:txBody>
      </p:sp>
      <p:sp>
        <p:nvSpPr>
          <p:cNvPr id="5" name="Footer Placeholder 4">
            <a:extLst>
              <a:ext uri="{FF2B5EF4-FFF2-40B4-BE49-F238E27FC236}">
                <a16:creationId xmlns:a16="http://schemas.microsoft.com/office/drawing/2014/main" id="{A2B134DC-7483-F632-4B10-E6EA8D5377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D59AE9-FF51-64A1-C9A2-07687D2EABF4}"/>
              </a:ext>
            </a:extLst>
          </p:cNvPr>
          <p:cNvSpPr>
            <a:spLocks noGrp="1"/>
          </p:cNvSpPr>
          <p:nvPr>
            <p:ph type="sldNum" sz="quarter" idx="12"/>
          </p:nvPr>
        </p:nvSpPr>
        <p:spPr/>
        <p:txBody>
          <a:bodyPr/>
          <a:lstStyle/>
          <a:p>
            <a:fld id="{223C7EC9-7206-4C00-9EAB-475E0BCB2761}" type="slidenum">
              <a:rPr lang="en-US" smtClean="0"/>
              <a:t>‹#›</a:t>
            </a:fld>
            <a:endParaRPr lang="en-US"/>
          </a:p>
        </p:txBody>
      </p:sp>
    </p:spTree>
    <p:extLst>
      <p:ext uri="{BB962C8B-B14F-4D97-AF65-F5344CB8AC3E}">
        <p14:creationId xmlns:p14="http://schemas.microsoft.com/office/powerpoint/2010/main" val="6718944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87CCE-3B6F-727B-006A-F027B6C0BA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5A0EC-8EB0-0CD4-91ED-4BE430BFAF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162F6A-5F4B-3783-C7DE-76C7C0AD06B3}"/>
              </a:ext>
            </a:extLst>
          </p:cNvPr>
          <p:cNvSpPr>
            <a:spLocks noGrp="1"/>
          </p:cNvSpPr>
          <p:nvPr>
            <p:ph type="dt" sz="half" idx="10"/>
          </p:nvPr>
        </p:nvSpPr>
        <p:spPr/>
        <p:txBody>
          <a:bodyPr/>
          <a:lstStyle/>
          <a:p>
            <a:fld id="{AE78F6B9-C3C5-4871-BBB4-A0FCDCB2F267}" type="datetimeFigureOut">
              <a:rPr lang="en-US" smtClean="0"/>
              <a:t>10/14/2024</a:t>
            </a:fld>
            <a:endParaRPr lang="en-US"/>
          </a:p>
        </p:txBody>
      </p:sp>
      <p:sp>
        <p:nvSpPr>
          <p:cNvPr id="5" name="Footer Placeholder 4">
            <a:extLst>
              <a:ext uri="{FF2B5EF4-FFF2-40B4-BE49-F238E27FC236}">
                <a16:creationId xmlns:a16="http://schemas.microsoft.com/office/drawing/2014/main" id="{DF67574E-5D39-A242-96E1-48DD52038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4B674D-3AC2-7D58-E96F-9AA2678E80B5}"/>
              </a:ext>
            </a:extLst>
          </p:cNvPr>
          <p:cNvSpPr>
            <a:spLocks noGrp="1"/>
          </p:cNvSpPr>
          <p:nvPr>
            <p:ph type="sldNum" sz="quarter" idx="12"/>
          </p:nvPr>
        </p:nvSpPr>
        <p:spPr/>
        <p:txBody>
          <a:bodyPr/>
          <a:lstStyle/>
          <a:p>
            <a:fld id="{200FD3AD-456D-4314-B28F-C82E33CADA88}" type="slidenum">
              <a:rPr lang="en-US" smtClean="0"/>
              <a:t>‹#›</a:t>
            </a:fld>
            <a:endParaRPr lang="en-US"/>
          </a:p>
        </p:txBody>
      </p:sp>
    </p:spTree>
    <p:extLst>
      <p:ext uri="{BB962C8B-B14F-4D97-AF65-F5344CB8AC3E}">
        <p14:creationId xmlns:p14="http://schemas.microsoft.com/office/powerpoint/2010/main" val="14305065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7091A-9C60-6332-DF18-2A3360B8DC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FFACFC-354A-A290-ECCA-35B9451454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4CDA87-B3C9-F441-15D1-CD519BEEB2A8}"/>
              </a:ext>
            </a:extLst>
          </p:cNvPr>
          <p:cNvSpPr>
            <a:spLocks noGrp="1"/>
          </p:cNvSpPr>
          <p:nvPr>
            <p:ph type="dt" sz="half" idx="10"/>
          </p:nvPr>
        </p:nvSpPr>
        <p:spPr/>
        <p:txBody>
          <a:bodyPr/>
          <a:lstStyle/>
          <a:p>
            <a:fld id="{AE78F6B9-C3C5-4871-BBB4-A0FCDCB2F267}" type="datetimeFigureOut">
              <a:rPr lang="en-US" smtClean="0"/>
              <a:t>10/14/2024</a:t>
            </a:fld>
            <a:endParaRPr lang="en-US"/>
          </a:p>
        </p:txBody>
      </p:sp>
      <p:sp>
        <p:nvSpPr>
          <p:cNvPr id="5" name="Footer Placeholder 4">
            <a:extLst>
              <a:ext uri="{FF2B5EF4-FFF2-40B4-BE49-F238E27FC236}">
                <a16:creationId xmlns:a16="http://schemas.microsoft.com/office/drawing/2014/main" id="{687BBFB5-6439-EE92-DE43-0BBE9F10C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DFAC03-D46A-63C1-9CF8-E33ABA1B2D44}"/>
              </a:ext>
            </a:extLst>
          </p:cNvPr>
          <p:cNvSpPr>
            <a:spLocks noGrp="1"/>
          </p:cNvSpPr>
          <p:nvPr>
            <p:ph type="sldNum" sz="quarter" idx="12"/>
          </p:nvPr>
        </p:nvSpPr>
        <p:spPr/>
        <p:txBody>
          <a:bodyPr/>
          <a:lstStyle/>
          <a:p>
            <a:fld id="{200FD3AD-456D-4314-B28F-C82E33CADA88}" type="slidenum">
              <a:rPr lang="en-US" smtClean="0"/>
              <a:t>‹#›</a:t>
            </a:fld>
            <a:endParaRPr lang="en-US"/>
          </a:p>
        </p:txBody>
      </p:sp>
    </p:spTree>
    <p:extLst>
      <p:ext uri="{BB962C8B-B14F-4D97-AF65-F5344CB8AC3E}">
        <p14:creationId xmlns:p14="http://schemas.microsoft.com/office/powerpoint/2010/main" val="22223210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C5FF2-68CC-06DD-86E7-F4CC1ABB9B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C85E10-F75B-73A5-B02B-3097DED61C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E2DF4-4A15-8189-0547-CBA300F3F5C5}"/>
              </a:ext>
            </a:extLst>
          </p:cNvPr>
          <p:cNvSpPr>
            <a:spLocks noGrp="1"/>
          </p:cNvSpPr>
          <p:nvPr>
            <p:ph type="dt" sz="half" idx="10"/>
          </p:nvPr>
        </p:nvSpPr>
        <p:spPr/>
        <p:txBody>
          <a:bodyPr/>
          <a:lstStyle/>
          <a:p>
            <a:fld id="{AE78F6B9-C3C5-4871-BBB4-A0FCDCB2F267}" type="datetimeFigureOut">
              <a:rPr lang="en-US" smtClean="0"/>
              <a:t>10/14/2024</a:t>
            </a:fld>
            <a:endParaRPr lang="en-US"/>
          </a:p>
        </p:txBody>
      </p:sp>
      <p:sp>
        <p:nvSpPr>
          <p:cNvPr id="5" name="Footer Placeholder 4">
            <a:extLst>
              <a:ext uri="{FF2B5EF4-FFF2-40B4-BE49-F238E27FC236}">
                <a16:creationId xmlns:a16="http://schemas.microsoft.com/office/drawing/2014/main" id="{AACE7005-C378-AA9F-902C-E707A1510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8CD39-96BD-4E2C-1B34-3F0DFF4EB9F7}"/>
              </a:ext>
            </a:extLst>
          </p:cNvPr>
          <p:cNvSpPr>
            <a:spLocks noGrp="1"/>
          </p:cNvSpPr>
          <p:nvPr>
            <p:ph type="sldNum" sz="quarter" idx="12"/>
          </p:nvPr>
        </p:nvSpPr>
        <p:spPr/>
        <p:txBody>
          <a:bodyPr/>
          <a:lstStyle/>
          <a:p>
            <a:fld id="{200FD3AD-456D-4314-B28F-C82E33CADA88}" type="slidenum">
              <a:rPr lang="en-US" smtClean="0"/>
              <a:t>‹#›</a:t>
            </a:fld>
            <a:endParaRPr lang="en-US"/>
          </a:p>
        </p:txBody>
      </p:sp>
    </p:spTree>
    <p:extLst>
      <p:ext uri="{BB962C8B-B14F-4D97-AF65-F5344CB8AC3E}">
        <p14:creationId xmlns:p14="http://schemas.microsoft.com/office/powerpoint/2010/main" val="30369597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0CEAE-A725-EA6E-4006-D426A920F9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7FF727-44D4-A6C2-C4FE-2B4A1C4A9B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641CF6-6314-611B-5BB5-EAA6FC299B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9CC47A-F185-7D2F-F72B-5AEA6BDB7C77}"/>
              </a:ext>
            </a:extLst>
          </p:cNvPr>
          <p:cNvSpPr>
            <a:spLocks noGrp="1"/>
          </p:cNvSpPr>
          <p:nvPr>
            <p:ph type="dt" sz="half" idx="10"/>
          </p:nvPr>
        </p:nvSpPr>
        <p:spPr/>
        <p:txBody>
          <a:bodyPr/>
          <a:lstStyle/>
          <a:p>
            <a:fld id="{AE78F6B9-C3C5-4871-BBB4-A0FCDCB2F267}" type="datetimeFigureOut">
              <a:rPr lang="en-US" smtClean="0"/>
              <a:t>10/14/2024</a:t>
            </a:fld>
            <a:endParaRPr lang="en-US"/>
          </a:p>
        </p:txBody>
      </p:sp>
      <p:sp>
        <p:nvSpPr>
          <p:cNvPr id="6" name="Footer Placeholder 5">
            <a:extLst>
              <a:ext uri="{FF2B5EF4-FFF2-40B4-BE49-F238E27FC236}">
                <a16:creationId xmlns:a16="http://schemas.microsoft.com/office/drawing/2014/main" id="{2775A5F3-2108-0650-AB4A-5E183C1A21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A48FD4-5AE3-DE6A-2D63-28A1C88AE25C}"/>
              </a:ext>
            </a:extLst>
          </p:cNvPr>
          <p:cNvSpPr>
            <a:spLocks noGrp="1"/>
          </p:cNvSpPr>
          <p:nvPr>
            <p:ph type="sldNum" sz="quarter" idx="12"/>
          </p:nvPr>
        </p:nvSpPr>
        <p:spPr/>
        <p:txBody>
          <a:bodyPr/>
          <a:lstStyle/>
          <a:p>
            <a:fld id="{200FD3AD-456D-4314-B28F-C82E33CADA88}" type="slidenum">
              <a:rPr lang="en-US" smtClean="0"/>
              <a:t>‹#›</a:t>
            </a:fld>
            <a:endParaRPr lang="en-US"/>
          </a:p>
        </p:txBody>
      </p:sp>
    </p:spTree>
    <p:extLst>
      <p:ext uri="{BB962C8B-B14F-4D97-AF65-F5344CB8AC3E}">
        <p14:creationId xmlns:p14="http://schemas.microsoft.com/office/powerpoint/2010/main" val="39776249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253DA-DD4F-71E3-1CCB-8E9099D1A1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BC642D-81CF-7163-FB6A-5C512E204F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B902BE-4862-3892-F3C4-C8F83A2E0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CF9B06-B56B-8416-A705-C04F0EC3B9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3CE3D3-1D0C-6535-7CE3-AE43CB022D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023174-BDBA-554A-21AF-8593A9FCEE6D}"/>
              </a:ext>
            </a:extLst>
          </p:cNvPr>
          <p:cNvSpPr>
            <a:spLocks noGrp="1"/>
          </p:cNvSpPr>
          <p:nvPr>
            <p:ph type="dt" sz="half" idx="10"/>
          </p:nvPr>
        </p:nvSpPr>
        <p:spPr/>
        <p:txBody>
          <a:bodyPr/>
          <a:lstStyle/>
          <a:p>
            <a:fld id="{AE78F6B9-C3C5-4871-BBB4-A0FCDCB2F267}" type="datetimeFigureOut">
              <a:rPr lang="en-US" smtClean="0"/>
              <a:t>10/14/2024</a:t>
            </a:fld>
            <a:endParaRPr lang="en-US"/>
          </a:p>
        </p:txBody>
      </p:sp>
      <p:sp>
        <p:nvSpPr>
          <p:cNvPr id="8" name="Footer Placeholder 7">
            <a:extLst>
              <a:ext uri="{FF2B5EF4-FFF2-40B4-BE49-F238E27FC236}">
                <a16:creationId xmlns:a16="http://schemas.microsoft.com/office/drawing/2014/main" id="{3F52822C-0222-FCF7-D5CA-105CA84134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7DA770-318A-8FE4-E32D-33A3E8027DE3}"/>
              </a:ext>
            </a:extLst>
          </p:cNvPr>
          <p:cNvSpPr>
            <a:spLocks noGrp="1"/>
          </p:cNvSpPr>
          <p:nvPr>
            <p:ph type="sldNum" sz="quarter" idx="12"/>
          </p:nvPr>
        </p:nvSpPr>
        <p:spPr/>
        <p:txBody>
          <a:bodyPr/>
          <a:lstStyle/>
          <a:p>
            <a:fld id="{200FD3AD-456D-4314-B28F-C82E33CADA88}" type="slidenum">
              <a:rPr lang="en-US" smtClean="0"/>
              <a:t>‹#›</a:t>
            </a:fld>
            <a:endParaRPr lang="en-US"/>
          </a:p>
        </p:txBody>
      </p:sp>
    </p:spTree>
    <p:extLst>
      <p:ext uri="{BB962C8B-B14F-4D97-AF65-F5344CB8AC3E}">
        <p14:creationId xmlns:p14="http://schemas.microsoft.com/office/powerpoint/2010/main" val="18107059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93259-BE9B-24EE-2918-2F60066D9A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E70D62-2687-0D08-A830-EA15B13ABACA}"/>
              </a:ext>
            </a:extLst>
          </p:cNvPr>
          <p:cNvSpPr>
            <a:spLocks noGrp="1"/>
          </p:cNvSpPr>
          <p:nvPr>
            <p:ph type="dt" sz="half" idx="10"/>
          </p:nvPr>
        </p:nvSpPr>
        <p:spPr/>
        <p:txBody>
          <a:bodyPr/>
          <a:lstStyle/>
          <a:p>
            <a:fld id="{AE78F6B9-C3C5-4871-BBB4-A0FCDCB2F267}" type="datetimeFigureOut">
              <a:rPr lang="en-US" smtClean="0"/>
              <a:t>10/14/2024</a:t>
            </a:fld>
            <a:endParaRPr lang="en-US"/>
          </a:p>
        </p:txBody>
      </p:sp>
      <p:sp>
        <p:nvSpPr>
          <p:cNvPr id="4" name="Footer Placeholder 3">
            <a:extLst>
              <a:ext uri="{FF2B5EF4-FFF2-40B4-BE49-F238E27FC236}">
                <a16:creationId xmlns:a16="http://schemas.microsoft.com/office/drawing/2014/main" id="{7C8EAAC6-9159-DA85-2485-6E13DE4B70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4E5CCA-170E-21F4-BE3D-4B651D401158}"/>
              </a:ext>
            </a:extLst>
          </p:cNvPr>
          <p:cNvSpPr>
            <a:spLocks noGrp="1"/>
          </p:cNvSpPr>
          <p:nvPr>
            <p:ph type="sldNum" sz="quarter" idx="12"/>
          </p:nvPr>
        </p:nvSpPr>
        <p:spPr/>
        <p:txBody>
          <a:bodyPr/>
          <a:lstStyle/>
          <a:p>
            <a:fld id="{200FD3AD-456D-4314-B28F-C82E33CADA88}" type="slidenum">
              <a:rPr lang="en-US" smtClean="0"/>
              <a:t>‹#›</a:t>
            </a:fld>
            <a:endParaRPr lang="en-US"/>
          </a:p>
        </p:txBody>
      </p:sp>
    </p:spTree>
    <p:extLst>
      <p:ext uri="{BB962C8B-B14F-4D97-AF65-F5344CB8AC3E}">
        <p14:creationId xmlns:p14="http://schemas.microsoft.com/office/powerpoint/2010/main" val="406047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Resource created by the MUSC Telehealth Outreach Program</a:t>
            </a:r>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
        <p:nvSpPr>
          <p:cNvPr id="4" name="Title 3">
            <a:extLst>
              <a:ext uri="{FF2B5EF4-FFF2-40B4-BE49-F238E27FC236}">
                <a16:creationId xmlns:a16="http://schemas.microsoft.com/office/drawing/2014/main" id="{F3BC4CCB-0444-F4E5-0EAF-85C2533B64C2}"/>
              </a:ext>
            </a:extLst>
          </p:cNvPr>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36632D-F359-224F-53D6-6D060BE8CFCA}"/>
              </a:ext>
            </a:extLst>
          </p:cNvPr>
          <p:cNvSpPr>
            <a:spLocks noGrp="1"/>
          </p:cNvSpPr>
          <p:nvPr>
            <p:ph type="dt" sz="half" idx="10"/>
          </p:nvPr>
        </p:nvSpPr>
        <p:spPr/>
        <p:txBody>
          <a:bodyPr/>
          <a:lstStyle/>
          <a:p>
            <a:fld id="{AE78F6B9-C3C5-4871-BBB4-A0FCDCB2F267}" type="datetimeFigureOut">
              <a:rPr lang="en-US" smtClean="0"/>
              <a:t>10/14/2024</a:t>
            </a:fld>
            <a:endParaRPr lang="en-US"/>
          </a:p>
        </p:txBody>
      </p:sp>
      <p:sp>
        <p:nvSpPr>
          <p:cNvPr id="3" name="Footer Placeholder 2">
            <a:extLst>
              <a:ext uri="{FF2B5EF4-FFF2-40B4-BE49-F238E27FC236}">
                <a16:creationId xmlns:a16="http://schemas.microsoft.com/office/drawing/2014/main" id="{90D13AFD-5915-70DE-83E0-02DA6A16C2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D6A17B-4755-7B41-F082-9F794EDF390B}"/>
              </a:ext>
            </a:extLst>
          </p:cNvPr>
          <p:cNvSpPr>
            <a:spLocks noGrp="1"/>
          </p:cNvSpPr>
          <p:nvPr>
            <p:ph type="sldNum" sz="quarter" idx="12"/>
          </p:nvPr>
        </p:nvSpPr>
        <p:spPr/>
        <p:txBody>
          <a:bodyPr/>
          <a:lstStyle/>
          <a:p>
            <a:fld id="{200FD3AD-456D-4314-B28F-C82E33CADA88}" type="slidenum">
              <a:rPr lang="en-US" smtClean="0"/>
              <a:t>‹#›</a:t>
            </a:fld>
            <a:endParaRPr lang="en-US"/>
          </a:p>
        </p:txBody>
      </p:sp>
    </p:spTree>
    <p:extLst>
      <p:ext uri="{BB962C8B-B14F-4D97-AF65-F5344CB8AC3E}">
        <p14:creationId xmlns:p14="http://schemas.microsoft.com/office/powerpoint/2010/main" val="23027858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0987-CEB3-2ABC-7DB7-472444D867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8D24AE-243E-8319-A096-BD5183C05F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C392F-DBB4-DC2F-57E8-1BACCE1FC7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4C2C2B-6B0F-638A-9C8F-48DEFE7EBC0F}"/>
              </a:ext>
            </a:extLst>
          </p:cNvPr>
          <p:cNvSpPr>
            <a:spLocks noGrp="1"/>
          </p:cNvSpPr>
          <p:nvPr>
            <p:ph type="dt" sz="half" idx="10"/>
          </p:nvPr>
        </p:nvSpPr>
        <p:spPr/>
        <p:txBody>
          <a:bodyPr/>
          <a:lstStyle/>
          <a:p>
            <a:fld id="{AE78F6B9-C3C5-4871-BBB4-A0FCDCB2F267}" type="datetimeFigureOut">
              <a:rPr lang="en-US" smtClean="0"/>
              <a:t>10/14/2024</a:t>
            </a:fld>
            <a:endParaRPr lang="en-US"/>
          </a:p>
        </p:txBody>
      </p:sp>
      <p:sp>
        <p:nvSpPr>
          <p:cNvPr id="6" name="Footer Placeholder 5">
            <a:extLst>
              <a:ext uri="{FF2B5EF4-FFF2-40B4-BE49-F238E27FC236}">
                <a16:creationId xmlns:a16="http://schemas.microsoft.com/office/drawing/2014/main" id="{549B3182-6114-B3AD-1CA2-20071DC2C3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6ED97B-925B-E97A-9F1F-3C735AB910E7}"/>
              </a:ext>
            </a:extLst>
          </p:cNvPr>
          <p:cNvSpPr>
            <a:spLocks noGrp="1"/>
          </p:cNvSpPr>
          <p:nvPr>
            <p:ph type="sldNum" sz="quarter" idx="12"/>
          </p:nvPr>
        </p:nvSpPr>
        <p:spPr/>
        <p:txBody>
          <a:bodyPr/>
          <a:lstStyle/>
          <a:p>
            <a:fld id="{200FD3AD-456D-4314-B28F-C82E33CADA88}" type="slidenum">
              <a:rPr lang="en-US" smtClean="0"/>
              <a:t>‹#›</a:t>
            </a:fld>
            <a:endParaRPr lang="en-US"/>
          </a:p>
        </p:txBody>
      </p:sp>
    </p:spTree>
    <p:extLst>
      <p:ext uri="{BB962C8B-B14F-4D97-AF65-F5344CB8AC3E}">
        <p14:creationId xmlns:p14="http://schemas.microsoft.com/office/powerpoint/2010/main" val="9640371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E8176-49E6-A582-F4BF-D22732797C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2E1D4B-9319-09B4-6BA9-4B8043E97E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E28673-AC0C-9C74-6FC5-5FD0A3D00D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2338A5-EE46-457A-783A-0F90C93B67F0}"/>
              </a:ext>
            </a:extLst>
          </p:cNvPr>
          <p:cNvSpPr>
            <a:spLocks noGrp="1"/>
          </p:cNvSpPr>
          <p:nvPr>
            <p:ph type="dt" sz="half" idx="10"/>
          </p:nvPr>
        </p:nvSpPr>
        <p:spPr/>
        <p:txBody>
          <a:bodyPr/>
          <a:lstStyle/>
          <a:p>
            <a:fld id="{AE78F6B9-C3C5-4871-BBB4-A0FCDCB2F267}" type="datetimeFigureOut">
              <a:rPr lang="en-US" smtClean="0"/>
              <a:t>10/14/2024</a:t>
            </a:fld>
            <a:endParaRPr lang="en-US"/>
          </a:p>
        </p:txBody>
      </p:sp>
      <p:sp>
        <p:nvSpPr>
          <p:cNvPr id="6" name="Footer Placeholder 5">
            <a:extLst>
              <a:ext uri="{FF2B5EF4-FFF2-40B4-BE49-F238E27FC236}">
                <a16:creationId xmlns:a16="http://schemas.microsoft.com/office/drawing/2014/main" id="{36E6D4C4-DE6E-95B2-914D-CEA82BF59D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CF64C2-CB1C-8DF1-7CB4-519F00889951}"/>
              </a:ext>
            </a:extLst>
          </p:cNvPr>
          <p:cNvSpPr>
            <a:spLocks noGrp="1"/>
          </p:cNvSpPr>
          <p:nvPr>
            <p:ph type="sldNum" sz="quarter" idx="12"/>
          </p:nvPr>
        </p:nvSpPr>
        <p:spPr/>
        <p:txBody>
          <a:bodyPr/>
          <a:lstStyle/>
          <a:p>
            <a:fld id="{200FD3AD-456D-4314-B28F-C82E33CADA88}" type="slidenum">
              <a:rPr lang="en-US" smtClean="0"/>
              <a:t>‹#›</a:t>
            </a:fld>
            <a:endParaRPr lang="en-US"/>
          </a:p>
        </p:txBody>
      </p:sp>
    </p:spTree>
    <p:extLst>
      <p:ext uri="{BB962C8B-B14F-4D97-AF65-F5344CB8AC3E}">
        <p14:creationId xmlns:p14="http://schemas.microsoft.com/office/powerpoint/2010/main" val="24767031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ED267-DBDE-30F0-6040-8EC9D5F74B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7ABEEC-867D-0F6B-E40D-E68075CED7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8C0C35-98B1-A273-5402-7BE39C5AC47F}"/>
              </a:ext>
            </a:extLst>
          </p:cNvPr>
          <p:cNvSpPr>
            <a:spLocks noGrp="1"/>
          </p:cNvSpPr>
          <p:nvPr>
            <p:ph type="dt" sz="half" idx="10"/>
          </p:nvPr>
        </p:nvSpPr>
        <p:spPr/>
        <p:txBody>
          <a:bodyPr/>
          <a:lstStyle/>
          <a:p>
            <a:fld id="{AE78F6B9-C3C5-4871-BBB4-A0FCDCB2F267}" type="datetimeFigureOut">
              <a:rPr lang="en-US" smtClean="0"/>
              <a:t>10/14/2024</a:t>
            </a:fld>
            <a:endParaRPr lang="en-US"/>
          </a:p>
        </p:txBody>
      </p:sp>
      <p:sp>
        <p:nvSpPr>
          <p:cNvPr id="5" name="Footer Placeholder 4">
            <a:extLst>
              <a:ext uri="{FF2B5EF4-FFF2-40B4-BE49-F238E27FC236}">
                <a16:creationId xmlns:a16="http://schemas.microsoft.com/office/drawing/2014/main" id="{C89C165F-18D1-A128-A86F-81A4DE7FC0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ADE98B-1CF6-EB53-33FC-6AEACDF149F9}"/>
              </a:ext>
            </a:extLst>
          </p:cNvPr>
          <p:cNvSpPr>
            <a:spLocks noGrp="1"/>
          </p:cNvSpPr>
          <p:nvPr>
            <p:ph type="sldNum" sz="quarter" idx="12"/>
          </p:nvPr>
        </p:nvSpPr>
        <p:spPr/>
        <p:txBody>
          <a:bodyPr/>
          <a:lstStyle/>
          <a:p>
            <a:fld id="{200FD3AD-456D-4314-B28F-C82E33CADA88}" type="slidenum">
              <a:rPr lang="en-US" smtClean="0"/>
              <a:t>‹#›</a:t>
            </a:fld>
            <a:endParaRPr lang="en-US"/>
          </a:p>
        </p:txBody>
      </p:sp>
    </p:spTree>
    <p:extLst>
      <p:ext uri="{BB962C8B-B14F-4D97-AF65-F5344CB8AC3E}">
        <p14:creationId xmlns:p14="http://schemas.microsoft.com/office/powerpoint/2010/main" val="30672587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27C4EB-EE2C-25E1-BC7E-75BAD8BD27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A83ACB-788A-C3CA-CC4B-D93E6DFD92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C3369E-3E9E-FF27-E0C4-6B8FB5D82E6F}"/>
              </a:ext>
            </a:extLst>
          </p:cNvPr>
          <p:cNvSpPr>
            <a:spLocks noGrp="1"/>
          </p:cNvSpPr>
          <p:nvPr>
            <p:ph type="dt" sz="half" idx="10"/>
          </p:nvPr>
        </p:nvSpPr>
        <p:spPr/>
        <p:txBody>
          <a:bodyPr/>
          <a:lstStyle/>
          <a:p>
            <a:fld id="{AE78F6B9-C3C5-4871-BBB4-A0FCDCB2F267}" type="datetimeFigureOut">
              <a:rPr lang="en-US" smtClean="0"/>
              <a:t>10/14/2024</a:t>
            </a:fld>
            <a:endParaRPr lang="en-US"/>
          </a:p>
        </p:txBody>
      </p:sp>
      <p:sp>
        <p:nvSpPr>
          <p:cNvPr id="5" name="Footer Placeholder 4">
            <a:extLst>
              <a:ext uri="{FF2B5EF4-FFF2-40B4-BE49-F238E27FC236}">
                <a16:creationId xmlns:a16="http://schemas.microsoft.com/office/drawing/2014/main" id="{B513215C-D2F9-7F83-ACBD-F1C31F4B80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DE8CF-80B8-F7DE-9DAC-1FAC6B07E11F}"/>
              </a:ext>
            </a:extLst>
          </p:cNvPr>
          <p:cNvSpPr>
            <a:spLocks noGrp="1"/>
          </p:cNvSpPr>
          <p:nvPr>
            <p:ph type="sldNum" sz="quarter" idx="12"/>
          </p:nvPr>
        </p:nvSpPr>
        <p:spPr/>
        <p:txBody>
          <a:bodyPr/>
          <a:lstStyle/>
          <a:p>
            <a:fld id="{200FD3AD-456D-4314-B28F-C82E33CADA88}" type="slidenum">
              <a:rPr lang="en-US" smtClean="0"/>
              <a:t>‹#›</a:t>
            </a:fld>
            <a:endParaRPr lang="en-US"/>
          </a:p>
        </p:txBody>
      </p:sp>
    </p:spTree>
    <p:extLst>
      <p:ext uri="{BB962C8B-B14F-4D97-AF65-F5344CB8AC3E}">
        <p14:creationId xmlns:p14="http://schemas.microsoft.com/office/powerpoint/2010/main" val="2770016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3331D2B-E9A9-574E-94E3-052AE7011BF1}" type="datetime1">
              <a:rPr lang="en-US" smtClean="0"/>
              <a:t>10/14/2024</a:t>
            </a:fld>
            <a:endParaRPr lang="en-US"/>
          </a:p>
        </p:txBody>
      </p:sp>
      <p:sp>
        <p:nvSpPr>
          <p:cNvPr id="5" name="Footer Placeholder 4"/>
          <p:cNvSpPr>
            <a:spLocks noGrp="1"/>
          </p:cNvSpPr>
          <p:nvPr>
            <p:ph type="ftr" sz="quarter" idx="11"/>
          </p:nvPr>
        </p:nvSpPr>
        <p:spPr/>
        <p:txBody>
          <a:bodyPr/>
          <a:lstStyle/>
          <a:p>
            <a:r>
              <a:rPr lang="en-US"/>
              <a:t>Resource created by the MUSC Telehealth Outreach Program</a:t>
            </a:r>
          </a:p>
        </p:txBody>
      </p:sp>
      <p:sp>
        <p:nvSpPr>
          <p:cNvPr id="6" name="Slide Number Placeholder 5"/>
          <p:cNvSpPr>
            <a:spLocks noGrp="1"/>
          </p:cNvSpPr>
          <p:nvPr>
            <p:ph type="sldNum" sz="quarter" idx="12"/>
          </p:nvPr>
        </p:nvSpPr>
        <p:spPr/>
        <p:txBody>
          <a:bodyPr/>
          <a:lstStyle/>
          <a:p>
            <a:fld id="{73AD817A-223D-D444-BFC7-77470489545C}" type="slidenum">
              <a:rPr lang="en-US" smtClean="0"/>
              <a:t>‹#›</a:t>
            </a:fld>
            <a:endParaRPr lang="en-US"/>
          </a:p>
        </p:txBody>
      </p:sp>
    </p:spTree>
    <p:extLst>
      <p:ext uri="{BB962C8B-B14F-4D97-AF65-F5344CB8AC3E}">
        <p14:creationId xmlns:p14="http://schemas.microsoft.com/office/powerpoint/2010/main" val="15162667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E19DAC-3E2B-BE4C-8C8D-90AAB63B37CA}" type="datetime1">
              <a:rPr lang="en-US" smtClean="0"/>
              <a:t>10/14/2024</a:t>
            </a:fld>
            <a:endParaRPr lang="en-US"/>
          </a:p>
        </p:txBody>
      </p:sp>
      <p:sp>
        <p:nvSpPr>
          <p:cNvPr id="5" name="Footer Placeholder 4"/>
          <p:cNvSpPr>
            <a:spLocks noGrp="1"/>
          </p:cNvSpPr>
          <p:nvPr>
            <p:ph type="ftr" sz="quarter" idx="11"/>
          </p:nvPr>
        </p:nvSpPr>
        <p:spPr/>
        <p:txBody>
          <a:bodyPr/>
          <a:lstStyle/>
          <a:p>
            <a:r>
              <a:rPr lang="en-US"/>
              <a:t>Resource created by the MUSC Telehealth Outreach Program</a:t>
            </a:r>
          </a:p>
        </p:txBody>
      </p:sp>
      <p:sp>
        <p:nvSpPr>
          <p:cNvPr id="6" name="Slide Number Placeholder 5"/>
          <p:cNvSpPr>
            <a:spLocks noGrp="1"/>
          </p:cNvSpPr>
          <p:nvPr>
            <p:ph type="sldNum" sz="quarter" idx="12"/>
          </p:nvPr>
        </p:nvSpPr>
        <p:spPr/>
        <p:txBody>
          <a:bodyPr/>
          <a:lstStyle/>
          <a:p>
            <a:fld id="{73AD817A-223D-D444-BFC7-77470489545C}" type="slidenum">
              <a:rPr lang="en-US" smtClean="0"/>
              <a:t>‹#›</a:t>
            </a:fld>
            <a:endParaRPr lang="en-US"/>
          </a:p>
        </p:txBody>
      </p:sp>
    </p:spTree>
    <p:extLst>
      <p:ext uri="{BB962C8B-B14F-4D97-AF65-F5344CB8AC3E}">
        <p14:creationId xmlns:p14="http://schemas.microsoft.com/office/powerpoint/2010/main" val="18660000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E40A01-1A24-3D43-8B6E-32478CF4A085}" type="datetime1">
              <a:rPr lang="en-US" smtClean="0"/>
              <a:t>10/14/2024</a:t>
            </a:fld>
            <a:endParaRPr lang="en-US"/>
          </a:p>
        </p:txBody>
      </p:sp>
      <p:sp>
        <p:nvSpPr>
          <p:cNvPr id="5" name="Footer Placeholder 4"/>
          <p:cNvSpPr>
            <a:spLocks noGrp="1"/>
          </p:cNvSpPr>
          <p:nvPr>
            <p:ph type="ftr" sz="quarter" idx="11"/>
          </p:nvPr>
        </p:nvSpPr>
        <p:spPr/>
        <p:txBody>
          <a:bodyPr/>
          <a:lstStyle/>
          <a:p>
            <a:r>
              <a:rPr lang="en-US"/>
              <a:t>Resource created by the MUSC Telehealth Outreach Program</a:t>
            </a:r>
          </a:p>
        </p:txBody>
      </p:sp>
      <p:sp>
        <p:nvSpPr>
          <p:cNvPr id="6" name="Slide Number Placeholder 5"/>
          <p:cNvSpPr>
            <a:spLocks noGrp="1"/>
          </p:cNvSpPr>
          <p:nvPr>
            <p:ph type="sldNum" sz="quarter" idx="12"/>
          </p:nvPr>
        </p:nvSpPr>
        <p:spPr/>
        <p:txBody>
          <a:bodyPr/>
          <a:lstStyle/>
          <a:p>
            <a:fld id="{73AD817A-223D-D444-BFC7-77470489545C}" type="slidenum">
              <a:rPr lang="en-US" smtClean="0"/>
              <a:t>‹#›</a:t>
            </a:fld>
            <a:endParaRPr lang="en-US"/>
          </a:p>
        </p:txBody>
      </p:sp>
    </p:spTree>
    <p:extLst>
      <p:ext uri="{BB962C8B-B14F-4D97-AF65-F5344CB8AC3E}">
        <p14:creationId xmlns:p14="http://schemas.microsoft.com/office/powerpoint/2010/main" val="11755263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3D0A17-A160-0C48-912B-FDC9FC548196}" type="datetime1">
              <a:rPr lang="en-US" smtClean="0"/>
              <a:t>10/14/2024</a:t>
            </a:fld>
            <a:endParaRPr lang="en-US"/>
          </a:p>
        </p:txBody>
      </p:sp>
      <p:sp>
        <p:nvSpPr>
          <p:cNvPr id="6" name="Footer Placeholder 5"/>
          <p:cNvSpPr>
            <a:spLocks noGrp="1"/>
          </p:cNvSpPr>
          <p:nvPr>
            <p:ph type="ftr" sz="quarter" idx="11"/>
          </p:nvPr>
        </p:nvSpPr>
        <p:spPr/>
        <p:txBody>
          <a:bodyPr/>
          <a:lstStyle/>
          <a:p>
            <a:r>
              <a:rPr lang="en-US"/>
              <a:t>Resource created by the MUSC Telehealth Outreach Program</a:t>
            </a:r>
          </a:p>
        </p:txBody>
      </p:sp>
      <p:sp>
        <p:nvSpPr>
          <p:cNvPr id="7" name="Slide Number Placeholder 6"/>
          <p:cNvSpPr>
            <a:spLocks noGrp="1"/>
          </p:cNvSpPr>
          <p:nvPr>
            <p:ph type="sldNum" sz="quarter" idx="12"/>
          </p:nvPr>
        </p:nvSpPr>
        <p:spPr/>
        <p:txBody>
          <a:bodyPr/>
          <a:lstStyle/>
          <a:p>
            <a:fld id="{73AD817A-223D-D444-BFC7-77470489545C}" type="slidenum">
              <a:rPr lang="en-US" smtClean="0"/>
              <a:t>‹#›</a:t>
            </a:fld>
            <a:endParaRPr lang="en-US"/>
          </a:p>
        </p:txBody>
      </p:sp>
    </p:spTree>
    <p:extLst>
      <p:ext uri="{BB962C8B-B14F-4D97-AF65-F5344CB8AC3E}">
        <p14:creationId xmlns:p14="http://schemas.microsoft.com/office/powerpoint/2010/main" val="15869031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6E7598-E4AB-1648-9B42-29D4271C0277}" type="datetime1">
              <a:rPr lang="en-US" smtClean="0"/>
              <a:t>10/14/2024</a:t>
            </a:fld>
            <a:endParaRPr lang="en-US"/>
          </a:p>
        </p:txBody>
      </p:sp>
      <p:sp>
        <p:nvSpPr>
          <p:cNvPr id="8" name="Footer Placeholder 7"/>
          <p:cNvSpPr>
            <a:spLocks noGrp="1"/>
          </p:cNvSpPr>
          <p:nvPr>
            <p:ph type="ftr" sz="quarter" idx="11"/>
          </p:nvPr>
        </p:nvSpPr>
        <p:spPr/>
        <p:txBody>
          <a:bodyPr/>
          <a:lstStyle/>
          <a:p>
            <a:r>
              <a:rPr lang="en-US"/>
              <a:t>Resource created by the MUSC Telehealth Outreach Program</a:t>
            </a:r>
          </a:p>
        </p:txBody>
      </p:sp>
      <p:sp>
        <p:nvSpPr>
          <p:cNvPr id="9" name="Slide Number Placeholder 8"/>
          <p:cNvSpPr>
            <a:spLocks noGrp="1"/>
          </p:cNvSpPr>
          <p:nvPr>
            <p:ph type="sldNum" sz="quarter" idx="12"/>
          </p:nvPr>
        </p:nvSpPr>
        <p:spPr/>
        <p:txBody>
          <a:bodyPr/>
          <a:lstStyle/>
          <a:p>
            <a:fld id="{73AD817A-223D-D444-BFC7-77470489545C}" type="slidenum">
              <a:rPr lang="en-US" smtClean="0"/>
              <a:t>‹#›</a:t>
            </a:fld>
            <a:endParaRPr lang="en-US"/>
          </a:p>
        </p:txBody>
      </p:sp>
    </p:spTree>
    <p:extLst>
      <p:ext uri="{BB962C8B-B14F-4D97-AF65-F5344CB8AC3E}">
        <p14:creationId xmlns:p14="http://schemas.microsoft.com/office/powerpoint/2010/main" val="2002495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a:prstGeom prst="rect">
            <a:avLst/>
          </a:prstGeom>
        </p:spPr>
        <p:txBody>
          <a:bodyPr/>
          <a:lstStyle>
            <a:lvl1pPr>
              <a:defRPr baseline="0">
                <a:solidFill>
                  <a:schemeClr val="tx2"/>
                </a:solidFill>
              </a:defRPr>
            </a:lvl1pPr>
          </a:lstStyle>
          <a:p>
            <a:fld id="{67823B63-D965-C340-AD04-072EEAB3882A}" type="datetime1">
              <a:rPr lang="en-US" smtClean="0"/>
              <a:t>10/14/2024</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r>
              <a:rPr lang="en-US"/>
              <a:t>Resource created by the MUSC Telehealth Outreach Program</a:t>
            </a:r>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690751-F374-2B43-A447-79C126B4856D}" type="datetime1">
              <a:rPr lang="en-US" smtClean="0"/>
              <a:t>10/14/2024</a:t>
            </a:fld>
            <a:endParaRPr lang="en-US"/>
          </a:p>
        </p:txBody>
      </p:sp>
      <p:sp>
        <p:nvSpPr>
          <p:cNvPr id="4" name="Footer Placeholder 3"/>
          <p:cNvSpPr>
            <a:spLocks noGrp="1"/>
          </p:cNvSpPr>
          <p:nvPr>
            <p:ph type="ftr" sz="quarter" idx="11"/>
          </p:nvPr>
        </p:nvSpPr>
        <p:spPr/>
        <p:txBody>
          <a:bodyPr/>
          <a:lstStyle/>
          <a:p>
            <a:r>
              <a:rPr lang="en-US"/>
              <a:t>Resource created by the MUSC Telehealth Outreach Program</a:t>
            </a:r>
          </a:p>
        </p:txBody>
      </p:sp>
      <p:sp>
        <p:nvSpPr>
          <p:cNvPr id="5" name="Slide Number Placeholder 4"/>
          <p:cNvSpPr>
            <a:spLocks noGrp="1"/>
          </p:cNvSpPr>
          <p:nvPr>
            <p:ph type="sldNum" sz="quarter" idx="12"/>
          </p:nvPr>
        </p:nvSpPr>
        <p:spPr/>
        <p:txBody>
          <a:bodyPr/>
          <a:lstStyle/>
          <a:p>
            <a:fld id="{73AD817A-223D-D444-BFC7-77470489545C}" type="slidenum">
              <a:rPr lang="en-US" smtClean="0"/>
              <a:t>‹#›</a:t>
            </a:fld>
            <a:endParaRPr lang="en-US"/>
          </a:p>
        </p:txBody>
      </p:sp>
    </p:spTree>
    <p:extLst>
      <p:ext uri="{BB962C8B-B14F-4D97-AF65-F5344CB8AC3E}">
        <p14:creationId xmlns:p14="http://schemas.microsoft.com/office/powerpoint/2010/main" val="5006189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7C5EBC-BF4F-8B44-9245-EBB42FA7206B}" type="datetime1">
              <a:rPr lang="en-US" smtClean="0"/>
              <a:t>10/14/2024</a:t>
            </a:fld>
            <a:endParaRPr lang="en-US"/>
          </a:p>
        </p:txBody>
      </p:sp>
      <p:sp>
        <p:nvSpPr>
          <p:cNvPr id="3" name="Footer Placeholder 2"/>
          <p:cNvSpPr>
            <a:spLocks noGrp="1"/>
          </p:cNvSpPr>
          <p:nvPr>
            <p:ph type="ftr" sz="quarter" idx="11"/>
          </p:nvPr>
        </p:nvSpPr>
        <p:spPr/>
        <p:txBody>
          <a:bodyPr/>
          <a:lstStyle/>
          <a:p>
            <a:r>
              <a:rPr lang="en-US"/>
              <a:t>Resource created by the MUSC Telehealth Outreach Program</a:t>
            </a:r>
          </a:p>
        </p:txBody>
      </p:sp>
      <p:sp>
        <p:nvSpPr>
          <p:cNvPr id="4" name="Slide Number Placeholder 3"/>
          <p:cNvSpPr>
            <a:spLocks noGrp="1"/>
          </p:cNvSpPr>
          <p:nvPr>
            <p:ph type="sldNum" sz="quarter" idx="12"/>
          </p:nvPr>
        </p:nvSpPr>
        <p:spPr/>
        <p:txBody>
          <a:bodyPr/>
          <a:lstStyle/>
          <a:p>
            <a:fld id="{73AD817A-223D-D444-BFC7-77470489545C}" type="slidenum">
              <a:rPr lang="en-US" smtClean="0"/>
              <a:t>‹#›</a:t>
            </a:fld>
            <a:endParaRPr lang="en-US"/>
          </a:p>
        </p:txBody>
      </p:sp>
    </p:spTree>
    <p:extLst>
      <p:ext uri="{BB962C8B-B14F-4D97-AF65-F5344CB8AC3E}">
        <p14:creationId xmlns:p14="http://schemas.microsoft.com/office/powerpoint/2010/main" val="19898063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2EEDDE-A2C5-AF44-ABAF-7660AA35362D}" type="datetime1">
              <a:rPr lang="en-US" smtClean="0"/>
              <a:t>10/14/2024</a:t>
            </a:fld>
            <a:endParaRPr lang="en-US"/>
          </a:p>
        </p:txBody>
      </p:sp>
      <p:sp>
        <p:nvSpPr>
          <p:cNvPr id="6" name="Footer Placeholder 5"/>
          <p:cNvSpPr>
            <a:spLocks noGrp="1"/>
          </p:cNvSpPr>
          <p:nvPr>
            <p:ph type="ftr" sz="quarter" idx="11"/>
          </p:nvPr>
        </p:nvSpPr>
        <p:spPr/>
        <p:txBody>
          <a:bodyPr/>
          <a:lstStyle/>
          <a:p>
            <a:r>
              <a:rPr lang="en-US"/>
              <a:t>Resource created by the MUSC Telehealth Outreach Program</a:t>
            </a:r>
          </a:p>
        </p:txBody>
      </p:sp>
      <p:sp>
        <p:nvSpPr>
          <p:cNvPr id="7" name="Slide Number Placeholder 6"/>
          <p:cNvSpPr>
            <a:spLocks noGrp="1"/>
          </p:cNvSpPr>
          <p:nvPr>
            <p:ph type="sldNum" sz="quarter" idx="12"/>
          </p:nvPr>
        </p:nvSpPr>
        <p:spPr/>
        <p:txBody>
          <a:bodyPr/>
          <a:lstStyle/>
          <a:p>
            <a:fld id="{73AD817A-223D-D444-BFC7-77470489545C}" type="slidenum">
              <a:rPr lang="en-US" smtClean="0"/>
              <a:t>‹#›</a:t>
            </a:fld>
            <a:endParaRPr lang="en-US"/>
          </a:p>
        </p:txBody>
      </p:sp>
    </p:spTree>
    <p:extLst>
      <p:ext uri="{BB962C8B-B14F-4D97-AF65-F5344CB8AC3E}">
        <p14:creationId xmlns:p14="http://schemas.microsoft.com/office/powerpoint/2010/main" val="11842146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28D330-0353-DA43-BF92-C4958F117CCC}" type="datetime1">
              <a:rPr lang="en-US" smtClean="0"/>
              <a:t>10/14/2024</a:t>
            </a:fld>
            <a:endParaRPr lang="en-US"/>
          </a:p>
        </p:txBody>
      </p:sp>
      <p:sp>
        <p:nvSpPr>
          <p:cNvPr id="6" name="Footer Placeholder 5"/>
          <p:cNvSpPr>
            <a:spLocks noGrp="1"/>
          </p:cNvSpPr>
          <p:nvPr>
            <p:ph type="ftr" sz="quarter" idx="11"/>
          </p:nvPr>
        </p:nvSpPr>
        <p:spPr/>
        <p:txBody>
          <a:bodyPr/>
          <a:lstStyle/>
          <a:p>
            <a:r>
              <a:rPr lang="en-US"/>
              <a:t>Resource created by the MUSC Telehealth Outreach Program</a:t>
            </a:r>
          </a:p>
        </p:txBody>
      </p:sp>
      <p:sp>
        <p:nvSpPr>
          <p:cNvPr id="7" name="Slide Number Placeholder 6"/>
          <p:cNvSpPr>
            <a:spLocks noGrp="1"/>
          </p:cNvSpPr>
          <p:nvPr>
            <p:ph type="sldNum" sz="quarter" idx="12"/>
          </p:nvPr>
        </p:nvSpPr>
        <p:spPr/>
        <p:txBody>
          <a:bodyPr/>
          <a:lstStyle/>
          <a:p>
            <a:fld id="{73AD817A-223D-D444-BFC7-77470489545C}" type="slidenum">
              <a:rPr lang="en-US" smtClean="0"/>
              <a:t>‹#›</a:t>
            </a:fld>
            <a:endParaRPr lang="en-US"/>
          </a:p>
        </p:txBody>
      </p:sp>
    </p:spTree>
    <p:extLst>
      <p:ext uri="{BB962C8B-B14F-4D97-AF65-F5344CB8AC3E}">
        <p14:creationId xmlns:p14="http://schemas.microsoft.com/office/powerpoint/2010/main" val="20045042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9EF131-A4DE-F844-BE28-24A1EF1DBD7F}" type="datetime1">
              <a:rPr lang="en-US" smtClean="0"/>
              <a:t>10/14/2024</a:t>
            </a:fld>
            <a:endParaRPr lang="en-US"/>
          </a:p>
        </p:txBody>
      </p:sp>
      <p:sp>
        <p:nvSpPr>
          <p:cNvPr id="5" name="Footer Placeholder 4"/>
          <p:cNvSpPr>
            <a:spLocks noGrp="1"/>
          </p:cNvSpPr>
          <p:nvPr>
            <p:ph type="ftr" sz="quarter" idx="11"/>
          </p:nvPr>
        </p:nvSpPr>
        <p:spPr/>
        <p:txBody>
          <a:bodyPr/>
          <a:lstStyle/>
          <a:p>
            <a:r>
              <a:rPr lang="en-US"/>
              <a:t>Resource created by the MUSC Telehealth Outreach Program</a:t>
            </a:r>
          </a:p>
        </p:txBody>
      </p:sp>
      <p:sp>
        <p:nvSpPr>
          <p:cNvPr id="6" name="Slide Number Placeholder 5"/>
          <p:cNvSpPr>
            <a:spLocks noGrp="1"/>
          </p:cNvSpPr>
          <p:nvPr>
            <p:ph type="sldNum" sz="quarter" idx="12"/>
          </p:nvPr>
        </p:nvSpPr>
        <p:spPr/>
        <p:txBody>
          <a:bodyPr/>
          <a:lstStyle/>
          <a:p>
            <a:fld id="{73AD817A-223D-D444-BFC7-77470489545C}" type="slidenum">
              <a:rPr lang="en-US" smtClean="0"/>
              <a:t>‹#›</a:t>
            </a:fld>
            <a:endParaRPr lang="en-US"/>
          </a:p>
        </p:txBody>
      </p:sp>
    </p:spTree>
    <p:extLst>
      <p:ext uri="{BB962C8B-B14F-4D97-AF65-F5344CB8AC3E}">
        <p14:creationId xmlns:p14="http://schemas.microsoft.com/office/powerpoint/2010/main" val="10617306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4288CB-E937-1846-887B-C1CBED4BF7F3}" type="datetime1">
              <a:rPr lang="en-US" smtClean="0"/>
              <a:t>10/14/2024</a:t>
            </a:fld>
            <a:endParaRPr lang="en-US"/>
          </a:p>
        </p:txBody>
      </p:sp>
      <p:sp>
        <p:nvSpPr>
          <p:cNvPr id="5" name="Footer Placeholder 4"/>
          <p:cNvSpPr>
            <a:spLocks noGrp="1"/>
          </p:cNvSpPr>
          <p:nvPr>
            <p:ph type="ftr" sz="quarter" idx="11"/>
          </p:nvPr>
        </p:nvSpPr>
        <p:spPr/>
        <p:txBody>
          <a:bodyPr/>
          <a:lstStyle/>
          <a:p>
            <a:r>
              <a:rPr lang="en-US"/>
              <a:t>Resource created by the MUSC Telehealth Outreach Program</a:t>
            </a:r>
          </a:p>
        </p:txBody>
      </p:sp>
      <p:sp>
        <p:nvSpPr>
          <p:cNvPr id="6" name="Slide Number Placeholder 5"/>
          <p:cNvSpPr>
            <a:spLocks noGrp="1"/>
          </p:cNvSpPr>
          <p:nvPr>
            <p:ph type="sldNum" sz="quarter" idx="12"/>
          </p:nvPr>
        </p:nvSpPr>
        <p:spPr/>
        <p:txBody>
          <a:bodyPr/>
          <a:lstStyle/>
          <a:p>
            <a:fld id="{73AD817A-223D-D444-BFC7-77470489545C}" type="slidenum">
              <a:rPr lang="en-US" smtClean="0"/>
              <a:t>‹#›</a:t>
            </a:fld>
            <a:endParaRPr lang="en-US"/>
          </a:p>
        </p:txBody>
      </p:sp>
    </p:spTree>
    <p:extLst>
      <p:ext uri="{BB962C8B-B14F-4D97-AF65-F5344CB8AC3E}">
        <p14:creationId xmlns:p14="http://schemas.microsoft.com/office/powerpoint/2010/main" val="1186631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t>Resource created by the MUSC Telehealth Outreach Program</a:t>
            </a:r>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251678" y="6375679"/>
            <a:ext cx="2329722" cy="348462"/>
          </a:xfrm>
          <a:prstGeom prst="rect">
            <a:avLst/>
          </a:prstGeom>
        </p:spPr>
        <p:txBody>
          <a:bodyPr/>
          <a:lstStyle/>
          <a:p>
            <a:fld id="{865DA858-AE05-244B-9668-F7CB874F7178}" type="datetime1">
              <a:rPr lang="en-US" smtClean="0"/>
              <a:t>10/14/2024</a:t>
            </a:fld>
            <a:endParaRPr lang="en-US" dirty="0"/>
          </a:p>
        </p:txBody>
      </p:sp>
      <p:sp>
        <p:nvSpPr>
          <p:cNvPr id="8" name="Footer Placeholder 7"/>
          <p:cNvSpPr>
            <a:spLocks noGrp="1"/>
          </p:cNvSpPr>
          <p:nvPr>
            <p:ph type="ftr" sz="quarter" idx="11"/>
          </p:nvPr>
        </p:nvSpPr>
        <p:spPr/>
        <p:txBody>
          <a:bodyPr/>
          <a:lstStyle/>
          <a:p>
            <a:r>
              <a:rPr lang="en-US"/>
              <a:t>Resource created by the MUSC Telehealth Outreach Program</a:t>
            </a:r>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1251678" y="6375679"/>
            <a:ext cx="2329722" cy="348462"/>
          </a:xfrm>
          <a:prstGeom prst="rect">
            <a:avLst/>
          </a:prstGeom>
        </p:spPr>
        <p:txBody>
          <a:bodyPr/>
          <a:lstStyle/>
          <a:p>
            <a:fld id="{F747088F-E8B7-4646-AD50-95F5BBEB3540}" type="datetime1">
              <a:rPr lang="en-US" smtClean="0"/>
              <a:t>10/14/2024</a:t>
            </a:fld>
            <a:endParaRPr lang="en-US" dirty="0"/>
          </a:p>
        </p:txBody>
      </p:sp>
      <p:sp>
        <p:nvSpPr>
          <p:cNvPr id="4" name="Footer Placeholder 3"/>
          <p:cNvSpPr>
            <a:spLocks noGrp="1"/>
          </p:cNvSpPr>
          <p:nvPr>
            <p:ph type="ftr" sz="quarter" idx="11"/>
          </p:nvPr>
        </p:nvSpPr>
        <p:spPr/>
        <p:txBody>
          <a:bodyPr/>
          <a:lstStyle/>
          <a:p>
            <a:r>
              <a:rPr lang="en-US"/>
              <a:t>Resource created by the MUSC Telehealth Outreach Program</a:t>
            </a:r>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1678" y="6375679"/>
            <a:ext cx="2329722" cy="348462"/>
          </a:xfrm>
          <a:prstGeom prst="rect">
            <a:avLst/>
          </a:prstGeom>
        </p:spPr>
        <p:txBody>
          <a:bodyPr/>
          <a:lstStyle/>
          <a:p>
            <a:fld id="{5CEBCFAC-9708-B946-828A-B40B1EA4CA4B}" type="datetime1">
              <a:rPr lang="en-US" smtClean="0"/>
              <a:t>10/14/2024</a:t>
            </a:fld>
            <a:endParaRPr lang="en-US" dirty="0"/>
          </a:p>
        </p:txBody>
      </p:sp>
      <p:sp>
        <p:nvSpPr>
          <p:cNvPr id="3" name="Footer Placeholder 2"/>
          <p:cNvSpPr>
            <a:spLocks noGrp="1"/>
          </p:cNvSpPr>
          <p:nvPr>
            <p:ph type="ftr" sz="quarter" idx="11"/>
          </p:nvPr>
        </p:nvSpPr>
        <p:spPr/>
        <p:txBody>
          <a:bodyPr/>
          <a:lstStyle/>
          <a:p>
            <a:r>
              <a:rPr lang="en-US"/>
              <a:t>Resource created by the MUSC Telehealth Outreach Program</a:t>
            </a:r>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a:prstGeom prst="rect">
            <a:avLst/>
          </a:prstGeom>
        </p:spPr>
        <p:txBody>
          <a:bodyPr/>
          <a:lstStyle/>
          <a:p>
            <a:fld id="{91930473-AE54-174F-9EDF-39DDEDBDC487}" type="datetime1">
              <a:rPr lang="en-US" smtClean="0"/>
              <a:t>10/14/2024</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r>
              <a:rPr lang="en-US"/>
              <a:t>Resource created by the MUSC Telehealth Outreach Program</a:t>
            </a:r>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2111833"/>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4100052"/>
            <a:ext cx="10178322" cy="17795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r>
              <a:rPr lang="en-US"/>
              <a:t>Resource created by the MUSC Telehealth Outreach Program</a:t>
            </a:r>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74"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5FC60F-F939-DE4E-6689-212131A61F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F70ADC-4846-DC94-3816-AB9F67E248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EC367-F3FD-66CD-DB32-86F86B9FCE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F1E8F7-DEA5-4097-A3AA-B494C9341BB0}" type="datetimeFigureOut">
              <a:rPr lang="en-US" smtClean="0"/>
              <a:t>10/14/2024</a:t>
            </a:fld>
            <a:endParaRPr lang="en-US"/>
          </a:p>
        </p:txBody>
      </p:sp>
      <p:sp>
        <p:nvSpPr>
          <p:cNvPr id="5" name="Footer Placeholder 4">
            <a:extLst>
              <a:ext uri="{FF2B5EF4-FFF2-40B4-BE49-F238E27FC236}">
                <a16:creationId xmlns:a16="http://schemas.microsoft.com/office/drawing/2014/main" id="{A81C95C9-AA79-CA17-0AB4-B3F49AC079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615577-F41C-41EC-42FB-E3012F3501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C7EC9-7206-4C00-9EAB-475E0BCB2761}" type="slidenum">
              <a:rPr lang="en-US" smtClean="0"/>
              <a:t>‹#›</a:t>
            </a:fld>
            <a:endParaRPr lang="en-US"/>
          </a:p>
        </p:txBody>
      </p:sp>
    </p:spTree>
    <p:extLst>
      <p:ext uri="{BB962C8B-B14F-4D97-AF65-F5344CB8AC3E}">
        <p14:creationId xmlns:p14="http://schemas.microsoft.com/office/powerpoint/2010/main" val="125486529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319085-13BF-19B6-D29A-2740816E09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2D83CB-D3F4-643B-7CFD-7D2C64AC33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273887-987B-6C47-1259-D1FBBC57FA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78F6B9-C3C5-4871-BBB4-A0FCDCB2F267}" type="datetimeFigureOut">
              <a:rPr lang="en-US" smtClean="0"/>
              <a:t>10/14/2024</a:t>
            </a:fld>
            <a:endParaRPr lang="en-US"/>
          </a:p>
        </p:txBody>
      </p:sp>
      <p:sp>
        <p:nvSpPr>
          <p:cNvPr id="5" name="Footer Placeholder 4">
            <a:extLst>
              <a:ext uri="{FF2B5EF4-FFF2-40B4-BE49-F238E27FC236}">
                <a16:creationId xmlns:a16="http://schemas.microsoft.com/office/drawing/2014/main" id="{6C953BA5-531D-7F16-F862-26957E3CBE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605F1E-AA48-8040-8FB3-916A91FCEB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0FD3AD-456D-4314-B28F-C82E33CADA88}" type="slidenum">
              <a:rPr lang="en-US" smtClean="0"/>
              <a:t>‹#›</a:t>
            </a:fld>
            <a:endParaRPr lang="en-US"/>
          </a:p>
        </p:txBody>
      </p:sp>
    </p:spTree>
    <p:extLst>
      <p:ext uri="{BB962C8B-B14F-4D97-AF65-F5344CB8AC3E}">
        <p14:creationId xmlns:p14="http://schemas.microsoft.com/office/powerpoint/2010/main" val="101932578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34B387-D32A-6047-863F-171ADEF4EF1D}" type="datetime1">
              <a:rPr lang="en-US" smtClean="0"/>
              <a:t>10/14/2024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Resource created by the MUSC Telehealth Outreach Program</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AD817A-223D-D444-BFC7-77470489545C}" type="slidenum">
              <a:rPr lang="en-US" smtClean="0"/>
              <a:t>‹#›</a:t>
            </a:fld>
            <a:endParaRPr lang="en-US"/>
          </a:p>
        </p:txBody>
      </p:sp>
    </p:spTree>
    <p:extLst>
      <p:ext uri="{BB962C8B-B14F-4D97-AF65-F5344CB8AC3E}">
        <p14:creationId xmlns:p14="http://schemas.microsoft.com/office/powerpoint/2010/main" val="847228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audio" Target="../media/audio2.bin"/><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26.xml"/><Relationship Id="rId18" Type="http://schemas.openxmlformats.org/officeDocument/2006/relationships/slide" Target="slide36.xml"/><Relationship Id="rId26" Type="http://schemas.openxmlformats.org/officeDocument/2006/relationships/slide" Target="slide52.xml"/><Relationship Id="rId3" Type="http://schemas.openxmlformats.org/officeDocument/2006/relationships/slide" Target="slide6.xml"/><Relationship Id="rId21" Type="http://schemas.openxmlformats.org/officeDocument/2006/relationships/slide" Target="slide42.xml"/><Relationship Id="rId7" Type="http://schemas.openxmlformats.org/officeDocument/2006/relationships/slide" Target="slide14.xml"/><Relationship Id="rId12" Type="http://schemas.openxmlformats.org/officeDocument/2006/relationships/slide" Target="slide24.xml"/><Relationship Id="rId17" Type="http://schemas.openxmlformats.org/officeDocument/2006/relationships/slide" Target="slide34.xml"/><Relationship Id="rId25" Type="http://schemas.openxmlformats.org/officeDocument/2006/relationships/slide" Target="slide50.xml"/><Relationship Id="rId2" Type="http://schemas.openxmlformats.org/officeDocument/2006/relationships/notesSlide" Target="../notesSlides/notesSlide1.xml"/><Relationship Id="rId16" Type="http://schemas.openxmlformats.org/officeDocument/2006/relationships/slide" Target="slide32.xml"/><Relationship Id="rId20" Type="http://schemas.openxmlformats.org/officeDocument/2006/relationships/slide" Target="slide40.xml"/><Relationship Id="rId1" Type="http://schemas.openxmlformats.org/officeDocument/2006/relationships/slideLayout" Target="../slideLayouts/slideLayout3.xml"/><Relationship Id="rId6" Type="http://schemas.openxmlformats.org/officeDocument/2006/relationships/slide" Target="slide12.xml"/><Relationship Id="rId11" Type="http://schemas.openxmlformats.org/officeDocument/2006/relationships/slide" Target="slide22.xml"/><Relationship Id="rId24" Type="http://schemas.openxmlformats.org/officeDocument/2006/relationships/slide" Target="slide48.xml"/><Relationship Id="rId5" Type="http://schemas.openxmlformats.org/officeDocument/2006/relationships/slide" Target="slide10.xml"/><Relationship Id="rId15" Type="http://schemas.openxmlformats.org/officeDocument/2006/relationships/slide" Target="slide30.xml"/><Relationship Id="rId23" Type="http://schemas.openxmlformats.org/officeDocument/2006/relationships/slide" Target="slide46.xml"/><Relationship Id="rId10" Type="http://schemas.openxmlformats.org/officeDocument/2006/relationships/slide" Target="slide20.xml"/><Relationship Id="rId19" Type="http://schemas.openxmlformats.org/officeDocument/2006/relationships/slide" Target="slide38.xml"/><Relationship Id="rId4" Type="http://schemas.openxmlformats.org/officeDocument/2006/relationships/slide" Target="slide8.xml"/><Relationship Id="rId9" Type="http://schemas.openxmlformats.org/officeDocument/2006/relationships/slide" Target="slide18.xml"/><Relationship Id="rId14" Type="http://schemas.openxmlformats.org/officeDocument/2006/relationships/slide" Target="slide28.xml"/><Relationship Id="rId22" Type="http://schemas.openxmlformats.org/officeDocument/2006/relationships/slide" Target="slide44.xml"/><Relationship Id="rId27" Type="http://schemas.openxmlformats.org/officeDocument/2006/relationships/slide" Target="slide54.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audio" Target="../media/audio3.bin"/><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2622964"/>
            <a:ext cx="8187071" cy="1420625"/>
          </a:xfrm>
        </p:spPr>
        <p:txBody>
          <a:bodyPr anchor="b">
            <a:normAutofit/>
          </a:bodyPr>
          <a:lstStyle/>
          <a:p>
            <a:r>
              <a:rPr lang="en-US" sz="8000" dirty="0"/>
              <a:t>Therapy Trivia</a:t>
            </a:r>
          </a:p>
        </p:txBody>
      </p:sp>
      <p:sp>
        <p:nvSpPr>
          <p:cNvPr id="3" name="Footer Placeholder 2">
            <a:extLst>
              <a:ext uri="{FF2B5EF4-FFF2-40B4-BE49-F238E27FC236}">
                <a16:creationId xmlns:a16="http://schemas.microsoft.com/office/drawing/2014/main" id="{2985E8CF-9C47-1140-8FBF-11419C2D2A9C}"/>
              </a:ext>
            </a:extLst>
          </p:cNvPr>
          <p:cNvSpPr>
            <a:spLocks noGrp="1"/>
          </p:cNvSpPr>
          <p:nvPr>
            <p:ph type="ftr" sz="quarter" idx="11"/>
          </p:nvPr>
        </p:nvSpPr>
        <p:spPr/>
        <p:txBody>
          <a:bodyPr>
            <a:normAutofit/>
          </a:bodyPr>
          <a:lstStyle/>
          <a:p>
            <a:pPr>
              <a:spcAft>
                <a:spcPts val="600"/>
              </a:spcAft>
            </a:pPr>
            <a:r>
              <a:rPr lang="en-US"/>
              <a:t>Resource created by the MUSC Telehealth Outreach Program</a:t>
            </a:r>
          </a:p>
        </p:txBody>
      </p:sp>
    </p:spTree>
    <p:extLst>
      <p:ext uri="{BB962C8B-B14F-4D97-AF65-F5344CB8AC3E}">
        <p14:creationId xmlns:p14="http://schemas.microsoft.com/office/powerpoint/2010/main" val="195774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8" name="Rectangle 12">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Rectangle 14">
            <a:extLst>
              <a:ext uri="{FF2B5EF4-FFF2-40B4-BE49-F238E27FC236}">
                <a16:creationId xmlns:a16="http://schemas.microsoft.com/office/drawing/2014/main" id="{28FFBEEC-E1D5-4133-8566-2A59DDB17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39060" y="0"/>
            <a:ext cx="75529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64430" y="1688809"/>
            <a:ext cx="5875692" cy="4947485"/>
          </a:xfrm>
        </p:spPr>
        <p:txBody>
          <a:bodyPr vert="horz" lIns="91440" tIns="45720" rIns="91440" bIns="45720" rtlCol="0" anchor="t">
            <a:noAutofit/>
          </a:bodyPr>
          <a:lstStyle/>
          <a:p>
            <a:pPr marL="0" indent="0" algn="ctr">
              <a:lnSpc>
                <a:spcPct val="100000"/>
              </a:lnSpc>
              <a:buNone/>
            </a:pPr>
            <a:r>
              <a:rPr lang="en-US" sz="6600" b="1" cap="all" spc="400" dirty="0">
                <a:solidFill>
                  <a:srgbClr val="F3F3F2"/>
                </a:solidFill>
              </a:rPr>
              <a:t>Who is in your family? </a:t>
            </a:r>
          </a:p>
        </p:txBody>
      </p:sp>
      <p:sp>
        <p:nvSpPr>
          <p:cNvPr id="20" name="Freeform 14">
            <a:extLst>
              <a:ext uri="{FF2B5EF4-FFF2-40B4-BE49-F238E27FC236}">
                <a16:creationId xmlns:a16="http://schemas.microsoft.com/office/drawing/2014/main" id="{E8EFDFFA-99D1-4010-8BB3-F3C338EC0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5282519" cy="6858000"/>
          </a:xfrm>
          <a:custGeom>
            <a:avLst/>
            <a:gdLst>
              <a:gd name="connsiteX0" fmla="*/ 0 w 4992864"/>
              <a:gd name="connsiteY0" fmla="*/ 0 h 6858000"/>
              <a:gd name="connsiteX1" fmla="*/ 4813476 w 4992864"/>
              <a:gd name="connsiteY1" fmla="*/ 0 h 6858000"/>
              <a:gd name="connsiteX2" fmla="*/ 4818239 w 4992864"/>
              <a:gd name="connsiteY2" fmla="*/ 66675 h 6858000"/>
              <a:gd name="connsiteX3" fmla="*/ 4826176 w 4992864"/>
              <a:gd name="connsiteY3" fmla="*/ 122237 h 6858000"/>
              <a:gd name="connsiteX4" fmla="*/ 4835701 w 4992864"/>
              <a:gd name="connsiteY4" fmla="*/ 174625 h 6858000"/>
              <a:gd name="connsiteX5" fmla="*/ 4851576 w 4992864"/>
              <a:gd name="connsiteY5" fmla="*/ 217487 h 6858000"/>
              <a:gd name="connsiteX6" fmla="*/ 4867451 w 4992864"/>
              <a:gd name="connsiteY6" fmla="*/ 260350 h 6858000"/>
              <a:gd name="connsiteX7" fmla="*/ 4886501 w 4992864"/>
              <a:gd name="connsiteY7" fmla="*/ 296862 h 6858000"/>
              <a:gd name="connsiteX8" fmla="*/ 4905551 w 4992864"/>
              <a:gd name="connsiteY8" fmla="*/ 334962 h 6858000"/>
              <a:gd name="connsiteX9" fmla="*/ 4923014 w 4992864"/>
              <a:gd name="connsiteY9" fmla="*/ 369887 h 6858000"/>
              <a:gd name="connsiteX10" fmla="*/ 4940476 w 4992864"/>
              <a:gd name="connsiteY10" fmla="*/ 409575 h 6858000"/>
              <a:gd name="connsiteX11" fmla="*/ 4956351 w 4992864"/>
              <a:gd name="connsiteY11" fmla="*/ 450850 h 6858000"/>
              <a:gd name="connsiteX12" fmla="*/ 4970639 w 4992864"/>
              <a:gd name="connsiteY12" fmla="*/ 496887 h 6858000"/>
              <a:gd name="connsiteX13" fmla="*/ 4981751 w 4992864"/>
              <a:gd name="connsiteY13" fmla="*/ 546100 h 6858000"/>
              <a:gd name="connsiteX14" fmla="*/ 4989689 w 4992864"/>
              <a:gd name="connsiteY14" fmla="*/ 606425 h 6858000"/>
              <a:gd name="connsiteX15" fmla="*/ 4992864 w 4992864"/>
              <a:gd name="connsiteY15" fmla="*/ 673100 h 6858000"/>
              <a:gd name="connsiteX16" fmla="*/ 4989689 w 4992864"/>
              <a:gd name="connsiteY16" fmla="*/ 744537 h 6858000"/>
              <a:gd name="connsiteX17" fmla="*/ 4981751 w 4992864"/>
              <a:gd name="connsiteY17" fmla="*/ 801687 h 6858000"/>
              <a:gd name="connsiteX18" fmla="*/ 4970639 w 4992864"/>
              <a:gd name="connsiteY18" fmla="*/ 854075 h 6858000"/>
              <a:gd name="connsiteX19" fmla="*/ 4956351 w 4992864"/>
              <a:gd name="connsiteY19" fmla="*/ 901700 h 6858000"/>
              <a:gd name="connsiteX20" fmla="*/ 4940476 w 4992864"/>
              <a:gd name="connsiteY20" fmla="*/ 942975 h 6858000"/>
              <a:gd name="connsiteX21" fmla="*/ 4921426 w 4992864"/>
              <a:gd name="connsiteY21" fmla="*/ 981075 h 6858000"/>
              <a:gd name="connsiteX22" fmla="*/ 4902376 w 4992864"/>
              <a:gd name="connsiteY22" fmla="*/ 1017587 h 6858000"/>
              <a:gd name="connsiteX23" fmla="*/ 4883326 w 4992864"/>
              <a:gd name="connsiteY23" fmla="*/ 1055687 h 6858000"/>
              <a:gd name="connsiteX24" fmla="*/ 4865864 w 4992864"/>
              <a:gd name="connsiteY24" fmla="*/ 1095375 h 6858000"/>
              <a:gd name="connsiteX25" fmla="*/ 4848401 w 4992864"/>
              <a:gd name="connsiteY25" fmla="*/ 1136650 h 6858000"/>
              <a:gd name="connsiteX26" fmla="*/ 4834114 w 4992864"/>
              <a:gd name="connsiteY26" fmla="*/ 1182687 h 6858000"/>
              <a:gd name="connsiteX27" fmla="*/ 4824589 w 4992864"/>
              <a:gd name="connsiteY27" fmla="*/ 1235075 h 6858000"/>
              <a:gd name="connsiteX28" fmla="*/ 4815064 w 4992864"/>
              <a:gd name="connsiteY28" fmla="*/ 1295400 h 6858000"/>
              <a:gd name="connsiteX29" fmla="*/ 4813476 w 4992864"/>
              <a:gd name="connsiteY29" fmla="*/ 1363662 h 6858000"/>
              <a:gd name="connsiteX30" fmla="*/ 4815064 w 4992864"/>
              <a:gd name="connsiteY30" fmla="*/ 1431925 h 6858000"/>
              <a:gd name="connsiteX31" fmla="*/ 4824589 w 4992864"/>
              <a:gd name="connsiteY31" fmla="*/ 1492250 h 6858000"/>
              <a:gd name="connsiteX32" fmla="*/ 4834114 w 4992864"/>
              <a:gd name="connsiteY32" fmla="*/ 1544637 h 6858000"/>
              <a:gd name="connsiteX33" fmla="*/ 4848401 w 4992864"/>
              <a:gd name="connsiteY33" fmla="*/ 1589087 h 6858000"/>
              <a:gd name="connsiteX34" fmla="*/ 4865864 w 4992864"/>
              <a:gd name="connsiteY34" fmla="*/ 1631950 h 6858000"/>
              <a:gd name="connsiteX35" fmla="*/ 4883326 w 4992864"/>
              <a:gd name="connsiteY35" fmla="*/ 1671637 h 6858000"/>
              <a:gd name="connsiteX36" fmla="*/ 4902376 w 4992864"/>
              <a:gd name="connsiteY36" fmla="*/ 1708150 h 6858000"/>
              <a:gd name="connsiteX37" fmla="*/ 4921426 w 4992864"/>
              <a:gd name="connsiteY37" fmla="*/ 1743075 h 6858000"/>
              <a:gd name="connsiteX38" fmla="*/ 4940476 w 4992864"/>
              <a:gd name="connsiteY38" fmla="*/ 1782762 h 6858000"/>
              <a:gd name="connsiteX39" fmla="*/ 4956351 w 4992864"/>
              <a:gd name="connsiteY39" fmla="*/ 1824037 h 6858000"/>
              <a:gd name="connsiteX40" fmla="*/ 4970639 w 4992864"/>
              <a:gd name="connsiteY40" fmla="*/ 1870075 h 6858000"/>
              <a:gd name="connsiteX41" fmla="*/ 4981751 w 4992864"/>
              <a:gd name="connsiteY41" fmla="*/ 1922462 h 6858000"/>
              <a:gd name="connsiteX42" fmla="*/ 4989689 w 4992864"/>
              <a:gd name="connsiteY42" fmla="*/ 1982787 h 6858000"/>
              <a:gd name="connsiteX43" fmla="*/ 4992864 w 4992864"/>
              <a:gd name="connsiteY43" fmla="*/ 2051050 h 6858000"/>
              <a:gd name="connsiteX44" fmla="*/ 4989689 w 4992864"/>
              <a:gd name="connsiteY44" fmla="*/ 2119312 h 6858000"/>
              <a:gd name="connsiteX45" fmla="*/ 4981751 w 4992864"/>
              <a:gd name="connsiteY45" fmla="*/ 2179637 h 6858000"/>
              <a:gd name="connsiteX46" fmla="*/ 4970639 w 4992864"/>
              <a:gd name="connsiteY46" fmla="*/ 2232025 h 6858000"/>
              <a:gd name="connsiteX47" fmla="*/ 4956351 w 4992864"/>
              <a:gd name="connsiteY47" fmla="*/ 2278062 h 6858000"/>
              <a:gd name="connsiteX48" fmla="*/ 4940476 w 4992864"/>
              <a:gd name="connsiteY48" fmla="*/ 2319337 h 6858000"/>
              <a:gd name="connsiteX49" fmla="*/ 4921426 w 4992864"/>
              <a:gd name="connsiteY49" fmla="*/ 2359025 h 6858000"/>
              <a:gd name="connsiteX50" fmla="*/ 4902376 w 4992864"/>
              <a:gd name="connsiteY50" fmla="*/ 2395537 h 6858000"/>
              <a:gd name="connsiteX51" fmla="*/ 4883326 w 4992864"/>
              <a:gd name="connsiteY51" fmla="*/ 2433637 h 6858000"/>
              <a:gd name="connsiteX52" fmla="*/ 4865864 w 4992864"/>
              <a:gd name="connsiteY52" fmla="*/ 2471737 h 6858000"/>
              <a:gd name="connsiteX53" fmla="*/ 4848401 w 4992864"/>
              <a:gd name="connsiteY53" fmla="*/ 2513012 h 6858000"/>
              <a:gd name="connsiteX54" fmla="*/ 4834114 w 4992864"/>
              <a:gd name="connsiteY54" fmla="*/ 2560637 h 6858000"/>
              <a:gd name="connsiteX55" fmla="*/ 4824589 w 4992864"/>
              <a:gd name="connsiteY55" fmla="*/ 2613025 h 6858000"/>
              <a:gd name="connsiteX56" fmla="*/ 4815064 w 4992864"/>
              <a:gd name="connsiteY56" fmla="*/ 2671762 h 6858000"/>
              <a:gd name="connsiteX57" fmla="*/ 4813476 w 4992864"/>
              <a:gd name="connsiteY57" fmla="*/ 2741612 h 6858000"/>
              <a:gd name="connsiteX58" fmla="*/ 4815064 w 4992864"/>
              <a:gd name="connsiteY58" fmla="*/ 2809875 h 6858000"/>
              <a:gd name="connsiteX59" fmla="*/ 4824589 w 4992864"/>
              <a:gd name="connsiteY59" fmla="*/ 2868612 h 6858000"/>
              <a:gd name="connsiteX60" fmla="*/ 4834114 w 4992864"/>
              <a:gd name="connsiteY60" fmla="*/ 2922587 h 6858000"/>
              <a:gd name="connsiteX61" fmla="*/ 4848401 w 4992864"/>
              <a:gd name="connsiteY61" fmla="*/ 2967037 h 6858000"/>
              <a:gd name="connsiteX62" fmla="*/ 4865864 w 4992864"/>
              <a:gd name="connsiteY62" fmla="*/ 3009900 h 6858000"/>
              <a:gd name="connsiteX63" fmla="*/ 4883326 w 4992864"/>
              <a:gd name="connsiteY63" fmla="*/ 3046412 h 6858000"/>
              <a:gd name="connsiteX64" fmla="*/ 4902376 w 4992864"/>
              <a:gd name="connsiteY64" fmla="*/ 3084512 h 6858000"/>
              <a:gd name="connsiteX65" fmla="*/ 4921426 w 4992864"/>
              <a:gd name="connsiteY65" fmla="*/ 3121025 h 6858000"/>
              <a:gd name="connsiteX66" fmla="*/ 4940476 w 4992864"/>
              <a:gd name="connsiteY66" fmla="*/ 3160712 h 6858000"/>
              <a:gd name="connsiteX67" fmla="*/ 4956351 w 4992864"/>
              <a:gd name="connsiteY67" fmla="*/ 3201987 h 6858000"/>
              <a:gd name="connsiteX68" fmla="*/ 4970639 w 4992864"/>
              <a:gd name="connsiteY68" fmla="*/ 3248025 h 6858000"/>
              <a:gd name="connsiteX69" fmla="*/ 4981751 w 4992864"/>
              <a:gd name="connsiteY69" fmla="*/ 3300412 h 6858000"/>
              <a:gd name="connsiteX70" fmla="*/ 4989689 w 4992864"/>
              <a:gd name="connsiteY70" fmla="*/ 3360737 h 6858000"/>
              <a:gd name="connsiteX71" fmla="*/ 4992864 w 4992864"/>
              <a:gd name="connsiteY71" fmla="*/ 3427412 h 6858000"/>
              <a:gd name="connsiteX72" fmla="*/ 4989689 w 4992864"/>
              <a:gd name="connsiteY72" fmla="*/ 3497262 h 6858000"/>
              <a:gd name="connsiteX73" fmla="*/ 4981751 w 4992864"/>
              <a:gd name="connsiteY73" fmla="*/ 3557587 h 6858000"/>
              <a:gd name="connsiteX74" fmla="*/ 4970639 w 4992864"/>
              <a:gd name="connsiteY74" fmla="*/ 3609975 h 6858000"/>
              <a:gd name="connsiteX75" fmla="*/ 4956351 w 4992864"/>
              <a:gd name="connsiteY75" fmla="*/ 3656012 h 6858000"/>
              <a:gd name="connsiteX76" fmla="*/ 4940476 w 4992864"/>
              <a:gd name="connsiteY76" fmla="*/ 3697287 h 6858000"/>
              <a:gd name="connsiteX77" fmla="*/ 4921426 w 4992864"/>
              <a:gd name="connsiteY77" fmla="*/ 3736975 h 6858000"/>
              <a:gd name="connsiteX78" fmla="*/ 4883326 w 4992864"/>
              <a:gd name="connsiteY78" fmla="*/ 3811587 h 6858000"/>
              <a:gd name="connsiteX79" fmla="*/ 4865864 w 4992864"/>
              <a:gd name="connsiteY79" fmla="*/ 3848100 h 6858000"/>
              <a:gd name="connsiteX80" fmla="*/ 4848401 w 4992864"/>
              <a:gd name="connsiteY80" fmla="*/ 3890962 h 6858000"/>
              <a:gd name="connsiteX81" fmla="*/ 4834114 w 4992864"/>
              <a:gd name="connsiteY81" fmla="*/ 3935412 h 6858000"/>
              <a:gd name="connsiteX82" fmla="*/ 4824589 w 4992864"/>
              <a:gd name="connsiteY82" fmla="*/ 3987800 h 6858000"/>
              <a:gd name="connsiteX83" fmla="*/ 4815064 w 4992864"/>
              <a:gd name="connsiteY83" fmla="*/ 4048125 h 6858000"/>
              <a:gd name="connsiteX84" fmla="*/ 4813476 w 4992864"/>
              <a:gd name="connsiteY84" fmla="*/ 4116387 h 6858000"/>
              <a:gd name="connsiteX85" fmla="*/ 4815064 w 4992864"/>
              <a:gd name="connsiteY85" fmla="*/ 4186237 h 6858000"/>
              <a:gd name="connsiteX86" fmla="*/ 4824589 w 4992864"/>
              <a:gd name="connsiteY86" fmla="*/ 4244975 h 6858000"/>
              <a:gd name="connsiteX87" fmla="*/ 4834114 w 4992864"/>
              <a:gd name="connsiteY87" fmla="*/ 4297362 h 6858000"/>
              <a:gd name="connsiteX88" fmla="*/ 4848401 w 4992864"/>
              <a:gd name="connsiteY88" fmla="*/ 4343400 h 6858000"/>
              <a:gd name="connsiteX89" fmla="*/ 4865864 w 4992864"/>
              <a:gd name="connsiteY89" fmla="*/ 4386262 h 6858000"/>
              <a:gd name="connsiteX90" fmla="*/ 4883326 w 4992864"/>
              <a:gd name="connsiteY90" fmla="*/ 4424362 h 6858000"/>
              <a:gd name="connsiteX91" fmla="*/ 4921426 w 4992864"/>
              <a:gd name="connsiteY91" fmla="*/ 4498975 h 6858000"/>
              <a:gd name="connsiteX92" fmla="*/ 4940476 w 4992864"/>
              <a:gd name="connsiteY92" fmla="*/ 4537075 h 6858000"/>
              <a:gd name="connsiteX93" fmla="*/ 4956351 w 4992864"/>
              <a:gd name="connsiteY93" fmla="*/ 4579937 h 6858000"/>
              <a:gd name="connsiteX94" fmla="*/ 4970639 w 4992864"/>
              <a:gd name="connsiteY94" fmla="*/ 4625975 h 6858000"/>
              <a:gd name="connsiteX95" fmla="*/ 4981751 w 4992864"/>
              <a:gd name="connsiteY95" fmla="*/ 4678362 h 6858000"/>
              <a:gd name="connsiteX96" fmla="*/ 4989689 w 4992864"/>
              <a:gd name="connsiteY96" fmla="*/ 4738687 h 6858000"/>
              <a:gd name="connsiteX97" fmla="*/ 4992864 w 4992864"/>
              <a:gd name="connsiteY97" fmla="*/ 4806950 h 6858000"/>
              <a:gd name="connsiteX98" fmla="*/ 4989689 w 4992864"/>
              <a:gd name="connsiteY98" fmla="*/ 4875212 h 6858000"/>
              <a:gd name="connsiteX99" fmla="*/ 4981751 w 4992864"/>
              <a:gd name="connsiteY99" fmla="*/ 4935537 h 6858000"/>
              <a:gd name="connsiteX100" fmla="*/ 4970639 w 4992864"/>
              <a:gd name="connsiteY100" fmla="*/ 4987925 h 6858000"/>
              <a:gd name="connsiteX101" fmla="*/ 4956351 w 4992864"/>
              <a:gd name="connsiteY101" fmla="*/ 5033962 h 6858000"/>
              <a:gd name="connsiteX102" fmla="*/ 4940476 w 4992864"/>
              <a:gd name="connsiteY102" fmla="*/ 5075237 h 6858000"/>
              <a:gd name="connsiteX103" fmla="*/ 4921426 w 4992864"/>
              <a:gd name="connsiteY103" fmla="*/ 5114925 h 6858000"/>
              <a:gd name="connsiteX104" fmla="*/ 4902376 w 4992864"/>
              <a:gd name="connsiteY104" fmla="*/ 5149850 h 6858000"/>
              <a:gd name="connsiteX105" fmla="*/ 4883326 w 4992864"/>
              <a:gd name="connsiteY105" fmla="*/ 5186362 h 6858000"/>
              <a:gd name="connsiteX106" fmla="*/ 4865864 w 4992864"/>
              <a:gd name="connsiteY106" fmla="*/ 5226050 h 6858000"/>
              <a:gd name="connsiteX107" fmla="*/ 4848401 w 4992864"/>
              <a:gd name="connsiteY107" fmla="*/ 5268912 h 6858000"/>
              <a:gd name="connsiteX108" fmla="*/ 4834114 w 4992864"/>
              <a:gd name="connsiteY108" fmla="*/ 5313362 h 6858000"/>
              <a:gd name="connsiteX109" fmla="*/ 4824589 w 4992864"/>
              <a:gd name="connsiteY109" fmla="*/ 5365750 h 6858000"/>
              <a:gd name="connsiteX110" fmla="*/ 4815064 w 4992864"/>
              <a:gd name="connsiteY110" fmla="*/ 5426075 h 6858000"/>
              <a:gd name="connsiteX111" fmla="*/ 4813476 w 4992864"/>
              <a:gd name="connsiteY111" fmla="*/ 5494337 h 6858000"/>
              <a:gd name="connsiteX112" fmla="*/ 4815064 w 4992864"/>
              <a:gd name="connsiteY112" fmla="*/ 5562600 h 6858000"/>
              <a:gd name="connsiteX113" fmla="*/ 4824589 w 4992864"/>
              <a:gd name="connsiteY113" fmla="*/ 5622925 h 6858000"/>
              <a:gd name="connsiteX114" fmla="*/ 4834114 w 4992864"/>
              <a:gd name="connsiteY114" fmla="*/ 5675312 h 6858000"/>
              <a:gd name="connsiteX115" fmla="*/ 4848401 w 4992864"/>
              <a:gd name="connsiteY115" fmla="*/ 5721350 h 6858000"/>
              <a:gd name="connsiteX116" fmla="*/ 4865864 w 4992864"/>
              <a:gd name="connsiteY116" fmla="*/ 5762625 h 6858000"/>
              <a:gd name="connsiteX117" fmla="*/ 4883326 w 4992864"/>
              <a:gd name="connsiteY117" fmla="*/ 5802312 h 6858000"/>
              <a:gd name="connsiteX118" fmla="*/ 4902376 w 4992864"/>
              <a:gd name="connsiteY118" fmla="*/ 5840412 h 6858000"/>
              <a:gd name="connsiteX119" fmla="*/ 4921426 w 4992864"/>
              <a:gd name="connsiteY119" fmla="*/ 5876925 h 6858000"/>
              <a:gd name="connsiteX120" fmla="*/ 4940476 w 4992864"/>
              <a:gd name="connsiteY120" fmla="*/ 5915025 h 6858000"/>
              <a:gd name="connsiteX121" fmla="*/ 4956351 w 4992864"/>
              <a:gd name="connsiteY121" fmla="*/ 5956300 h 6858000"/>
              <a:gd name="connsiteX122" fmla="*/ 4970639 w 4992864"/>
              <a:gd name="connsiteY122" fmla="*/ 6003925 h 6858000"/>
              <a:gd name="connsiteX123" fmla="*/ 4981751 w 4992864"/>
              <a:gd name="connsiteY123" fmla="*/ 6056312 h 6858000"/>
              <a:gd name="connsiteX124" fmla="*/ 4989689 w 4992864"/>
              <a:gd name="connsiteY124" fmla="*/ 6113462 h 6858000"/>
              <a:gd name="connsiteX125" fmla="*/ 4992864 w 4992864"/>
              <a:gd name="connsiteY125" fmla="*/ 6183312 h 6858000"/>
              <a:gd name="connsiteX126" fmla="*/ 4989689 w 4992864"/>
              <a:gd name="connsiteY126" fmla="*/ 6251575 h 6858000"/>
              <a:gd name="connsiteX127" fmla="*/ 4981751 w 4992864"/>
              <a:gd name="connsiteY127" fmla="*/ 6311900 h 6858000"/>
              <a:gd name="connsiteX128" fmla="*/ 4970639 w 4992864"/>
              <a:gd name="connsiteY128" fmla="*/ 6361112 h 6858000"/>
              <a:gd name="connsiteX129" fmla="*/ 4956351 w 4992864"/>
              <a:gd name="connsiteY129" fmla="*/ 6407150 h 6858000"/>
              <a:gd name="connsiteX130" fmla="*/ 4940476 w 4992864"/>
              <a:gd name="connsiteY130" fmla="*/ 6448425 h 6858000"/>
              <a:gd name="connsiteX131" fmla="*/ 4923014 w 4992864"/>
              <a:gd name="connsiteY131" fmla="*/ 6488112 h 6858000"/>
              <a:gd name="connsiteX132" fmla="*/ 4905551 w 4992864"/>
              <a:gd name="connsiteY132" fmla="*/ 6523037 h 6858000"/>
              <a:gd name="connsiteX133" fmla="*/ 4886501 w 4992864"/>
              <a:gd name="connsiteY133" fmla="*/ 6561137 h 6858000"/>
              <a:gd name="connsiteX134" fmla="*/ 4867451 w 4992864"/>
              <a:gd name="connsiteY134" fmla="*/ 6597650 h 6858000"/>
              <a:gd name="connsiteX135" fmla="*/ 4851576 w 4992864"/>
              <a:gd name="connsiteY135" fmla="*/ 6640512 h 6858000"/>
              <a:gd name="connsiteX136" fmla="*/ 4835701 w 4992864"/>
              <a:gd name="connsiteY136" fmla="*/ 6683375 h 6858000"/>
              <a:gd name="connsiteX137" fmla="*/ 4826176 w 4992864"/>
              <a:gd name="connsiteY137" fmla="*/ 6735762 h 6858000"/>
              <a:gd name="connsiteX138" fmla="*/ 4818239 w 4992864"/>
              <a:gd name="connsiteY138" fmla="*/ 6791325 h 6858000"/>
              <a:gd name="connsiteX139" fmla="*/ 4813476 w 4992864"/>
              <a:gd name="connsiteY139" fmla="*/ 6858000 h 6858000"/>
              <a:gd name="connsiteX140" fmla="*/ 0 w 499286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992864" h="6858000">
                <a:moveTo>
                  <a:pt x="0" y="0"/>
                </a:moveTo>
                <a:lnTo>
                  <a:pt x="4813476" y="0"/>
                </a:lnTo>
                <a:lnTo>
                  <a:pt x="4818239" y="66675"/>
                </a:lnTo>
                <a:lnTo>
                  <a:pt x="4826176" y="122237"/>
                </a:lnTo>
                <a:lnTo>
                  <a:pt x="4835701" y="174625"/>
                </a:lnTo>
                <a:lnTo>
                  <a:pt x="4851576" y="217487"/>
                </a:lnTo>
                <a:lnTo>
                  <a:pt x="4867451" y="260350"/>
                </a:lnTo>
                <a:lnTo>
                  <a:pt x="4886501" y="296862"/>
                </a:lnTo>
                <a:lnTo>
                  <a:pt x="4905551" y="334962"/>
                </a:lnTo>
                <a:lnTo>
                  <a:pt x="4923014" y="369887"/>
                </a:lnTo>
                <a:lnTo>
                  <a:pt x="4940476" y="409575"/>
                </a:lnTo>
                <a:lnTo>
                  <a:pt x="4956351" y="450850"/>
                </a:lnTo>
                <a:lnTo>
                  <a:pt x="4970639" y="496887"/>
                </a:lnTo>
                <a:lnTo>
                  <a:pt x="4981751" y="546100"/>
                </a:lnTo>
                <a:lnTo>
                  <a:pt x="4989689" y="606425"/>
                </a:lnTo>
                <a:lnTo>
                  <a:pt x="4992864" y="673100"/>
                </a:lnTo>
                <a:lnTo>
                  <a:pt x="4989689" y="744537"/>
                </a:lnTo>
                <a:lnTo>
                  <a:pt x="4981751" y="801687"/>
                </a:lnTo>
                <a:lnTo>
                  <a:pt x="4970639" y="854075"/>
                </a:lnTo>
                <a:lnTo>
                  <a:pt x="4956351" y="901700"/>
                </a:lnTo>
                <a:lnTo>
                  <a:pt x="4940476" y="942975"/>
                </a:lnTo>
                <a:lnTo>
                  <a:pt x="4921426" y="981075"/>
                </a:lnTo>
                <a:lnTo>
                  <a:pt x="4902376" y="1017587"/>
                </a:lnTo>
                <a:lnTo>
                  <a:pt x="4883326" y="1055687"/>
                </a:lnTo>
                <a:lnTo>
                  <a:pt x="4865864" y="1095375"/>
                </a:lnTo>
                <a:lnTo>
                  <a:pt x="4848401" y="1136650"/>
                </a:lnTo>
                <a:lnTo>
                  <a:pt x="4834114" y="1182687"/>
                </a:lnTo>
                <a:lnTo>
                  <a:pt x="4824589" y="1235075"/>
                </a:lnTo>
                <a:lnTo>
                  <a:pt x="4815064" y="1295400"/>
                </a:lnTo>
                <a:lnTo>
                  <a:pt x="4813476" y="1363662"/>
                </a:lnTo>
                <a:lnTo>
                  <a:pt x="4815064" y="1431925"/>
                </a:lnTo>
                <a:lnTo>
                  <a:pt x="4824589" y="1492250"/>
                </a:lnTo>
                <a:lnTo>
                  <a:pt x="4834114" y="1544637"/>
                </a:lnTo>
                <a:lnTo>
                  <a:pt x="4848401" y="1589087"/>
                </a:lnTo>
                <a:lnTo>
                  <a:pt x="4865864" y="1631950"/>
                </a:lnTo>
                <a:lnTo>
                  <a:pt x="4883326" y="1671637"/>
                </a:lnTo>
                <a:lnTo>
                  <a:pt x="4902376" y="1708150"/>
                </a:lnTo>
                <a:lnTo>
                  <a:pt x="4921426" y="1743075"/>
                </a:lnTo>
                <a:lnTo>
                  <a:pt x="4940476" y="1782762"/>
                </a:lnTo>
                <a:lnTo>
                  <a:pt x="4956351" y="1824037"/>
                </a:lnTo>
                <a:lnTo>
                  <a:pt x="4970639" y="1870075"/>
                </a:lnTo>
                <a:lnTo>
                  <a:pt x="4981751" y="1922462"/>
                </a:lnTo>
                <a:lnTo>
                  <a:pt x="4989689" y="1982787"/>
                </a:lnTo>
                <a:lnTo>
                  <a:pt x="4992864" y="2051050"/>
                </a:lnTo>
                <a:lnTo>
                  <a:pt x="4989689" y="2119312"/>
                </a:lnTo>
                <a:lnTo>
                  <a:pt x="4981751" y="2179637"/>
                </a:lnTo>
                <a:lnTo>
                  <a:pt x="4970639" y="2232025"/>
                </a:lnTo>
                <a:lnTo>
                  <a:pt x="4956351" y="2278062"/>
                </a:lnTo>
                <a:lnTo>
                  <a:pt x="4940476" y="2319337"/>
                </a:lnTo>
                <a:lnTo>
                  <a:pt x="4921426" y="2359025"/>
                </a:lnTo>
                <a:lnTo>
                  <a:pt x="4902376" y="2395537"/>
                </a:lnTo>
                <a:lnTo>
                  <a:pt x="4883326" y="2433637"/>
                </a:lnTo>
                <a:lnTo>
                  <a:pt x="4865864" y="2471737"/>
                </a:lnTo>
                <a:lnTo>
                  <a:pt x="4848401" y="2513012"/>
                </a:lnTo>
                <a:lnTo>
                  <a:pt x="4834114" y="2560637"/>
                </a:lnTo>
                <a:lnTo>
                  <a:pt x="4824589" y="2613025"/>
                </a:lnTo>
                <a:lnTo>
                  <a:pt x="4815064" y="2671762"/>
                </a:lnTo>
                <a:lnTo>
                  <a:pt x="4813476" y="2741612"/>
                </a:lnTo>
                <a:lnTo>
                  <a:pt x="4815064" y="2809875"/>
                </a:lnTo>
                <a:lnTo>
                  <a:pt x="4824589" y="2868612"/>
                </a:lnTo>
                <a:lnTo>
                  <a:pt x="4834114" y="2922587"/>
                </a:lnTo>
                <a:lnTo>
                  <a:pt x="4848401" y="2967037"/>
                </a:lnTo>
                <a:lnTo>
                  <a:pt x="4865864" y="3009900"/>
                </a:lnTo>
                <a:lnTo>
                  <a:pt x="4883326" y="3046412"/>
                </a:lnTo>
                <a:lnTo>
                  <a:pt x="4902376" y="3084512"/>
                </a:lnTo>
                <a:lnTo>
                  <a:pt x="4921426" y="3121025"/>
                </a:lnTo>
                <a:lnTo>
                  <a:pt x="4940476" y="3160712"/>
                </a:lnTo>
                <a:lnTo>
                  <a:pt x="4956351" y="3201987"/>
                </a:lnTo>
                <a:lnTo>
                  <a:pt x="4970639" y="3248025"/>
                </a:lnTo>
                <a:lnTo>
                  <a:pt x="4981751" y="3300412"/>
                </a:lnTo>
                <a:lnTo>
                  <a:pt x="4989689" y="3360737"/>
                </a:lnTo>
                <a:lnTo>
                  <a:pt x="4992864" y="3427412"/>
                </a:lnTo>
                <a:lnTo>
                  <a:pt x="4989689" y="3497262"/>
                </a:lnTo>
                <a:lnTo>
                  <a:pt x="4981751" y="3557587"/>
                </a:lnTo>
                <a:lnTo>
                  <a:pt x="4970639" y="3609975"/>
                </a:lnTo>
                <a:lnTo>
                  <a:pt x="4956351" y="3656012"/>
                </a:lnTo>
                <a:lnTo>
                  <a:pt x="4940476" y="3697287"/>
                </a:lnTo>
                <a:lnTo>
                  <a:pt x="4921426" y="3736975"/>
                </a:lnTo>
                <a:lnTo>
                  <a:pt x="4883326" y="3811587"/>
                </a:lnTo>
                <a:lnTo>
                  <a:pt x="4865864" y="3848100"/>
                </a:lnTo>
                <a:lnTo>
                  <a:pt x="4848401" y="3890962"/>
                </a:lnTo>
                <a:lnTo>
                  <a:pt x="4834114" y="3935412"/>
                </a:lnTo>
                <a:lnTo>
                  <a:pt x="4824589" y="3987800"/>
                </a:lnTo>
                <a:lnTo>
                  <a:pt x="4815064" y="4048125"/>
                </a:lnTo>
                <a:lnTo>
                  <a:pt x="4813476" y="4116387"/>
                </a:lnTo>
                <a:lnTo>
                  <a:pt x="4815064" y="4186237"/>
                </a:lnTo>
                <a:lnTo>
                  <a:pt x="4824589" y="4244975"/>
                </a:lnTo>
                <a:lnTo>
                  <a:pt x="4834114" y="4297362"/>
                </a:lnTo>
                <a:lnTo>
                  <a:pt x="4848401" y="4343400"/>
                </a:lnTo>
                <a:lnTo>
                  <a:pt x="4865864" y="4386262"/>
                </a:lnTo>
                <a:lnTo>
                  <a:pt x="4883326" y="4424362"/>
                </a:lnTo>
                <a:lnTo>
                  <a:pt x="4921426" y="4498975"/>
                </a:lnTo>
                <a:lnTo>
                  <a:pt x="4940476" y="4537075"/>
                </a:lnTo>
                <a:lnTo>
                  <a:pt x="4956351" y="4579937"/>
                </a:lnTo>
                <a:lnTo>
                  <a:pt x="4970639" y="4625975"/>
                </a:lnTo>
                <a:lnTo>
                  <a:pt x="4981751" y="4678362"/>
                </a:lnTo>
                <a:lnTo>
                  <a:pt x="4989689" y="4738687"/>
                </a:lnTo>
                <a:lnTo>
                  <a:pt x="4992864" y="4806950"/>
                </a:lnTo>
                <a:lnTo>
                  <a:pt x="4989689" y="4875212"/>
                </a:lnTo>
                <a:lnTo>
                  <a:pt x="4981751" y="4935537"/>
                </a:lnTo>
                <a:lnTo>
                  <a:pt x="4970639" y="4987925"/>
                </a:lnTo>
                <a:lnTo>
                  <a:pt x="4956351" y="5033962"/>
                </a:lnTo>
                <a:lnTo>
                  <a:pt x="4940476" y="5075237"/>
                </a:lnTo>
                <a:lnTo>
                  <a:pt x="4921426" y="5114925"/>
                </a:lnTo>
                <a:lnTo>
                  <a:pt x="4902376" y="5149850"/>
                </a:lnTo>
                <a:lnTo>
                  <a:pt x="4883326" y="5186362"/>
                </a:lnTo>
                <a:lnTo>
                  <a:pt x="4865864" y="5226050"/>
                </a:lnTo>
                <a:lnTo>
                  <a:pt x="4848401" y="5268912"/>
                </a:lnTo>
                <a:lnTo>
                  <a:pt x="4834114" y="5313362"/>
                </a:lnTo>
                <a:lnTo>
                  <a:pt x="4824589" y="5365750"/>
                </a:lnTo>
                <a:lnTo>
                  <a:pt x="4815064" y="5426075"/>
                </a:lnTo>
                <a:lnTo>
                  <a:pt x="4813476" y="5494337"/>
                </a:lnTo>
                <a:lnTo>
                  <a:pt x="4815064" y="5562600"/>
                </a:lnTo>
                <a:lnTo>
                  <a:pt x="4824589" y="5622925"/>
                </a:lnTo>
                <a:lnTo>
                  <a:pt x="4834114" y="5675312"/>
                </a:lnTo>
                <a:lnTo>
                  <a:pt x="4848401" y="5721350"/>
                </a:lnTo>
                <a:lnTo>
                  <a:pt x="4865864" y="5762625"/>
                </a:lnTo>
                <a:lnTo>
                  <a:pt x="4883326" y="5802312"/>
                </a:lnTo>
                <a:lnTo>
                  <a:pt x="4902376" y="5840412"/>
                </a:lnTo>
                <a:lnTo>
                  <a:pt x="4921426" y="5876925"/>
                </a:lnTo>
                <a:lnTo>
                  <a:pt x="4940476" y="5915025"/>
                </a:lnTo>
                <a:lnTo>
                  <a:pt x="4956351" y="5956300"/>
                </a:lnTo>
                <a:lnTo>
                  <a:pt x="4970639" y="6003925"/>
                </a:lnTo>
                <a:lnTo>
                  <a:pt x="4981751" y="6056312"/>
                </a:lnTo>
                <a:lnTo>
                  <a:pt x="4989689" y="6113462"/>
                </a:lnTo>
                <a:lnTo>
                  <a:pt x="4992864" y="6183312"/>
                </a:lnTo>
                <a:lnTo>
                  <a:pt x="4989689" y="6251575"/>
                </a:lnTo>
                <a:lnTo>
                  <a:pt x="4981751" y="6311900"/>
                </a:lnTo>
                <a:lnTo>
                  <a:pt x="4970639" y="6361112"/>
                </a:lnTo>
                <a:lnTo>
                  <a:pt x="4956351" y="6407150"/>
                </a:lnTo>
                <a:lnTo>
                  <a:pt x="4940476" y="6448425"/>
                </a:lnTo>
                <a:lnTo>
                  <a:pt x="4923014" y="6488112"/>
                </a:lnTo>
                <a:lnTo>
                  <a:pt x="4905551" y="6523037"/>
                </a:lnTo>
                <a:lnTo>
                  <a:pt x="4886501" y="6561137"/>
                </a:lnTo>
                <a:lnTo>
                  <a:pt x="4867451" y="6597650"/>
                </a:lnTo>
                <a:lnTo>
                  <a:pt x="4851576" y="6640512"/>
                </a:lnTo>
                <a:lnTo>
                  <a:pt x="4835701" y="6683375"/>
                </a:lnTo>
                <a:lnTo>
                  <a:pt x="4826176" y="6735762"/>
                </a:lnTo>
                <a:lnTo>
                  <a:pt x="4818239" y="6791325"/>
                </a:lnTo>
                <a:lnTo>
                  <a:pt x="4813476" y="6858000"/>
                </a:lnTo>
                <a:lnTo>
                  <a:pt x="0" y="6858000"/>
                </a:lnTo>
                <a:close/>
              </a:path>
            </a:pathLst>
          </a:custGeom>
          <a:solidFill>
            <a:schemeClr val="bg1"/>
          </a:solidFill>
          <a:ln w="0">
            <a:noFill/>
            <a:prstDash val="solid"/>
            <a:round/>
            <a:headEnd/>
            <a:tailEnd/>
          </a:ln>
        </p:spPr>
        <p:txBody>
          <a:bodyPr/>
          <a:lstStyle/>
          <a:p>
            <a:endParaRPr lang="en-US"/>
          </a:p>
        </p:txBody>
      </p:sp>
      <p:pic>
        <p:nvPicPr>
          <p:cNvPr id="6" name="Picture 5" descr="Family drawing on paper">
            <a:extLst>
              <a:ext uri="{FF2B5EF4-FFF2-40B4-BE49-F238E27FC236}">
                <a16:creationId xmlns:a16="http://schemas.microsoft.com/office/drawing/2014/main" id="{FD0F96AA-CC3D-AE16-D12F-43987F96DB1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43149" y="2388093"/>
            <a:ext cx="4408235" cy="2556768"/>
          </a:xfrm>
          <a:prstGeom prst="rect">
            <a:avLst/>
          </a:prstGeom>
        </p:spPr>
      </p:pic>
      <p:sp>
        <p:nvSpPr>
          <p:cNvPr id="4" name="Footer Placeholder 3">
            <a:extLst>
              <a:ext uri="{FF2B5EF4-FFF2-40B4-BE49-F238E27FC236}">
                <a16:creationId xmlns:a16="http://schemas.microsoft.com/office/drawing/2014/main" id="{95DF41D4-B000-F743-8F19-223DAFD1A267}"/>
              </a:ext>
            </a:extLst>
          </p:cNvPr>
          <p:cNvSpPr>
            <a:spLocks noGrp="1"/>
          </p:cNvSpPr>
          <p:nvPr>
            <p:ph type="ftr" sz="quarter" idx="11"/>
          </p:nvPr>
        </p:nvSpPr>
        <p:spPr>
          <a:xfrm>
            <a:off x="6552356" y="6371549"/>
            <a:ext cx="4114800" cy="345796"/>
          </a:xfrm>
        </p:spPr>
        <p:txBody>
          <a:bodyPr vert="horz" lIns="91440" tIns="45720" rIns="91440" bIns="45720" rtlCol="0" anchor="ctr">
            <a:normAutofit/>
          </a:bodyPr>
          <a:lstStyle/>
          <a:p>
            <a:pPr defTabSz="914400">
              <a:spcAft>
                <a:spcPts val="600"/>
              </a:spcAft>
            </a:pPr>
            <a:r>
              <a:rPr lang="en-US">
                <a:solidFill>
                  <a:schemeClr val="accent1">
                    <a:lumMod val="50000"/>
                  </a:schemeClr>
                </a:solidFill>
              </a:rPr>
              <a:t>Resource created by the MUSC Telehealth Outreach Program</a:t>
            </a:r>
          </a:p>
        </p:txBody>
      </p:sp>
      <p:sp>
        <p:nvSpPr>
          <p:cNvPr id="2" name="Title 1"/>
          <p:cNvSpPr>
            <a:spLocks noGrp="1"/>
          </p:cNvSpPr>
          <p:nvPr>
            <p:ph type="title"/>
          </p:nvPr>
        </p:nvSpPr>
        <p:spPr>
          <a:xfrm>
            <a:off x="583174" y="424262"/>
            <a:ext cx="3756176" cy="1232507"/>
          </a:xfrm>
        </p:spPr>
        <p:txBody>
          <a:bodyPr vert="horz" lIns="91440" tIns="45720" rIns="91440" bIns="45720" rtlCol="0" anchor="ctr">
            <a:normAutofit/>
          </a:bodyPr>
          <a:lstStyle/>
          <a:p>
            <a:pPr algn="ctr"/>
            <a:r>
              <a:rPr lang="en-US" sz="2000" spc="800">
                <a:solidFill>
                  <a:schemeClr val="tx1"/>
                </a:solidFill>
              </a:rPr>
              <a:t>MY FAMILY</a:t>
            </a:r>
            <a:br>
              <a:rPr lang="en-US" sz="2000" spc="800">
                <a:solidFill>
                  <a:schemeClr val="tx1"/>
                </a:solidFill>
              </a:rPr>
            </a:br>
            <a:r>
              <a:rPr lang="en-US" sz="2000" spc="800">
                <a:solidFill>
                  <a:schemeClr val="tx1"/>
                </a:solidFill>
              </a:rPr>
              <a:t>10 points</a:t>
            </a:r>
            <a:endParaRPr lang="en-US" sz="2000" spc="800" dirty="0">
              <a:solidFill>
                <a:schemeClr val="tx1"/>
              </a:solidFill>
            </a:endParaRPr>
          </a:p>
        </p:txBody>
      </p:sp>
    </p:spTree>
    <p:extLst>
      <p:ext uri="{BB962C8B-B14F-4D97-AF65-F5344CB8AC3E}">
        <p14:creationId xmlns:p14="http://schemas.microsoft.com/office/powerpoint/2010/main" val="104152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You get 10 points!</a:t>
            </a:r>
          </a:p>
        </p:txBody>
      </p:sp>
      <p:sp>
        <p:nvSpPr>
          <p:cNvPr id="3" name="Footer Placeholder 2">
            <a:extLst>
              <a:ext uri="{FF2B5EF4-FFF2-40B4-BE49-F238E27FC236}">
                <a16:creationId xmlns:a16="http://schemas.microsoft.com/office/drawing/2014/main" id="{3CF1FC89-50F2-4A4A-8CF4-B4EF00948192}"/>
              </a:ext>
            </a:extLst>
          </p:cNvPr>
          <p:cNvSpPr>
            <a:spLocks noGrp="1"/>
          </p:cNvSpPr>
          <p:nvPr>
            <p:ph type="ftr" sz="quarter" idx="11"/>
          </p:nvPr>
        </p:nvSpPr>
        <p:spPr/>
        <p:txBody>
          <a:bodyPr/>
          <a:lstStyle/>
          <a:p>
            <a:r>
              <a:rPr lang="en-US"/>
              <a:t>Resource created by the MUSC Telehealth Outreach Program</a:t>
            </a:r>
          </a:p>
        </p:txBody>
      </p:sp>
    </p:spTree>
    <p:extLst>
      <p:ext uri="{BB962C8B-B14F-4D97-AF65-F5344CB8AC3E}">
        <p14:creationId xmlns:p14="http://schemas.microsoft.com/office/powerpoint/2010/main" val="82604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pplause"/>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2"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24" name="Rectangle 23">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19166" y="150023"/>
            <a:ext cx="5875694" cy="1717939"/>
          </a:xfrm>
        </p:spPr>
        <p:txBody>
          <a:bodyPr vert="horz" lIns="91440" tIns="45720" rIns="91440" bIns="45720" rtlCol="0" anchor="ctr">
            <a:normAutofit/>
          </a:bodyPr>
          <a:lstStyle/>
          <a:p>
            <a:pPr algn="ctr"/>
            <a:r>
              <a:rPr lang="en-US" sz="2000" spc="800" dirty="0"/>
              <a:t>RANDOM</a:t>
            </a:r>
            <a:br>
              <a:rPr lang="en-US" sz="2000" spc="800" dirty="0"/>
            </a:br>
            <a:r>
              <a:rPr lang="en-US" sz="2000" spc="800" dirty="0"/>
              <a:t>10 </a:t>
            </a:r>
            <a:r>
              <a:rPr lang="en-US" sz="2000" spc="800" dirty="0" err="1"/>
              <a:t>pOINts</a:t>
            </a:r>
            <a:r>
              <a:rPr lang="en-US" sz="2000" spc="800" dirty="0"/>
              <a:t> </a:t>
            </a:r>
          </a:p>
        </p:txBody>
      </p:sp>
      <p:sp>
        <p:nvSpPr>
          <p:cNvPr id="3" name="Content Placeholder 2"/>
          <p:cNvSpPr>
            <a:spLocks noGrp="1"/>
          </p:cNvSpPr>
          <p:nvPr>
            <p:ph idx="1"/>
          </p:nvPr>
        </p:nvSpPr>
        <p:spPr>
          <a:xfrm>
            <a:off x="643157" y="1487156"/>
            <a:ext cx="5877385" cy="4927311"/>
          </a:xfrm>
        </p:spPr>
        <p:txBody>
          <a:bodyPr vert="horz" lIns="91440" tIns="45720" rIns="91440" bIns="45720" rtlCol="0" anchor="t">
            <a:normAutofit/>
          </a:bodyPr>
          <a:lstStyle/>
          <a:p>
            <a:pPr marL="0" indent="0" algn="ctr">
              <a:lnSpc>
                <a:spcPct val="100000"/>
              </a:lnSpc>
              <a:buNone/>
            </a:pPr>
            <a:r>
              <a:rPr lang="en-US" sz="5400" b="1" cap="all" spc="400" dirty="0">
                <a:solidFill>
                  <a:schemeClr val="bg2"/>
                </a:solidFill>
              </a:rPr>
              <a:t>What do you do to help yourself feel better?</a:t>
            </a:r>
          </a:p>
        </p:txBody>
      </p:sp>
      <p:sp>
        <p:nvSpPr>
          <p:cNvPr id="4" name="Footer Placeholder 3">
            <a:extLst>
              <a:ext uri="{FF2B5EF4-FFF2-40B4-BE49-F238E27FC236}">
                <a16:creationId xmlns:a16="http://schemas.microsoft.com/office/drawing/2014/main" id="{25DCE5F4-1E53-2743-A373-7A477F0BE06E}"/>
              </a:ext>
            </a:extLst>
          </p:cNvPr>
          <p:cNvSpPr>
            <a:spLocks noGrp="1"/>
          </p:cNvSpPr>
          <p:nvPr>
            <p:ph type="ftr" sz="quarter" idx="11"/>
          </p:nvPr>
        </p:nvSpPr>
        <p:spPr>
          <a:xfrm>
            <a:off x="1525296" y="6371549"/>
            <a:ext cx="4114800" cy="345796"/>
          </a:xfrm>
        </p:spPr>
        <p:txBody>
          <a:bodyPr vert="horz" lIns="91440" tIns="45720" rIns="91440" bIns="45720" rtlCol="0" anchor="ctr">
            <a:normAutofit/>
          </a:bodyPr>
          <a:lstStyle/>
          <a:p>
            <a:pPr defTabSz="914400">
              <a:spcAft>
                <a:spcPts val="600"/>
              </a:spcAft>
            </a:pPr>
            <a:r>
              <a:rPr lang="en-US" kern="1200" baseline="0" dirty="0">
                <a:solidFill>
                  <a:schemeClr val="accent1">
                    <a:lumMod val="50000"/>
                  </a:schemeClr>
                </a:solidFill>
                <a:latin typeface="+mn-lt"/>
                <a:ea typeface="+mn-ea"/>
                <a:cs typeface="+mn-cs"/>
              </a:rPr>
              <a:t>Resource created by the MUSC Telehealth Outreach Program</a:t>
            </a:r>
          </a:p>
        </p:txBody>
      </p:sp>
      <p:sp>
        <p:nvSpPr>
          <p:cNvPr id="28" name="Freeform: Shape 27">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Child holding bubble wand near mouth and looking upwards at bubbles of various sizes">
            <a:extLst>
              <a:ext uri="{FF2B5EF4-FFF2-40B4-BE49-F238E27FC236}">
                <a16:creationId xmlns:a16="http://schemas.microsoft.com/office/drawing/2014/main" id="{CA215F35-1A1B-C5F4-DEAF-E3EB3896579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136935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Daily double!!!!</a:t>
            </a:r>
            <a:br>
              <a:rPr lang="en-US" dirty="0"/>
            </a:br>
            <a:r>
              <a:rPr lang="en-US" dirty="0"/>
              <a:t>You get 2o points!</a:t>
            </a:r>
          </a:p>
        </p:txBody>
      </p:sp>
      <p:sp>
        <p:nvSpPr>
          <p:cNvPr id="3" name="Footer Placeholder 2">
            <a:extLst>
              <a:ext uri="{FF2B5EF4-FFF2-40B4-BE49-F238E27FC236}">
                <a16:creationId xmlns:a16="http://schemas.microsoft.com/office/drawing/2014/main" id="{6F8B9323-1CF2-824A-BE9E-2EA234A7A769}"/>
              </a:ext>
            </a:extLst>
          </p:cNvPr>
          <p:cNvSpPr>
            <a:spLocks noGrp="1"/>
          </p:cNvSpPr>
          <p:nvPr>
            <p:ph type="ftr" sz="quarter" idx="11"/>
          </p:nvPr>
        </p:nvSpPr>
        <p:spPr/>
        <p:txBody>
          <a:bodyPr/>
          <a:lstStyle/>
          <a:p>
            <a:r>
              <a:rPr lang="en-US"/>
              <a:t>Resource created by the MUSC Telehealth Outreach Program</a:t>
            </a:r>
          </a:p>
        </p:txBody>
      </p:sp>
    </p:spTree>
    <p:extLst>
      <p:ext uri="{BB962C8B-B14F-4D97-AF65-F5344CB8AC3E}">
        <p14:creationId xmlns:p14="http://schemas.microsoft.com/office/powerpoint/2010/main" val="30919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2" name="Cymbal"/>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2" name="Rectangle 11">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13">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6972" y="151033"/>
            <a:ext cx="5875694" cy="1255714"/>
          </a:xfrm>
        </p:spPr>
        <p:txBody>
          <a:bodyPr vert="horz" lIns="91440" tIns="45720" rIns="91440" bIns="45720" rtlCol="0" anchor="ctr">
            <a:normAutofit/>
          </a:bodyPr>
          <a:lstStyle/>
          <a:p>
            <a:pPr algn="ctr"/>
            <a:r>
              <a:rPr lang="en-US" sz="2000" spc="800"/>
              <a:t>All about me</a:t>
            </a:r>
            <a:br>
              <a:rPr lang="en-US" sz="2000" spc="800"/>
            </a:br>
            <a:r>
              <a:rPr lang="en-US" sz="2000" spc="800"/>
              <a:t>20 points</a:t>
            </a:r>
            <a:endParaRPr lang="en-US" sz="2000" spc="800" dirty="0"/>
          </a:p>
        </p:txBody>
      </p:sp>
      <p:sp>
        <p:nvSpPr>
          <p:cNvPr id="3" name="Content Placeholder 2"/>
          <p:cNvSpPr>
            <a:spLocks noGrp="1"/>
          </p:cNvSpPr>
          <p:nvPr>
            <p:ph idx="1"/>
          </p:nvPr>
        </p:nvSpPr>
        <p:spPr>
          <a:xfrm>
            <a:off x="643157" y="1185242"/>
            <a:ext cx="5877385" cy="5229225"/>
          </a:xfrm>
        </p:spPr>
        <p:txBody>
          <a:bodyPr vert="horz" lIns="91440" tIns="45720" rIns="91440" bIns="45720" rtlCol="0" anchor="t">
            <a:normAutofit/>
          </a:bodyPr>
          <a:lstStyle/>
          <a:p>
            <a:pPr marL="0" indent="0" algn="ctr">
              <a:lnSpc>
                <a:spcPct val="100000"/>
              </a:lnSpc>
              <a:buNone/>
            </a:pPr>
            <a:r>
              <a:rPr lang="en-US" sz="6600" b="1" cap="all" spc="400" dirty="0">
                <a:solidFill>
                  <a:schemeClr val="bg2"/>
                </a:solidFill>
              </a:rPr>
              <a:t>What is your favorite food to eat?</a:t>
            </a:r>
          </a:p>
        </p:txBody>
      </p:sp>
      <p:sp>
        <p:nvSpPr>
          <p:cNvPr id="4" name="Footer Placeholder 3">
            <a:extLst>
              <a:ext uri="{FF2B5EF4-FFF2-40B4-BE49-F238E27FC236}">
                <a16:creationId xmlns:a16="http://schemas.microsoft.com/office/drawing/2014/main" id="{5419980F-2D30-A54B-BAA0-AC613E2D9A58}"/>
              </a:ext>
            </a:extLst>
          </p:cNvPr>
          <p:cNvSpPr>
            <a:spLocks noGrp="1"/>
          </p:cNvSpPr>
          <p:nvPr>
            <p:ph type="ftr" sz="quarter" idx="11"/>
          </p:nvPr>
        </p:nvSpPr>
        <p:spPr>
          <a:xfrm>
            <a:off x="1525296" y="6371549"/>
            <a:ext cx="4114800" cy="345796"/>
          </a:xfrm>
        </p:spPr>
        <p:txBody>
          <a:bodyPr vert="horz" lIns="91440" tIns="45720" rIns="91440" bIns="45720" rtlCol="0" anchor="ctr">
            <a:normAutofit/>
          </a:bodyPr>
          <a:lstStyle/>
          <a:p>
            <a:pPr defTabSz="914400">
              <a:spcAft>
                <a:spcPts val="600"/>
              </a:spcAft>
            </a:pPr>
            <a:r>
              <a:rPr lang="en-US" kern="1200" baseline="0">
                <a:solidFill>
                  <a:schemeClr val="accent1">
                    <a:lumMod val="50000"/>
                  </a:schemeClr>
                </a:solidFill>
                <a:latin typeface="+mn-lt"/>
                <a:ea typeface="+mn-ea"/>
                <a:cs typeface="+mn-cs"/>
              </a:rPr>
              <a:t>Resource created by the MUSC Telehealth Outreach Program</a:t>
            </a:r>
            <a:endParaRPr lang="en-US" kern="1200" baseline="0" dirty="0">
              <a:solidFill>
                <a:schemeClr val="accent1">
                  <a:lumMod val="50000"/>
                </a:schemeClr>
              </a:solidFill>
              <a:latin typeface="+mn-lt"/>
              <a:ea typeface="+mn-ea"/>
              <a:cs typeface="+mn-cs"/>
            </a:endParaRPr>
          </a:p>
        </p:txBody>
      </p:sp>
      <p:sp>
        <p:nvSpPr>
          <p:cNvPr id="25" name="Freeform: Shape 15">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Western food arranged on table">
            <a:extLst>
              <a:ext uri="{FF2B5EF4-FFF2-40B4-BE49-F238E27FC236}">
                <a16:creationId xmlns:a16="http://schemas.microsoft.com/office/drawing/2014/main" id="{3B553635-1D50-F0D5-929F-1ACB1D4082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153423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br>
              <a:rPr lang="en-US" dirty="0"/>
            </a:br>
            <a:r>
              <a:rPr lang="en-US" dirty="0"/>
              <a:t>you get 20 points!</a:t>
            </a:r>
          </a:p>
        </p:txBody>
      </p:sp>
      <p:sp>
        <p:nvSpPr>
          <p:cNvPr id="3" name="Footer Placeholder 2">
            <a:extLst>
              <a:ext uri="{FF2B5EF4-FFF2-40B4-BE49-F238E27FC236}">
                <a16:creationId xmlns:a16="http://schemas.microsoft.com/office/drawing/2014/main" id="{65CF5F4F-5744-8946-AFF5-81ED14944BAE}"/>
              </a:ext>
            </a:extLst>
          </p:cNvPr>
          <p:cNvSpPr>
            <a:spLocks noGrp="1"/>
          </p:cNvSpPr>
          <p:nvPr>
            <p:ph type="ftr" sz="quarter" idx="11"/>
          </p:nvPr>
        </p:nvSpPr>
        <p:spPr/>
        <p:txBody>
          <a:bodyPr/>
          <a:lstStyle/>
          <a:p>
            <a:r>
              <a:rPr lang="en-US"/>
              <a:t>Resource created by the MUSC Telehealth Outreach Program</a:t>
            </a:r>
          </a:p>
        </p:txBody>
      </p:sp>
    </p:spTree>
    <p:extLst>
      <p:ext uri="{BB962C8B-B14F-4D97-AF65-F5344CB8AC3E}">
        <p14:creationId xmlns:p14="http://schemas.microsoft.com/office/powerpoint/2010/main" val="110839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pplause"/>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3" name="Rectangle 12">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4849" y="121053"/>
            <a:ext cx="5875694" cy="1064796"/>
          </a:xfrm>
        </p:spPr>
        <p:txBody>
          <a:bodyPr vert="horz" lIns="91440" tIns="45720" rIns="91440" bIns="45720" rtlCol="0" anchor="ctr">
            <a:normAutofit/>
          </a:bodyPr>
          <a:lstStyle/>
          <a:p>
            <a:pPr algn="ctr"/>
            <a:r>
              <a:rPr lang="en-US" sz="2000" spc="800" dirty="0"/>
              <a:t>Feelings	</a:t>
            </a:r>
            <a:br>
              <a:rPr lang="en-US" sz="2000" spc="800" dirty="0"/>
            </a:br>
            <a:r>
              <a:rPr lang="en-US" sz="2000" spc="800" dirty="0"/>
              <a:t>20 points</a:t>
            </a:r>
          </a:p>
        </p:txBody>
      </p:sp>
      <p:sp>
        <p:nvSpPr>
          <p:cNvPr id="3" name="Content Placeholder 2"/>
          <p:cNvSpPr>
            <a:spLocks noGrp="1"/>
          </p:cNvSpPr>
          <p:nvPr>
            <p:ph idx="1"/>
          </p:nvPr>
        </p:nvSpPr>
        <p:spPr>
          <a:xfrm>
            <a:off x="300914" y="930175"/>
            <a:ext cx="6321955" cy="4997649"/>
          </a:xfrm>
        </p:spPr>
        <p:txBody>
          <a:bodyPr vert="horz" lIns="91440" tIns="45720" rIns="91440" bIns="45720" rtlCol="0" anchor="t">
            <a:noAutofit/>
          </a:bodyPr>
          <a:lstStyle/>
          <a:p>
            <a:pPr marL="0" indent="0" algn="ctr">
              <a:lnSpc>
                <a:spcPct val="100000"/>
              </a:lnSpc>
              <a:buNone/>
            </a:pPr>
            <a:r>
              <a:rPr lang="en-US" sz="6000" b="1" cap="all" spc="400" dirty="0">
                <a:solidFill>
                  <a:schemeClr val="bg2"/>
                </a:solidFill>
              </a:rPr>
              <a:t>How can you tell when someone is feeling “mad?"</a:t>
            </a:r>
          </a:p>
        </p:txBody>
      </p:sp>
      <p:sp>
        <p:nvSpPr>
          <p:cNvPr id="4" name="Footer Placeholder 3">
            <a:extLst>
              <a:ext uri="{FF2B5EF4-FFF2-40B4-BE49-F238E27FC236}">
                <a16:creationId xmlns:a16="http://schemas.microsoft.com/office/drawing/2014/main" id="{41CDD307-57B4-8645-831A-B2E17DBB4810}"/>
              </a:ext>
            </a:extLst>
          </p:cNvPr>
          <p:cNvSpPr>
            <a:spLocks noGrp="1"/>
          </p:cNvSpPr>
          <p:nvPr>
            <p:ph type="ftr" sz="quarter" idx="11"/>
          </p:nvPr>
        </p:nvSpPr>
        <p:spPr>
          <a:xfrm>
            <a:off x="1525296" y="6371549"/>
            <a:ext cx="4114800" cy="345796"/>
          </a:xfrm>
        </p:spPr>
        <p:txBody>
          <a:bodyPr vert="horz" lIns="91440" tIns="45720" rIns="91440" bIns="45720" rtlCol="0" anchor="ctr">
            <a:normAutofit/>
          </a:bodyPr>
          <a:lstStyle/>
          <a:p>
            <a:pPr defTabSz="914400">
              <a:spcAft>
                <a:spcPts val="600"/>
              </a:spcAft>
            </a:pPr>
            <a:r>
              <a:rPr lang="en-US" kern="1200" baseline="0" dirty="0">
                <a:solidFill>
                  <a:schemeClr val="accent1">
                    <a:lumMod val="50000"/>
                  </a:schemeClr>
                </a:solidFill>
                <a:latin typeface="+mn-lt"/>
                <a:ea typeface="+mn-ea"/>
                <a:cs typeface="+mn-cs"/>
              </a:rPr>
              <a:t>Resource created by the MUSC Telehealth Outreach Program</a:t>
            </a:r>
          </a:p>
        </p:txBody>
      </p:sp>
      <p:sp>
        <p:nvSpPr>
          <p:cNvPr id="17" name="Freeform: Shape 16">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Dice with facial expressions">
            <a:extLst>
              <a:ext uri="{FF2B5EF4-FFF2-40B4-BE49-F238E27FC236}">
                <a16:creationId xmlns:a16="http://schemas.microsoft.com/office/drawing/2014/main" id="{E06E15DC-34EF-E436-67BA-E08A8B1A33D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134144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You get 20 points!</a:t>
            </a:r>
          </a:p>
        </p:txBody>
      </p:sp>
      <p:sp>
        <p:nvSpPr>
          <p:cNvPr id="3" name="Footer Placeholder 2">
            <a:extLst>
              <a:ext uri="{FF2B5EF4-FFF2-40B4-BE49-F238E27FC236}">
                <a16:creationId xmlns:a16="http://schemas.microsoft.com/office/drawing/2014/main" id="{515950AD-D32D-304C-9C77-11EFC9685FAF}"/>
              </a:ext>
            </a:extLst>
          </p:cNvPr>
          <p:cNvSpPr>
            <a:spLocks noGrp="1"/>
          </p:cNvSpPr>
          <p:nvPr>
            <p:ph type="ftr" sz="quarter" idx="11"/>
          </p:nvPr>
        </p:nvSpPr>
        <p:spPr/>
        <p:txBody>
          <a:bodyPr/>
          <a:lstStyle/>
          <a:p>
            <a:r>
              <a:rPr lang="en-US"/>
              <a:t>Resource created by the MUSC Telehealth Outreach Program</a:t>
            </a:r>
          </a:p>
        </p:txBody>
      </p:sp>
    </p:spTree>
    <p:extLst>
      <p:ext uri="{BB962C8B-B14F-4D97-AF65-F5344CB8AC3E}">
        <p14:creationId xmlns:p14="http://schemas.microsoft.com/office/powerpoint/2010/main" val="124299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Applause"/>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2"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24" name="Rectangle 23">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4849" y="954923"/>
            <a:ext cx="5875694" cy="4504620"/>
          </a:xfrm>
        </p:spPr>
        <p:txBody>
          <a:bodyPr vert="horz" lIns="91440" tIns="45720" rIns="91440" bIns="45720" rtlCol="0" anchor="ctr">
            <a:normAutofit/>
          </a:bodyPr>
          <a:lstStyle/>
          <a:p>
            <a:pPr algn="ctr"/>
            <a:r>
              <a:rPr lang="en-US" sz="5300" spc="800" dirty="0">
                <a:solidFill>
                  <a:schemeClr val="bg1"/>
                </a:solidFill>
              </a:rPr>
              <a:t>Who can you tell if someone gives you a “not okay” touch?</a:t>
            </a:r>
            <a:br>
              <a:rPr lang="en-US" sz="5300" spc="800" dirty="0"/>
            </a:br>
            <a:endParaRPr lang="en-US" sz="5300" spc="800" dirty="0"/>
          </a:p>
        </p:txBody>
      </p:sp>
      <p:sp>
        <p:nvSpPr>
          <p:cNvPr id="3" name="Content Placeholder 2"/>
          <p:cNvSpPr>
            <a:spLocks noGrp="1"/>
          </p:cNvSpPr>
          <p:nvPr>
            <p:ph idx="1"/>
          </p:nvPr>
        </p:nvSpPr>
        <p:spPr>
          <a:xfrm>
            <a:off x="643157" y="5572664"/>
            <a:ext cx="5877385" cy="841803"/>
          </a:xfrm>
        </p:spPr>
        <p:txBody>
          <a:bodyPr vert="horz" lIns="91440" tIns="45720" rIns="91440" bIns="45720" rtlCol="0" anchor="t">
            <a:normAutofit/>
          </a:bodyPr>
          <a:lstStyle/>
          <a:p>
            <a:pPr marL="0" indent="0" algn="ctr">
              <a:lnSpc>
                <a:spcPct val="100000"/>
              </a:lnSpc>
              <a:buNone/>
            </a:pPr>
            <a:r>
              <a:rPr lang="en-US" b="1" cap="all" spc="400" dirty="0">
                <a:solidFill>
                  <a:schemeClr val="tx1"/>
                </a:solidFill>
              </a:rPr>
              <a:t>safety</a:t>
            </a:r>
            <a:br>
              <a:rPr lang="en-US" b="1" cap="all" spc="400" dirty="0">
                <a:solidFill>
                  <a:schemeClr val="tx1"/>
                </a:solidFill>
              </a:rPr>
            </a:br>
            <a:r>
              <a:rPr lang="en-US" b="1" cap="all" spc="400" dirty="0">
                <a:solidFill>
                  <a:schemeClr val="tx1"/>
                </a:solidFill>
              </a:rPr>
              <a:t>20 points</a:t>
            </a:r>
          </a:p>
        </p:txBody>
      </p:sp>
      <p:sp>
        <p:nvSpPr>
          <p:cNvPr id="4" name="Footer Placeholder 3">
            <a:extLst>
              <a:ext uri="{FF2B5EF4-FFF2-40B4-BE49-F238E27FC236}">
                <a16:creationId xmlns:a16="http://schemas.microsoft.com/office/drawing/2014/main" id="{5C56A9A5-C388-0941-8EB6-CA29EA87EB83}"/>
              </a:ext>
            </a:extLst>
          </p:cNvPr>
          <p:cNvSpPr>
            <a:spLocks noGrp="1"/>
          </p:cNvSpPr>
          <p:nvPr>
            <p:ph type="ftr" sz="quarter" idx="11"/>
          </p:nvPr>
        </p:nvSpPr>
        <p:spPr>
          <a:xfrm>
            <a:off x="1525296" y="6371549"/>
            <a:ext cx="4114800" cy="345796"/>
          </a:xfrm>
        </p:spPr>
        <p:txBody>
          <a:bodyPr vert="horz" lIns="91440" tIns="45720" rIns="91440" bIns="45720" rtlCol="0" anchor="ctr">
            <a:normAutofit/>
          </a:bodyPr>
          <a:lstStyle/>
          <a:p>
            <a:pPr defTabSz="914400">
              <a:spcAft>
                <a:spcPts val="600"/>
              </a:spcAft>
            </a:pPr>
            <a:r>
              <a:rPr lang="en-US" kern="1200" baseline="0" dirty="0">
                <a:solidFill>
                  <a:schemeClr val="accent1">
                    <a:lumMod val="50000"/>
                  </a:schemeClr>
                </a:solidFill>
                <a:latin typeface="+mn-lt"/>
                <a:ea typeface="+mn-ea"/>
                <a:cs typeface="+mn-cs"/>
              </a:rPr>
              <a:t>Resource created by the MUSC Telehealth Outreach Program</a:t>
            </a:r>
          </a:p>
        </p:txBody>
      </p:sp>
      <p:sp>
        <p:nvSpPr>
          <p:cNvPr id="28" name="Freeform: Shape 27">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Person holding a puzzle piece">
            <a:extLst>
              <a:ext uri="{FF2B5EF4-FFF2-40B4-BE49-F238E27FC236}">
                <a16:creationId xmlns:a16="http://schemas.microsoft.com/office/drawing/2014/main" id="{1BF5C61A-9E5A-A8D0-2B5F-AC97CF3FEAB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144276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You get 20 points!</a:t>
            </a:r>
          </a:p>
        </p:txBody>
      </p:sp>
      <p:sp>
        <p:nvSpPr>
          <p:cNvPr id="3" name="Footer Placeholder 2">
            <a:extLst>
              <a:ext uri="{FF2B5EF4-FFF2-40B4-BE49-F238E27FC236}">
                <a16:creationId xmlns:a16="http://schemas.microsoft.com/office/drawing/2014/main" id="{E416C630-B7EA-4040-8D96-F73C63407BB7}"/>
              </a:ext>
            </a:extLst>
          </p:cNvPr>
          <p:cNvSpPr>
            <a:spLocks noGrp="1"/>
          </p:cNvSpPr>
          <p:nvPr>
            <p:ph type="ftr" sz="quarter" idx="11"/>
          </p:nvPr>
        </p:nvSpPr>
        <p:spPr/>
        <p:txBody>
          <a:bodyPr/>
          <a:lstStyle/>
          <a:p>
            <a:r>
              <a:rPr lang="en-US"/>
              <a:t>Resource created by the MUSC Telehealth Outreach Program</a:t>
            </a:r>
          </a:p>
        </p:txBody>
      </p:sp>
    </p:spTree>
    <p:extLst>
      <p:ext uri="{BB962C8B-B14F-4D97-AF65-F5344CB8AC3E}">
        <p14:creationId xmlns:p14="http://schemas.microsoft.com/office/powerpoint/2010/main" val="162338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Applause"/>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Title 4">
            <a:extLst>
              <a:ext uri="{FF2B5EF4-FFF2-40B4-BE49-F238E27FC236}">
                <a16:creationId xmlns:a16="http://schemas.microsoft.com/office/drawing/2014/main" id="{23B8A7DD-DD44-F94E-932D-6DAABE3C8C88}"/>
              </a:ext>
            </a:extLst>
          </p:cNvPr>
          <p:cNvSpPr>
            <a:spLocks noGrp="1"/>
          </p:cNvSpPr>
          <p:nvPr>
            <p:ph type="title"/>
          </p:nvPr>
        </p:nvSpPr>
        <p:spPr>
          <a:xfrm>
            <a:off x="777240" y="731519"/>
            <a:ext cx="2845191" cy="3237579"/>
          </a:xfrm>
        </p:spPr>
        <p:txBody>
          <a:bodyPr>
            <a:normAutofit/>
          </a:bodyPr>
          <a:lstStyle/>
          <a:p>
            <a:r>
              <a:rPr lang="en-US" sz="3800">
                <a:solidFill>
                  <a:srgbClr val="FFFFFF"/>
                </a:solidFill>
              </a:rPr>
              <a:t>Instructions for Therapy Trivia</a:t>
            </a:r>
          </a:p>
        </p:txBody>
      </p:sp>
      <p:sp>
        <p:nvSpPr>
          <p:cNvPr id="13" name="Rectangle 12">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Rectangle 14">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506A19DB-B2E4-354D-A751-33306879985D}"/>
              </a:ext>
            </a:extLst>
          </p:cNvPr>
          <p:cNvSpPr>
            <a:spLocks noGrp="1"/>
          </p:cNvSpPr>
          <p:nvPr>
            <p:ph idx="1"/>
          </p:nvPr>
        </p:nvSpPr>
        <p:spPr>
          <a:xfrm>
            <a:off x="4379709" y="686862"/>
            <a:ext cx="7037591" cy="5475129"/>
          </a:xfrm>
        </p:spPr>
        <p:txBody>
          <a:bodyPr anchor="ctr">
            <a:normAutofit lnSpcReduction="10000"/>
          </a:bodyPr>
          <a:lstStyle/>
          <a:p>
            <a:r>
              <a:rPr lang="en-US" sz="1400" dirty="0"/>
              <a:t>Therapy Trivia is a game that can be used to get to know your clients while also beginning to assess your clients' knowledge of therapeutic themes. </a:t>
            </a:r>
          </a:p>
          <a:p>
            <a:r>
              <a:rPr lang="en-US" sz="1400" dirty="0"/>
              <a:t>To play, put your PowerPoint in</a:t>
            </a:r>
            <a:r>
              <a:rPr lang="en-AU" sz="1400" dirty="0"/>
              <a:t> “presentation mode,” share your screen with the client, and go to slide 3- which contains a board with five categories with point values ranging from 10 to 50. </a:t>
            </a:r>
            <a:endParaRPr lang="en-US" sz="1400" dirty="0"/>
          </a:p>
          <a:p>
            <a:r>
              <a:rPr lang="en-AU" sz="1400" dirty="0"/>
              <a:t>Explain to your client that the purpose of the game is to get to know more about them and for them to learn about some of the topics that will be a focus for therapy moving forward. </a:t>
            </a:r>
            <a:endParaRPr lang="en-US" sz="1400" dirty="0"/>
          </a:p>
          <a:p>
            <a:pPr lvl="0"/>
            <a:r>
              <a:rPr lang="en-AU" sz="1400" dirty="0"/>
              <a:t>Take turns with your client selecting numbers and responding to questions. </a:t>
            </a:r>
            <a:endParaRPr lang="en-US" sz="1400" dirty="0"/>
          </a:p>
          <a:p>
            <a:pPr lvl="0"/>
            <a:r>
              <a:rPr lang="en-AU" sz="1400" dirty="0"/>
              <a:t>When selecting a number, it is important to click on the numbers themselves- rather than simply clicking in the cell where the numbers are located.</a:t>
            </a:r>
            <a:endParaRPr lang="en-US" sz="1400" dirty="0"/>
          </a:p>
          <a:p>
            <a:r>
              <a:rPr lang="en-AU" sz="1400" dirty="0"/>
              <a:t>When you click on a number, you will be taken to a page that contains the question corresponding to that category and point value. After your client answers, advance to the next slide by clicking on the slide.</a:t>
            </a:r>
            <a:endParaRPr lang="en-US" sz="1400" dirty="0"/>
          </a:p>
          <a:p>
            <a:pPr lvl="1"/>
            <a:r>
              <a:rPr lang="en-AU" sz="1200" dirty="0"/>
              <a:t>Correct answer - click anywhere on the screen to prompt an animation with applause and information about the points earned. Then click on the “Home” button to return to the Trivia Board.</a:t>
            </a:r>
            <a:endParaRPr lang="en-US" sz="1200" dirty="0"/>
          </a:p>
          <a:p>
            <a:pPr lvl="1"/>
            <a:r>
              <a:rPr lang="en-AU" sz="1200" dirty="0"/>
              <a:t>Incorrect answer - click directly on the “Home” button to return to the Trivia Board without the applause animation.</a:t>
            </a:r>
            <a:endParaRPr lang="en-US" sz="1200" dirty="0"/>
          </a:p>
          <a:p>
            <a:pPr lvl="0"/>
            <a:r>
              <a:rPr lang="en-AU" sz="1400" dirty="0"/>
              <a:t>If keeping score, you will need to keep score manually because the PowerPoint does not have an option to tally the score.</a:t>
            </a:r>
          </a:p>
          <a:p>
            <a:pPr lvl="0"/>
            <a:r>
              <a:rPr lang="en-US" sz="1400" dirty="0"/>
              <a:t>When you are ready to end the game, click the “End Game” button on the Trivia Board.</a:t>
            </a:r>
            <a:endParaRPr lang="en-US" sz="1400" dirty="0">
              <a:cs typeface="Calibri"/>
            </a:endParaRPr>
          </a:p>
          <a:p>
            <a:r>
              <a:rPr lang="en-US" sz="1400" dirty="0"/>
              <a:t>Click anywhere on the last screen for a “Congratulations” and drum roll celebration.  </a:t>
            </a:r>
          </a:p>
          <a:p>
            <a:pPr lvl="0"/>
            <a:r>
              <a:rPr lang="en-AU" sz="1400" dirty="0"/>
              <a:t>Feel free to adapt this resource to include your own questions!</a:t>
            </a:r>
            <a:endParaRPr lang="en-US" sz="1400" dirty="0"/>
          </a:p>
        </p:txBody>
      </p:sp>
      <p:sp>
        <p:nvSpPr>
          <p:cNvPr id="4" name="Footer Placeholder 3">
            <a:extLst>
              <a:ext uri="{FF2B5EF4-FFF2-40B4-BE49-F238E27FC236}">
                <a16:creationId xmlns:a16="http://schemas.microsoft.com/office/drawing/2014/main" id="{4EF199A5-8925-224E-A1AC-1830438AEFB6}"/>
              </a:ext>
            </a:extLst>
          </p:cNvPr>
          <p:cNvSpPr>
            <a:spLocks noGrp="1"/>
          </p:cNvSpPr>
          <p:nvPr>
            <p:ph type="ftr" sz="quarter" idx="11"/>
          </p:nvPr>
        </p:nvSpPr>
        <p:spPr>
          <a:xfrm>
            <a:off x="462058" y="6407779"/>
            <a:ext cx="6675120" cy="365125"/>
          </a:xfrm>
        </p:spPr>
        <p:txBody>
          <a:bodyPr>
            <a:normAutofit/>
          </a:bodyPr>
          <a:lstStyle/>
          <a:p>
            <a:pPr algn="l">
              <a:spcAft>
                <a:spcPts val="600"/>
              </a:spcAft>
            </a:pPr>
            <a:r>
              <a:rPr lang="en-US" sz="1050">
                <a:solidFill>
                  <a:schemeClr val="tx1">
                    <a:lumMod val="50000"/>
                    <a:lumOff val="50000"/>
                  </a:schemeClr>
                </a:solidFill>
              </a:rPr>
              <a:t>Resource created by the MUSC Telehealth Outreach Program</a:t>
            </a:r>
          </a:p>
        </p:txBody>
      </p:sp>
    </p:spTree>
    <p:extLst>
      <p:ext uri="{BB962C8B-B14F-4D97-AF65-F5344CB8AC3E}">
        <p14:creationId xmlns:p14="http://schemas.microsoft.com/office/powerpoint/2010/main" val="546283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3" name="Rectangle 12">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19166" y="442622"/>
            <a:ext cx="5875694" cy="1024602"/>
          </a:xfrm>
        </p:spPr>
        <p:txBody>
          <a:bodyPr vert="horz" lIns="91440" tIns="45720" rIns="91440" bIns="45720" rtlCol="0" anchor="ctr">
            <a:normAutofit/>
          </a:bodyPr>
          <a:lstStyle/>
          <a:p>
            <a:pPr algn="ctr"/>
            <a:r>
              <a:rPr lang="en-US" sz="2000" spc="800" dirty="0"/>
              <a:t>My family</a:t>
            </a:r>
            <a:br>
              <a:rPr lang="en-US" sz="2000" spc="800" dirty="0"/>
            </a:br>
            <a:r>
              <a:rPr lang="en-US" sz="2000" spc="800" dirty="0"/>
              <a:t>20 points</a:t>
            </a:r>
          </a:p>
        </p:txBody>
      </p:sp>
      <p:sp>
        <p:nvSpPr>
          <p:cNvPr id="3" name="Content Placeholder 2"/>
          <p:cNvSpPr>
            <a:spLocks noGrp="1"/>
          </p:cNvSpPr>
          <p:nvPr>
            <p:ph idx="1"/>
          </p:nvPr>
        </p:nvSpPr>
        <p:spPr>
          <a:xfrm>
            <a:off x="643157" y="1467224"/>
            <a:ext cx="5877385" cy="4947243"/>
          </a:xfrm>
        </p:spPr>
        <p:txBody>
          <a:bodyPr vert="horz" lIns="91440" tIns="45720" rIns="91440" bIns="45720" rtlCol="0" anchor="t">
            <a:normAutofit/>
          </a:bodyPr>
          <a:lstStyle/>
          <a:p>
            <a:pPr marL="0" indent="0" algn="ctr">
              <a:lnSpc>
                <a:spcPct val="100000"/>
              </a:lnSpc>
              <a:buNone/>
            </a:pPr>
            <a:r>
              <a:rPr lang="en-US" sz="6000" b="1" cap="all" spc="400" dirty="0">
                <a:solidFill>
                  <a:schemeClr val="bg2"/>
                </a:solidFill>
              </a:rPr>
              <a:t>Where does your family live?</a:t>
            </a:r>
          </a:p>
        </p:txBody>
      </p:sp>
      <p:sp>
        <p:nvSpPr>
          <p:cNvPr id="4" name="Footer Placeholder 3">
            <a:extLst>
              <a:ext uri="{FF2B5EF4-FFF2-40B4-BE49-F238E27FC236}">
                <a16:creationId xmlns:a16="http://schemas.microsoft.com/office/drawing/2014/main" id="{4B9C3B4E-B3A7-3648-8416-46D900F70162}"/>
              </a:ext>
            </a:extLst>
          </p:cNvPr>
          <p:cNvSpPr>
            <a:spLocks noGrp="1"/>
          </p:cNvSpPr>
          <p:nvPr>
            <p:ph type="ftr" sz="quarter" idx="11"/>
          </p:nvPr>
        </p:nvSpPr>
        <p:spPr>
          <a:xfrm>
            <a:off x="1525296" y="6371549"/>
            <a:ext cx="4114800" cy="345796"/>
          </a:xfrm>
        </p:spPr>
        <p:txBody>
          <a:bodyPr vert="horz" lIns="91440" tIns="45720" rIns="91440" bIns="45720" rtlCol="0" anchor="ctr">
            <a:normAutofit/>
          </a:bodyPr>
          <a:lstStyle/>
          <a:p>
            <a:pPr defTabSz="914400">
              <a:spcAft>
                <a:spcPts val="600"/>
              </a:spcAft>
            </a:pPr>
            <a:r>
              <a:rPr lang="en-US" kern="1200" baseline="0" dirty="0">
                <a:solidFill>
                  <a:schemeClr val="accent1">
                    <a:lumMod val="50000"/>
                  </a:schemeClr>
                </a:solidFill>
                <a:latin typeface="+mn-lt"/>
                <a:ea typeface="+mn-ea"/>
                <a:cs typeface="+mn-cs"/>
              </a:rPr>
              <a:t>Resource created by the MUSC Telehealth Outreach Program</a:t>
            </a:r>
          </a:p>
        </p:txBody>
      </p:sp>
      <p:sp>
        <p:nvSpPr>
          <p:cNvPr id="17" name="Freeform: Shape 16">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Blue 3d house and several white 3d houses">
            <a:extLst>
              <a:ext uri="{FF2B5EF4-FFF2-40B4-BE49-F238E27FC236}">
                <a16:creationId xmlns:a16="http://schemas.microsoft.com/office/drawing/2014/main" id="{44E61E43-A140-455A-DDCE-44D2AC414B1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128785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You get 20 points!</a:t>
            </a:r>
          </a:p>
        </p:txBody>
      </p:sp>
      <p:sp>
        <p:nvSpPr>
          <p:cNvPr id="3" name="Footer Placeholder 2">
            <a:extLst>
              <a:ext uri="{FF2B5EF4-FFF2-40B4-BE49-F238E27FC236}">
                <a16:creationId xmlns:a16="http://schemas.microsoft.com/office/drawing/2014/main" id="{480A311F-2BC5-4643-BE25-3F897812629B}"/>
              </a:ext>
            </a:extLst>
          </p:cNvPr>
          <p:cNvSpPr>
            <a:spLocks noGrp="1"/>
          </p:cNvSpPr>
          <p:nvPr>
            <p:ph type="ftr" sz="quarter" idx="11"/>
          </p:nvPr>
        </p:nvSpPr>
        <p:spPr/>
        <p:txBody>
          <a:bodyPr/>
          <a:lstStyle/>
          <a:p>
            <a:r>
              <a:rPr lang="en-US"/>
              <a:t>Resource created by the MUSC Telehealth Outreach Program</a:t>
            </a:r>
          </a:p>
        </p:txBody>
      </p:sp>
    </p:spTree>
    <p:extLst>
      <p:ext uri="{BB962C8B-B14F-4D97-AF65-F5344CB8AC3E}">
        <p14:creationId xmlns:p14="http://schemas.microsoft.com/office/powerpoint/2010/main" val="30911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pplause"/>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2"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24" name="Rectangle 23">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19169" y="271635"/>
            <a:ext cx="5875694" cy="934167"/>
          </a:xfrm>
        </p:spPr>
        <p:txBody>
          <a:bodyPr vert="horz" lIns="91440" tIns="45720" rIns="91440" bIns="45720" rtlCol="0" anchor="ctr">
            <a:normAutofit/>
          </a:bodyPr>
          <a:lstStyle/>
          <a:p>
            <a:pPr algn="ctr"/>
            <a:r>
              <a:rPr lang="en-US" sz="2000" spc="800" dirty="0"/>
              <a:t>random</a:t>
            </a:r>
            <a:br>
              <a:rPr lang="en-US" sz="2000" spc="800" dirty="0"/>
            </a:br>
            <a:r>
              <a:rPr lang="en-US" sz="2000" spc="800" dirty="0"/>
              <a:t>20 points </a:t>
            </a:r>
          </a:p>
        </p:txBody>
      </p:sp>
      <p:sp>
        <p:nvSpPr>
          <p:cNvPr id="3" name="Content Placeholder 2"/>
          <p:cNvSpPr>
            <a:spLocks noGrp="1"/>
          </p:cNvSpPr>
          <p:nvPr>
            <p:ph idx="1"/>
          </p:nvPr>
        </p:nvSpPr>
        <p:spPr>
          <a:xfrm>
            <a:off x="643157" y="1316334"/>
            <a:ext cx="5877385" cy="5098134"/>
          </a:xfrm>
        </p:spPr>
        <p:txBody>
          <a:bodyPr vert="horz" lIns="91440" tIns="45720" rIns="91440" bIns="45720" rtlCol="0" anchor="t">
            <a:normAutofit/>
          </a:bodyPr>
          <a:lstStyle/>
          <a:p>
            <a:pPr marL="0" indent="0" algn="ctr">
              <a:lnSpc>
                <a:spcPct val="100000"/>
              </a:lnSpc>
              <a:buNone/>
            </a:pPr>
            <a:r>
              <a:rPr lang="en-US" sz="6000" b="1" cap="all" spc="400" dirty="0">
                <a:solidFill>
                  <a:schemeClr val="bg2"/>
                </a:solidFill>
              </a:rPr>
              <a:t>What can an adult say to help a kid feel better?</a:t>
            </a:r>
          </a:p>
        </p:txBody>
      </p:sp>
      <p:sp>
        <p:nvSpPr>
          <p:cNvPr id="4" name="Footer Placeholder 3">
            <a:extLst>
              <a:ext uri="{FF2B5EF4-FFF2-40B4-BE49-F238E27FC236}">
                <a16:creationId xmlns:a16="http://schemas.microsoft.com/office/drawing/2014/main" id="{8470F0B5-AB77-C449-B8F9-FE9CC7BDD2E0}"/>
              </a:ext>
            </a:extLst>
          </p:cNvPr>
          <p:cNvSpPr>
            <a:spLocks noGrp="1"/>
          </p:cNvSpPr>
          <p:nvPr>
            <p:ph type="ftr" sz="quarter" idx="11"/>
          </p:nvPr>
        </p:nvSpPr>
        <p:spPr>
          <a:xfrm>
            <a:off x="1525296" y="6371549"/>
            <a:ext cx="4114800" cy="345796"/>
          </a:xfrm>
        </p:spPr>
        <p:txBody>
          <a:bodyPr vert="horz" lIns="91440" tIns="45720" rIns="91440" bIns="45720" rtlCol="0" anchor="ctr">
            <a:normAutofit/>
          </a:bodyPr>
          <a:lstStyle/>
          <a:p>
            <a:pPr defTabSz="914400">
              <a:spcAft>
                <a:spcPts val="600"/>
              </a:spcAft>
            </a:pPr>
            <a:r>
              <a:rPr lang="en-US" kern="1200" baseline="0" dirty="0">
                <a:solidFill>
                  <a:schemeClr val="accent1">
                    <a:lumMod val="50000"/>
                  </a:schemeClr>
                </a:solidFill>
                <a:latin typeface="+mn-lt"/>
                <a:ea typeface="+mn-ea"/>
                <a:cs typeface="+mn-cs"/>
              </a:rPr>
              <a:t>Resource created by the MUSC Telehealth Outreach Program</a:t>
            </a:r>
          </a:p>
        </p:txBody>
      </p:sp>
      <p:sp>
        <p:nvSpPr>
          <p:cNvPr id="28" name="Freeform: Shape 27">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Yellow speech bubble on pink background">
            <a:extLst>
              <a:ext uri="{FF2B5EF4-FFF2-40B4-BE49-F238E27FC236}">
                <a16:creationId xmlns:a16="http://schemas.microsoft.com/office/drawing/2014/main" id="{1D083CB4-2B77-C166-EAF8-0A7AB3CDCF4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42068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You get 20 points!</a:t>
            </a:r>
          </a:p>
        </p:txBody>
      </p:sp>
      <p:sp>
        <p:nvSpPr>
          <p:cNvPr id="3" name="Footer Placeholder 2">
            <a:extLst>
              <a:ext uri="{FF2B5EF4-FFF2-40B4-BE49-F238E27FC236}">
                <a16:creationId xmlns:a16="http://schemas.microsoft.com/office/drawing/2014/main" id="{8B42209D-5807-5446-83A6-03DEA5ADB73F}"/>
              </a:ext>
            </a:extLst>
          </p:cNvPr>
          <p:cNvSpPr>
            <a:spLocks noGrp="1"/>
          </p:cNvSpPr>
          <p:nvPr>
            <p:ph type="ftr" sz="quarter" idx="11"/>
          </p:nvPr>
        </p:nvSpPr>
        <p:spPr/>
        <p:txBody>
          <a:bodyPr/>
          <a:lstStyle/>
          <a:p>
            <a:r>
              <a:rPr lang="en-US"/>
              <a:t>Resource created by the MUSC Telehealth Outreach Program</a:t>
            </a:r>
          </a:p>
        </p:txBody>
      </p:sp>
    </p:spTree>
    <p:extLst>
      <p:ext uri="{BB962C8B-B14F-4D97-AF65-F5344CB8AC3E}">
        <p14:creationId xmlns:p14="http://schemas.microsoft.com/office/powerpoint/2010/main" val="181308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pplause"/>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1"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22" name="Rectangle 12">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3" name="Rectangle 14">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19169" y="168449"/>
            <a:ext cx="5875694" cy="1336101"/>
          </a:xfrm>
        </p:spPr>
        <p:txBody>
          <a:bodyPr vert="horz" lIns="91440" tIns="45720" rIns="91440" bIns="45720" rtlCol="0" anchor="ctr">
            <a:normAutofit/>
          </a:bodyPr>
          <a:lstStyle/>
          <a:p>
            <a:pPr algn="ctr"/>
            <a:r>
              <a:rPr lang="en-US" sz="2000" spc="800" dirty="0"/>
              <a:t>All about me</a:t>
            </a:r>
            <a:br>
              <a:rPr lang="en-US" sz="2000" spc="800" dirty="0"/>
            </a:br>
            <a:r>
              <a:rPr lang="en-US" sz="2000" spc="800" dirty="0"/>
              <a:t>30 points</a:t>
            </a:r>
          </a:p>
        </p:txBody>
      </p:sp>
      <p:sp>
        <p:nvSpPr>
          <p:cNvPr id="3" name="Content Placeholder 2"/>
          <p:cNvSpPr>
            <a:spLocks noGrp="1"/>
          </p:cNvSpPr>
          <p:nvPr>
            <p:ph idx="1"/>
          </p:nvPr>
        </p:nvSpPr>
        <p:spPr>
          <a:xfrm>
            <a:off x="643157" y="1645205"/>
            <a:ext cx="5877385" cy="4726344"/>
          </a:xfrm>
        </p:spPr>
        <p:txBody>
          <a:bodyPr vert="horz" lIns="91440" tIns="45720" rIns="91440" bIns="45720" rtlCol="0" anchor="t">
            <a:normAutofit/>
          </a:bodyPr>
          <a:lstStyle/>
          <a:p>
            <a:pPr marL="0" indent="0" algn="ctr">
              <a:lnSpc>
                <a:spcPct val="100000"/>
              </a:lnSpc>
              <a:buNone/>
            </a:pPr>
            <a:r>
              <a:rPr lang="en-US" sz="5400" b="1" cap="all" spc="400" dirty="0">
                <a:solidFill>
                  <a:schemeClr val="bg2"/>
                </a:solidFill>
              </a:rPr>
              <a:t>What is your favorite movie, book, or TV show?</a:t>
            </a:r>
          </a:p>
        </p:txBody>
      </p:sp>
      <p:sp>
        <p:nvSpPr>
          <p:cNvPr id="4" name="Footer Placeholder 3">
            <a:extLst>
              <a:ext uri="{FF2B5EF4-FFF2-40B4-BE49-F238E27FC236}">
                <a16:creationId xmlns:a16="http://schemas.microsoft.com/office/drawing/2014/main" id="{0420BF69-D92C-294A-BB5B-1CE849D061EF}"/>
              </a:ext>
            </a:extLst>
          </p:cNvPr>
          <p:cNvSpPr>
            <a:spLocks noGrp="1"/>
          </p:cNvSpPr>
          <p:nvPr>
            <p:ph type="ftr" sz="quarter" idx="11"/>
          </p:nvPr>
        </p:nvSpPr>
        <p:spPr>
          <a:xfrm>
            <a:off x="1525296" y="6371549"/>
            <a:ext cx="4114800" cy="345796"/>
          </a:xfrm>
        </p:spPr>
        <p:txBody>
          <a:bodyPr vert="horz" lIns="91440" tIns="45720" rIns="91440" bIns="45720" rtlCol="0" anchor="ctr">
            <a:normAutofit/>
          </a:bodyPr>
          <a:lstStyle/>
          <a:p>
            <a:pPr defTabSz="914400">
              <a:spcAft>
                <a:spcPts val="600"/>
              </a:spcAft>
            </a:pPr>
            <a:r>
              <a:rPr lang="en-US" kern="1200" baseline="0" dirty="0">
                <a:solidFill>
                  <a:schemeClr val="accent1">
                    <a:lumMod val="50000"/>
                  </a:schemeClr>
                </a:solidFill>
                <a:latin typeface="+mn-lt"/>
                <a:ea typeface="+mn-ea"/>
                <a:cs typeface="+mn-cs"/>
              </a:rPr>
              <a:t>Resource created by the MUSC Telehealth Outreach Program</a:t>
            </a:r>
          </a:p>
        </p:txBody>
      </p:sp>
      <p:sp>
        <p:nvSpPr>
          <p:cNvPr id="24" name="Freeform: Shape 16">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Three neatly stacked books">
            <a:extLst>
              <a:ext uri="{FF2B5EF4-FFF2-40B4-BE49-F238E27FC236}">
                <a16:creationId xmlns:a16="http://schemas.microsoft.com/office/drawing/2014/main" id="{A893F864-0FA9-3029-3EB4-5AED4F2C1E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61790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You get 30 points!</a:t>
            </a:r>
          </a:p>
        </p:txBody>
      </p:sp>
      <p:sp>
        <p:nvSpPr>
          <p:cNvPr id="3" name="Footer Placeholder 2">
            <a:extLst>
              <a:ext uri="{FF2B5EF4-FFF2-40B4-BE49-F238E27FC236}">
                <a16:creationId xmlns:a16="http://schemas.microsoft.com/office/drawing/2014/main" id="{A46F0990-A888-F349-B55A-A4AA9E823FB3}"/>
              </a:ext>
            </a:extLst>
          </p:cNvPr>
          <p:cNvSpPr>
            <a:spLocks noGrp="1"/>
          </p:cNvSpPr>
          <p:nvPr>
            <p:ph type="ftr" sz="quarter" idx="11"/>
          </p:nvPr>
        </p:nvSpPr>
        <p:spPr/>
        <p:txBody>
          <a:bodyPr/>
          <a:lstStyle/>
          <a:p>
            <a:r>
              <a:rPr lang="en-US"/>
              <a:t>Resource created by the MUSC Telehealth Outreach Program</a:t>
            </a:r>
          </a:p>
        </p:txBody>
      </p:sp>
    </p:spTree>
    <p:extLst>
      <p:ext uri="{BB962C8B-B14F-4D97-AF65-F5344CB8AC3E}">
        <p14:creationId xmlns:p14="http://schemas.microsoft.com/office/powerpoint/2010/main" val="203366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pplause"/>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3" name="Rectangle 12">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B2761C4A-84CA-4DFC-AC89-4A90B0C2C0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34746" y="5711233"/>
            <a:ext cx="10318418" cy="813374"/>
          </a:xfrm>
        </p:spPr>
        <p:txBody>
          <a:bodyPr vert="horz" lIns="91440" tIns="45720" rIns="91440" bIns="45720" rtlCol="0" anchor="ctr">
            <a:normAutofit/>
          </a:bodyPr>
          <a:lstStyle/>
          <a:p>
            <a:pPr algn="ctr"/>
            <a:r>
              <a:rPr lang="en-US" sz="2000" spc="800" dirty="0"/>
              <a:t>Feelings</a:t>
            </a:r>
            <a:br>
              <a:rPr lang="en-US" sz="2000" spc="800" dirty="0"/>
            </a:br>
            <a:r>
              <a:rPr lang="en-US" sz="2000" spc="800" dirty="0"/>
              <a:t>30 points</a:t>
            </a:r>
          </a:p>
        </p:txBody>
      </p:sp>
      <p:sp>
        <p:nvSpPr>
          <p:cNvPr id="3" name="Content Placeholder 2"/>
          <p:cNvSpPr>
            <a:spLocks noGrp="1"/>
          </p:cNvSpPr>
          <p:nvPr>
            <p:ph idx="1"/>
          </p:nvPr>
        </p:nvSpPr>
        <p:spPr>
          <a:xfrm>
            <a:off x="1234746" y="3087868"/>
            <a:ext cx="10318417" cy="2683904"/>
          </a:xfrm>
        </p:spPr>
        <p:txBody>
          <a:bodyPr vert="horz" lIns="91440" tIns="45720" rIns="91440" bIns="45720" rtlCol="0" anchor="t">
            <a:noAutofit/>
          </a:bodyPr>
          <a:lstStyle/>
          <a:p>
            <a:pPr marL="0" indent="0" algn="ctr">
              <a:lnSpc>
                <a:spcPct val="90000"/>
              </a:lnSpc>
              <a:buNone/>
            </a:pPr>
            <a:r>
              <a:rPr lang="en-US" sz="6600" b="1" cap="all" spc="400" dirty="0">
                <a:solidFill>
                  <a:schemeClr val="bg2"/>
                </a:solidFill>
              </a:rPr>
              <a:t>Can you feel more than one feeling at a time?</a:t>
            </a:r>
          </a:p>
        </p:txBody>
      </p:sp>
      <p:pic>
        <p:nvPicPr>
          <p:cNvPr id="6" name="Picture 5" descr="Range of moods sticky notes">
            <a:extLst>
              <a:ext uri="{FF2B5EF4-FFF2-40B4-BE49-F238E27FC236}">
                <a16:creationId xmlns:a16="http://schemas.microsoft.com/office/drawing/2014/main" id="{95A5D76F-34EE-5DA2-D2C3-081E0C61826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 y="10"/>
            <a:ext cx="12192000" cy="2828482"/>
          </a:xfrm>
          <a:prstGeom prst="rect">
            <a:avLst/>
          </a:prstGeom>
        </p:spPr>
      </p:pic>
      <p:sp>
        <p:nvSpPr>
          <p:cNvPr id="17" name="Rectangle 16">
            <a:extLst>
              <a:ext uri="{FF2B5EF4-FFF2-40B4-BE49-F238E27FC236}">
                <a16:creationId xmlns:a16="http://schemas.microsoft.com/office/drawing/2014/main" id="{A2D84865-D4AF-4139-8035-151926CE4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83465" y="2828492"/>
            <a:ext cx="11908534" cy="79375"/>
          </a:xfrm>
          <a:prstGeom prst="rect">
            <a:avLst/>
          </a:prstGeom>
          <a:solidFill>
            <a:schemeClr val="bg2"/>
          </a:solidFill>
          <a:ln w="0">
            <a:noFill/>
            <a:prstDash val="solid"/>
            <a:round/>
            <a:headEnd/>
            <a:tailEnd/>
          </a:ln>
        </p:spPr>
        <p:txBody>
          <a:bodyPr rtlCol="0" anchor="ctr"/>
          <a:lstStyle/>
          <a:p>
            <a:pPr algn="ctr"/>
            <a:endParaRPr lang="en-US"/>
          </a:p>
        </p:txBody>
      </p:sp>
      <p:sp>
        <p:nvSpPr>
          <p:cNvPr id="19" name="Freeform 6">
            <a:extLst>
              <a:ext uri="{FF2B5EF4-FFF2-40B4-BE49-F238E27FC236}">
                <a16:creationId xmlns:a16="http://schemas.microsoft.com/office/drawing/2014/main" id="{ECADAA64-BE10-4EAD-A7DA-F601862B9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en-US"/>
          </a:p>
        </p:txBody>
      </p:sp>
      <p:sp>
        <p:nvSpPr>
          <p:cNvPr id="4" name="Footer Placeholder 3">
            <a:extLst>
              <a:ext uri="{FF2B5EF4-FFF2-40B4-BE49-F238E27FC236}">
                <a16:creationId xmlns:a16="http://schemas.microsoft.com/office/drawing/2014/main" id="{C49EC34D-A8A2-8544-87F6-6F294FA6D20C}"/>
              </a:ext>
            </a:extLst>
          </p:cNvPr>
          <p:cNvSpPr>
            <a:spLocks noGrp="1"/>
          </p:cNvSpPr>
          <p:nvPr>
            <p:ph type="ftr" sz="quarter" idx="11"/>
          </p:nvPr>
        </p:nvSpPr>
        <p:spPr>
          <a:xfrm>
            <a:off x="4180332" y="6375679"/>
            <a:ext cx="4114800" cy="345796"/>
          </a:xfrm>
        </p:spPr>
        <p:txBody>
          <a:bodyPr vert="horz" lIns="91440" tIns="45720" rIns="91440" bIns="45720" rtlCol="0" anchor="ctr">
            <a:normAutofit/>
          </a:bodyPr>
          <a:lstStyle/>
          <a:p>
            <a:pPr defTabSz="914400">
              <a:spcAft>
                <a:spcPts val="600"/>
              </a:spcAft>
            </a:pPr>
            <a:r>
              <a:rPr lang="en-US" kern="1200" baseline="0" dirty="0">
                <a:solidFill>
                  <a:schemeClr val="accent1">
                    <a:lumMod val="50000"/>
                  </a:schemeClr>
                </a:solidFill>
                <a:latin typeface="+mn-lt"/>
                <a:ea typeface="+mn-ea"/>
                <a:cs typeface="+mn-cs"/>
              </a:rPr>
              <a:t>Resource created by the MUSC Telehealth Outreach Program</a:t>
            </a:r>
          </a:p>
        </p:txBody>
      </p:sp>
    </p:spTree>
    <p:extLst>
      <p:ext uri="{BB962C8B-B14F-4D97-AF65-F5344CB8AC3E}">
        <p14:creationId xmlns:p14="http://schemas.microsoft.com/office/powerpoint/2010/main" val="4765642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You get 30 points!</a:t>
            </a:r>
          </a:p>
        </p:txBody>
      </p:sp>
      <p:sp>
        <p:nvSpPr>
          <p:cNvPr id="3" name="Footer Placeholder 2">
            <a:extLst>
              <a:ext uri="{FF2B5EF4-FFF2-40B4-BE49-F238E27FC236}">
                <a16:creationId xmlns:a16="http://schemas.microsoft.com/office/drawing/2014/main" id="{9279A418-BD29-1446-91D6-1BC6000C3FB3}"/>
              </a:ext>
            </a:extLst>
          </p:cNvPr>
          <p:cNvSpPr>
            <a:spLocks noGrp="1"/>
          </p:cNvSpPr>
          <p:nvPr>
            <p:ph type="ftr" sz="quarter" idx="11"/>
          </p:nvPr>
        </p:nvSpPr>
        <p:spPr/>
        <p:txBody>
          <a:bodyPr/>
          <a:lstStyle/>
          <a:p>
            <a:r>
              <a:rPr lang="en-US"/>
              <a:t>Resource created by the MUSC Telehealth Outreach Program</a:t>
            </a:r>
          </a:p>
        </p:txBody>
      </p:sp>
    </p:spTree>
    <p:extLst>
      <p:ext uri="{BB962C8B-B14F-4D97-AF65-F5344CB8AC3E}">
        <p14:creationId xmlns:p14="http://schemas.microsoft.com/office/powerpoint/2010/main" val="167173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pplause"/>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3" name="Rectangle 12">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4849" y="320807"/>
            <a:ext cx="5875694" cy="841803"/>
          </a:xfrm>
        </p:spPr>
        <p:txBody>
          <a:bodyPr vert="horz" lIns="91440" tIns="45720" rIns="91440" bIns="45720" rtlCol="0" anchor="ctr">
            <a:normAutofit/>
          </a:bodyPr>
          <a:lstStyle/>
          <a:p>
            <a:pPr algn="ctr"/>
            <a:r>
              <a:rPr lang="en-US" sz="2000" spc="800" dirty="0"/>
              <a:t>safety</a:t>
            </a:r>
            <a:br>
              <a:rPr lang="en-US" sz="2000" spc="800" dirty="0"/>
            </a:br>
            <a:r>
              <a:rPr lang="en-US" sz="2000" spc="800" dirty="0"/>
              <a:t>30 points</a:t>
            </a:r>
          </a:p>
        </p:txBody>
      </p:sp>
      <p:sp>
        <p:nvSpPr>
          <p:cNvPr id="3" name="Content Placeholder 2"/>
          <p:cNvSpPr>
            <a:spLocks noGrp="1"/>
          </p:cNvSpPr>
          <p:nvPr>
            <p:ph idx="1"/>
          </p:nvPr>
        </p:nvSpPr>
        <p:spPr>
          <a:xfrm>
            <a:off x="354184" y="1185242"/>
            <a:ext cx="6237078" cy="5229225"/>
          </a:xfrm>
        </p:spPr>
        <p:txBody>
          <a:bodyPr vert="horz" lIns="91440" tIns="45720" rIns="91440" bIns="45720" rtlCol="0" anchor="t">
            <a:noAutofit/>
          </a:bodyPr>
          <a:lstStyle/>
          <a:p>
            <a:pPr marL="0" indent="0" algn="ctr">
              <a:lnSpc>
                <a:spcPct val="90000"/>
              </a:lnSpc>
              <a:buNone/>
            </a:pPr>
            <a:r>
              <a:rPr lang="en-US" sz="4800" b="1" cap="all" spc="400" dirty="0">
                <a:solidFill>
                  <a:schemeClr val="bg2"/>
                </a:solidFill>
              </a:rPr>
              <a:t>What should you do if the adult you tell about something scary doesn’t help you?</a:t>
            </a:r>
          </a:p>
        </p:txBody>
      </p:sp>
      <p:sp>
        <p:nvSpPr>
          <p:cNvPr id="4" name="Footer Placeholder 3">
            <a:extLst>
              <a:ext uri="{FF2B5EF4-FFF2-40B4-BE49-F238E27FC236}">
                <a16:creationId xmlns:a16="http://schemas.microsoft.com/office/drawing/2014/main" id="{B04AB993-5FB9-FB45-B610-926740BAD77A}"/>
              </a:ext>
            </a:extLst>
          </p:cNvPr>
          <p:cNvSpPr>
            <a:spLocks noGrp="1"/>
          </p:cNvSpPr>
          <p:nvPr>
            <p:ph type="ftr" sz="quarter" idx="11"/>
          </p:nvPr>
        </p:nvSpPr>
        <p:spPr>
          <a:xfrm>
            <a:off x="1525296" y="6371549"/>
            <a:ext cx="4114800" cy="345796"/>
          </a:xfrm>
        </p:spPr>
        <p:txBody>
          <a:bodyPr vert="horz" lIns="91440" tIns="45720" rIns="91440" bIns="45720" rtlCol="0" anchor="ctr">
            <a:normAutofit/>
          </a:bodyPr>
          <a:lstStyle/>
          <a:p>
            <a:pPr defTabSz="914400">
              <a:spcAft>
                <a:spcPts val="600"/>
              </a:spcAft>
            </a:pPr>
            <a:r>
              <a:rPr lang="en-US" kern="1200" baseline="0" dirty="0">
                <a:solidFill>
                  <a:schemeClr val="accent1">
                    <a:lumMod val="50000"/>
                  </a:schemeClr>
                </a:solidFill>
                <a:latin typeface="+mn-lt"/>
                <a:ea typeface="+mn-ea"/>
                <a:cs typeface="+mn-cs"/>
              </a:rPr>
              <a:t>Resource created by the MUSC Telehealth Outreach Program</a:t>
            </a:r>
          </a:p>
        </p:txBody>
      </p:sp>
      <p:sp>
        <p:nvSpPr>
          <p:cNvPr id="17" name="Freeform: Shape 16">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Question mark boxes">
            <a:extLst>
              <a:ext uri="{FF2B5EF4-FFF2-40B4-BE49-F238E27FC236}">
                <a16:creationId xmlns:a16="http://schemas.microsoft.com/office/drawing/2014/main" id="{8B2BA857-EBC0-AB5C-3978-4C43DF7AA49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201079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You get 30 points!</a:t>
            </a:r>
          </a:p>
        </p:txBody>
      </p:sp>
      <p:sp>
        <p:nvSpPr>
          <p:cNvPr id="3" name="Footer Placeholder 2">
            <a:extLst>
              <a:ext uri="{FF2B5EF4-FFF2-40B4-BE49-F238E27FC236}">
                <a16:creationId xmlns:a16="http://schemas.microsoft.com/office/drawing/2014/main" id="{5C310C09-ED10-6A44-BA1C-6D5A8D64F803}"/>
              </a:ext>
            </a:extLst>
          </p:cNvPr>
          <p:cNvSpPr>
            <a:spLocks noGrp="1"/>
          </p:cNvSpPr>
          <p:nvPr>
            <p:ph type="ftr" sz="quarter" idx="11"/>
          </p:nvPr>
        </p:nvSpPr>
        <p:spPr/>
        <p:txBody>
          <a:bodyPr/>
          <a:lstStyle/>
          <a:p>
            <a:r>
              <a:rPr lang="en-US"/>
              <a:t>Resource created by the MUSC Telehealth Outreach Program</a:t>
            </a:r>
          </a:p>
        </p:txBody>
      </p:sp>
    </p:spTree>
    <p:extLst>
      <p:ext uri="{BB962C8B-B14F-4D97-AF65-F5344CB8AC3E}">
        <p14:creationId xmlns:p14="http://schemas.microsoft.com/office/powerpoint/2010/main" val="63265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pplause"/>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88565849"/>
              </p:ext>
            </p:extLst>
          </p:nvPr>
        </p:nvGraphicFramePr>
        <p:xfrm>
          <a:off x="1250950" y="464694"/>
          <a:ext cx="9753380" cy="5494674"/>
        </p:xfrm>
        <a:graphic>
          <a:graphicData uri="http://schemas.openxmlformats.org/drawingml/2006/table">
            <a:tbl>
              <a:tblPr firstRow="1" bandRow="1">
                <a:tableStyleId>{5C22544A-7EE6-4342-B048-85BDC9FD1C3A}</a:tableStyleId>
              </a:tblPr>
              <a:tblGrid>
                <a:gridCol w="1950676">
                  <a:extLst>
                    <a:ext uri="{9D8B030D-6E8A-4147-A177-3AD203B41FA5}">
                      <a16:colId xmlns:a16="http://schemas.microsoft.com/office/drawing/2014/main" val="20000"/>
                    </a:ext>
                  </a:extLst>
                </a:gridCol>
                <a:gridCol w="1950676">
                  <a:extLst>
                    <a:ext uri="{9D8B030D-6E8A-4147-A177-3AD203B41FA5}">
                      <a16:colId xmlns:a16="http://schemas.microsoft.com/office/drawing/2014/main" val="20001"/>
                    </a:ext>
                  </a:extLst>
                </a:gridCol>
                <a:gridCol w="1950676">
                  <a:extLst>
                    <a:ext uri="{9D8B030D-6E8A-4147-A177-3AD203B41FA5}">
                      <a16:colId xmlns:a16="http://schemas.microsoft.com/office/drawing/2014/main" val="20002"/>
                    </a:ext>
                  </a:extLst>
                </a:gridCol>
                <a:gridCol w="1950676">
                  <a:extLst>
                    <a:ext uri="{9D8B030D-6E8A-4147-A177-3AD203B41FA5}">
                      <a16:colId xmlns:a16="http://schemas.microsoft.com/office/drawing/2014/main" val="20003"/>
                    </a:ext>
                  </a:extLst>
                </a:gridCol>
                <a:gridCol w="1950676">
                  <a:extLst>
                    <a:ext uri="{9D8B030D-6E8A-4147-A177-3AD203B41FA5}">
                      <a16:colId xmlns:a16="http://schemas.microsoft.com/office/drawing/2014/main" val="20004"/>
                    </a:ext>
                  </a:extLst>
                </a:gridCol>
              </a:tblGrid>
              <a:tr h="915779">
                <a:tc>
                  <a:txBody>
                    <a:bodyPr/>
                    <a:lstStyle/>
                    <a:p>
                      <a:pPr algn="ctr"/>
                      <a:r>
                        <a:rPr lang="en-US" dirty="0"/>
                        <a:t>ALL ABOUT ME</a:t>
                      </a:r>
                    </a:p>
                  </a:txBody>
                  <a:tcPr/>
                </a:tc>
                <a:tc>
                  <a:txBody>
                    <a:bodyPr/>
                    <a:lstStyle/>
                    <a:p>
                      <a:pPr algn="ctr"/>
                      <a:r>
                        <a:rPr lang="en-US" dirty="0"/>
                        <a:t>FEELINGS</a:t>
                      </a:r>
                      <a:r>
                        <a:rPr lang="en-US" baseline="0" dirty="0"/>
                        <a:t> </a:t>
                      </a:r>
                      <a:endParaRPr lang="en-US" dirty="0"/>
                    </a:p>
                  </a:txBody>
                  <a:tcPr/>
                </a:tc>
                <a:tc>
                  <a:txBody>
                    <a:bodyPr/>
                    <a:lstStyle/>
                    <a:p>
                      <a:pPr algn="ctr"/>
                      <a:r>
                        <a:rPr lang="en-US" dirty="0"/>
                        <a:t>SAFETY</a:t>
                      </a:r>
                    </a:p>
                  </a:txBody>
                  <a:tcPr/>
                </a:tc>
                <a:tc>
                  <a:txBody>
                    <a:bodyPr/>
                    <a:lstStyle/>
                    <a:p>
                      <a:pPr algn="ctr"/>
                      <a:r>
                        <a:rPr lang="en-US" dirty="0"/>
                        <a:t>MY</a:t>
                      </a:r>
                      <a:r>
                        <a:rPr lang="en-US" baseline="0" dirty="0"/>
                        <a:t> FAMILY</a:t>
                      </a:r>
                      <a:endParaRPr lang="en-US" dirty="0"/>
                    </a:p>
                  </a:txBody>
                  <a:tcPr/>
                </a:tc>
                <a:tc>
                  <a:txBody>
                    <a:bodyPr/>
                    <a:lstStyle/>
                    <a:p>
                      <a:pPr algn="ctr"/>
                      <a:r>
                        <a:rPr lang="en-US" dirty="0"/>
                        <a:t>RANDOM</a:t>
                      </a:r>
                    </a:p>
                  </a:txBody>
                  <a:tcPr/>
                </a:tc>
                <a:extLst>
                  <a:ext uri="{0D108BD9-81ED-4DB2-BD59-A6C34878D82A}">
                    <a16:rowId xmlns:a16="http://schemas.microsoft.com/office/drawing/2014/main" val="10000"/>
                  </a:ext>
                </a:extLst>
              </a:tr>
              <a:tr h="915779">
                <a:tc>
                  <a:txBody>
                    <a:bodyPr/>
                    <a:lstStyle/>
                    <a:p>
                      <a:pPr algn="ctr"/>
                      <a:r>
                        <a:rPr lang="en-US" sz="3600" dirty="0">
                          <a:hlinkClick r:id="" action="ppaction://hlinkshowjump?jump=nextslide"/>
                        </a:rPr>
                        <a:t>10</a:t>
                      </a:r>
                      <a:endParaRPr lang="en-US" sz="3600" dirty="0"/>
                    </a:p>
                  </a:txBody>
                  <a:tcPr/>
                </a:tc>
                <a:tc>
                  <a:txBody>
                    <a:bodyPr/>
                    <a:lstStyle/>
                    <a:p>
                      <a:pPr algn="ctr"/>
                      <a:r>
                        <a:rPr lang="en-US" sz="3600" dirty="0">
                          <a:hlinkClick r:id="rId3" action="ppaction://hlinksldjump"/>
                        </a:rPr>
                        <a:t>10</a:t>
                      </a:r>
                      <a:endParaRPr lang="en-US" sz="3600" dirty="0"/>
                    </a:p>
                  </a:txBody>
                  <a:tcPr/>
                </a:tc>
                <a:tc>
                  <a:txBody>
                    <a:bodyPr/>
                    <a:lstStyle/>
                    <a:p>
                      <a:pPr algn="ctr"/>
                      <a:r>
                        <a:rPr lang="en-US" sz="3600" dirty="0">
                          <a:hlinkClick r:id="rId4" action="ppaction://hlinksldjump"/>
                        </a:rPr>
                        <a:t>10</a:t>
                      </a:r>
                      <a:endParaRPr lang="en-US" sz="3600" dirty="0"/>
                    </a:p>
                  </a:txBody>
                  <a:tcPr/>
                </a:tc>
                <a:tc>
                  <a:txBody>
                    <a:bodyPr/>
                    <a:lstStyle/>
                    <a:p>
                      <a:pPr algn="ctr"/>
                      <a:r>
                        <a:rPr lang="en-US" sz="3600" dirty="0">
                          <a:hlinkClick r:id="rId5" action="ppaction://hlinksldjump"/>
                        </a:rPr>
                        <a:t>10</a:t>
                      </a:r>
                      <a:endParaRPr lang="en-US" sz="3600" dirty="0"/>
                    </a:p>
                  </a:txBody>
                  <a:tcPr/>
                </a:tc>
                <a:tc>
                  <a:txBody>
                    <a:bodyPr/>
                    <a:lstStyle/>
                    <a:p>
                      <a:pPr algn="ctr"/>
                      <a:r>
                        <a:rPr lang="en-US" sz="3600" dirty="0">
                          <a:hlinkClick r:id="rId6" action="ppaction://hlinksldjump"/>
                        </a:rPr>
                        <a:t>10</a:t>
                      </a:r>
                      <a:endParaRPr lang="en-US" sz="3600" dirty="0"/>
                    </a:p>
                  </a:txBody>
                  <a:tcPr/>
                </a:tc>
                <a:extLst>
                  <a:ext uri="{0D108BD9-81ED-4DB2-BD59-A6C34878D82A}">
                    <a16:rowId xmlns:a16="http://schemas.microsoft.com/office/drawing/2014/main" val="10001"/>
                  </a:ext>
                </a:extLst>
              </a:tr>
              <a:tr h="915779">
                <a:tc>
                  <a:txBody>
                    <a:bodyPr/>
                    <a:lstStyle/>
                    <a:p>
                      <a:pPr algn="ctr"/>
                      <a:r>
                        <a:rPr lang="en-US" sz="3600" dirty="0">
                          <a:hlinkClick r:id="rId7" action="ppaction://hlinksldjump"/>
                        </a:rPr>
                        <a:t>20</a:t>
                      </a:r>
                      <a:endParaRPr lang="en-US" sz="3600" dirty="0"/>
                    </a:p>
                  </a:txBody>
                  <a:tcPr/>
                </a:tc>
                <a:tc>
                  <a:txBody>
                    <a:bodyPr/>
                    <a:lstStyle/>
                    <a:p>
                      <a:pPr algn="ctr"/>
                      <a:r>
                        <a:rPr lang="en-US" sz="3600" dirty="0">
                          <a:hlinkClick r:id="rId8" action="ppaction://hlinksldjump"/>
                        </a:rPr>
                        <a:t>20</a:t>
                      </a:r>
                      <a:endParaRPr lang="en-US" sz="3600" dirty="0"/>
                    </a:p>
                  </a:txBody>
                  <a:tcPr/>
                </a:tc>
                <a:tc>
                  <a:txBody>
                    <a:bodyPr/>
                    <a:lstStyle/>
                    <a:p>
                      <a:pPr algn="ctr"/>
                      <a:r>
                        <a:rPr lang="en-US" sz="3600" dirty="0">
                          <a:hlinkClick r:id="rId9" action="ppaction://hlinksldjump"/>
                        </a:rPr>
                        <a:t>20</a:t>
                      </a:r>
                      <a:endParaRPr lang="en-US" sz="3600" dirty="0"/>
                    </a:p>
                  </a:txBody>
                  <a:tcPr/>
                </a:tc>
                <a:tc>
                  <a:txBody>
                    <a:bodyPr/>
                    <a:lstStyle/>
                    <a:p>
                      <a:pPr algn="ctr"/>
                      <a:r>
                        <a:rPr lang="en-US" sz="3600" dirty="0">
                          <a:hlinkClick r:id="rId10" action="ppaction://hlinksldjump"/>
                        </a:rPr>
                        <a:t>20</a:t>
                      </a:r>
                      <a:endParaRPr lang="en-US" sz="3600" dirty="0"/>
                    </a:p>
                  </a:txBody>
                  <a:tcPr/>
                </a:tc>
                <a:tc>
                  <a:txBody>
                    <a:bodyPr/>
                    <a:lstStyle/>
                    <a:p>
                      <a:pPr algn="ctr"/>
                      <a:r>
                        <a:rPr lang="en-US" sz="3600" dirty="0">
                          <a:hlinkClick r:id="rId11" action="ppaction://hlinksldjump"/>
                        </a:rPr>
                        <a:t>20</a:t>
                      </a:r>
                      <a:endParaRPr lang="en-US" sz="3600" dirty="0"/>
                    </a:p>
                  </a:txBody>
                  <a:tcPr/>
                </a:tc>
                <a:extLst>
                  <a:ext uri="{0D108BD9-81ED-4DB2-BD59-A6C34878D82A}">
                    <a16:rowId xmlns:a16="http://schemas.microsoft.com/office/drawing/2014/main" val="10002"/>
                  </a:ext>
                </a:extLst>
              </a:tr>
              <a:tr h="915779">
                <a:tc>
                  <a:txBody>
                    <a:bodyPr/>
                    <a:lstStyle/>
                    <a:p>
                      <a:pPr algn="ctr"/>
                      <a:r>
                        <a:rPr lang="en-US" sz="3600" dirty="0">
                          <a:hlinkClick r:id="rId12" action="ppaction://hlinksldjump"/>
                        </a:rPr>
                        <a:t>30</a:t>
                      </a:r>
                      <a:endParaRPr lang="en-US" sz="3600" dirty="0"/>
                    </a:p>
                  </a:txBody>
                  <a:tcPr/>
                </a:tc>
                <a:tc>
                  <a:txBody>
                    <a:bodyPr/>
                    <a:lstStyle/>
                    <a:p>
                      <a:pPr algn="ctr"/>
                      <a:r>
                        <a:rPr lang="en-US" sz="3600" dirty="0">
                          <a:hlinkClick r:id="rId13" action="ppaction://hlinksldjump"/>
                        </a:rPr>
                        <a:t>30</a:t>
                      </a:r>
                      <a:endParaRPr lang="en-US" sz="3600" dirty="0"/>
                    </a:p>
                  </a:txBody>
                  <a:tcPr/>
                </a:tc>
                <a:tc>
                  <a:txBody>
                    <a:bodyPr/>
                    <a:lstStyle/>
                    <a:p>
                      <a:pPr algn="ctr"/>
                      <a:r>
                        <a:rPr lang="en-US" sz="3600" dirty="0">
                          <a:hlinkClick r:id="rId14" action="ppaction://hlinksldjump"/>
                        </a:rPr>
                        <a:t>30</a:t>
                      </a:r>
                      <a:endParaRPr lang="en-US" sz="3600" dirty="0"/>
                    </a:p>
                  </a:txBody>
                  <a:tcPr/>
                </a:tc>
                <a:tc>
                  <a:txBody>
                    <a:bodyPr/>
                    <a:lstStyle/>
                    <a:p>
                      <a:pPr algn="ctr"/>
                      <a:r>
                        <a:rPr lang="en-US" sz="3600" dirty="0">
                          <a:hlinkClick r:id="rId15" action="ppaction://hlinksldjump"/>
                        </a:rPr>
                        <a:t>30</a:t>
                      </a:r>
                      <a:endParaRPr lang="en-US" sz="3600" dirty="0"/>
                    </a:p>
                  </a:txBody>
                  <a:tcPr/>
                </a:tc>
                <a:tc>
                  <a:txBody>
                    <a:bodyPr/>
                    <a:lstStyle/>
                    <a:p>
                      <a:pPr algn="ctr"/>
                      <a:r>
                        <a:rPr lang="en-US" sz="3600" dirty="0">
                          <a:hlinkClick r:id="rId16" action="ppaction://hlinksldjump"/>
                        </a:rPr>
                        <a:t>30</a:t>
                      </a:r>
                      <a:endParaRPr lang="en-US" sz="3600" dirty="0"/>
                    </a:p>
                  </a:txBody>
                  <a:tcPr/>
                </a:tc>
                <a:extLst>
                  <a:ext uri="{0D108BD9-81ED-4DB2-BD59-A6C34878D82A}">
                    <a16:rowId xmlns:a16="http://schemas.microsoft.com/office/drawing/2014/main" val="10003"/>
                  </a:ext>
                </a:extLst>
              </a:tr>
              <a:tr h="915779">
                <a:tc>
                  <a:txBody>
                    <a:bodyPr/>
                    <a:lstStyle/>
                    <a:p>
                      <a:pPr algn="ctr"/>
                      <a:r>
                        <a:rPr lang="en-US" sz="3600" dirty="0">
                          <a:hlinkClick r:id="rId17" action="ppaction://hlinksldjump"/>
                        </a:rPr>
                        <a:t>40</a:t>
                      </a:r>
                      <a:endParaRPr lang="en-US" sz="3600" dirty="0"/>
                    </a:p>
                  </a:txBody>
                  <a:tcPr/>
                </a:tc>
                <a:tc>
                  <a:txBody>
                    <a:bodyPr/>
                    <a:lstStyle/>
                    <a:p>
                      <a:pPr algn="ctr"/>
                      <a:r>
                        <a:rPr lang="en-US" sz="3600" dirty="0">
                          <a:hlinkClick r:id="rId18" action="ppaction://hlinksldjump"/>
                        </a:rPr>
                        <a:t>40</a:t>
                      </a:r>
                      <a:endParaRPr lang="en-US" sz="3600" dirty="0"/>
                    </a:p>
                  </a:txBody>
                  <a:tcPr/>
                </a:tc>
                <a:tc>
                  <a:txBody>
                    <a:bodyPr/>
                    <a:lstStyle/>
                    <a:p>
                      <a:pPr algn="ctr"/>
                      <a:r>
                        <a:rPr lang="en-US" sz="3600" dirty="0">
                          <a:hlinkClick r:id="rId19" action="ppaction://hlinksldjump"/>
                        </a:rPr>
                        <a:t>40</a:t>
                      </a:r>
                      <a:endParaRPr lang="en-US" sz="3600" dirty="0"/>
                    </a:p>
                  </a:txBody>
                  <a:tcPr/>
                </a:tc>
                <a:tc>
                  <a:txBody>
                    <a:bodyPr/>
                    <a:lstStyle/>
                    <a:p>
                      <a:pPr algn="ctr"/>
                      <a:r>
                        <a:rPr lang="en-US" sz="3600" dirty="0">
                          <a:hlinkClick r:id="rId20" action="ppaction://hlinksldjump"/>
                        </a:rPr>
                        <a:t>40</a:t>
                      </a:r>
                      <a:endParaRPr lang="en-US" sz="3600" dirty="0"/>
                    </a:p>
                  </a:txBody>
                  <a:tcPr/>
                </a:tc>
                <a:tc>
                  <a:txBody>
                    <a:bodyPr/>
                    <a:lstStyle/>
                    <a:p>
                      <a:pPr algn="ctr"/>
                      <a:r>
                        <a:rPr lang="en-US" sz="3600" dirty="0">
                          <a:hlinkClick r:id="rId21" action="ppaction://hlinksldjump"/>
                        </a:rPr>
                        <a:t>40</a:t>
                      </a:r>
                      <a:endParaRPr lang="en-US" sz="3600" dirty="0"/>
                    </a:p>
                  </a:txBody>
                  <a:tcPr/>
                </a:tc>
                <a:extLst>
                  <a:ext uri="{0D108BD9-81ED-4DB2-BD59-A6C34878D82A}">
                    <a16:rowId xmlns:a16="http://schemas.microsoft.com/office/drawing/2014/main" val="10004"/>
                  </a:ext>
                </a:extLst>
              </a:tr>
              <a:tr h="915779">
                <a:tc>
                  <a:txBody>
                    <a:bodyPr/>
                    <a:lstStyle/>
                    <a:p>
                      <a:pPr algn="ctr"/>
                      <a:r>
                        <a:rPr lang="en-US" sz="3600" dirty="0">
                          <a:hlinkClick r:id="rId22" action="ppaction://hlinksldjump"/>
                        </a:rPr>
                        <a:t>50</a:t>
                      </a:r>
                      <a:endParaRPr lang="en-US" sz="3600" dirty="0"/>
                    </a:p>
                  </a:txBody>
                  <a:tcPr/>
                </a:tc>
                <a:tc>
                  <a:txBody>
                    <a:bodyPr/>
                    <a:lstStyle/>
                    <a:p>
                      <a:pPr algn="ctr"/>
                      <a:r>
                        <a:rPr lang="en-US" sz="3600" dirty="0">
                          <a:hlinkClick r:id="rId23" action="ppaction://hlinksldjump"/>
                        </a:rPr>
                        <a:t>50</a:t>
                      </a:r>
                      <a:endParaRPr lang="en-US" sz="3600" dirty="0"/>
                    </a:p>
                  </a:txBody>
                  <a:tcPr/>
                </a:tc>
                <a:tc>
                  <a:txBody>
                    <a:bodyPr/>
                    <a:lstStyle/>
                    <a:p>
                      <a:pPr algn="ctr"/>
                      <a:r>
                        <a:rPr lang="en-US" sz="3600" dirty="0">
                          <a:hlinkClick r:id="rId24" action="ppaction://hlinksldjump"/>
                        </a:rPr>
                        <a:t>50</a:t>
                      </a:r>
                      <a:endParaRPr lang="en-US" sz="3600" dirty="0"/>
                    </a:p>
                  </a:txBody>
                  <a:tcPr/>
                </a:tc>
                <a:tc>
                  <a:txBody>
                    <a:bodyPr/>
                    <a:lstStyle/>
                    <a:p>
                      <a:pPr algn="ctr"/>
                      <a:r>
                        <a:rPr lang="en-US" sz="3600" dirty="0">
                          <a:hlinkClick r:id="rId25" action="ppaction://hlinksldjump"/>
                        </a:rPr>
                        <a:t>50</a:t>
                      </a:r>
                      <a:endParaRPr lang="en-US" sz="3600" dirty="0"/>
                    </a:p>
                  </a:txBody>
                  <a:tcPr/>
                </a:tc>
                <a:tc>
                  <a:txBody>
                    <a:bodyPr/>
                    <a:lstStyle/>
                    <a:p>
                      <a:pPr algn="ctr"/>
                      <a:r>
                        <a:rPr lang="en-US" sz="3600" dirty="0">
                          <a:hlinkClick r:id="rId26" action="ppaction://hlinksldjump"/>
                        </a:rPr>
                        <a:t>50</a:t>
                      </a:r>
                      <a:endParaRPr lang="en-US" sz="3600" dirty="0"/>
                    </a:p>
                  </a:txBody>
                  <a:tcPr/>
                </a:tc>
                <a:extLst>
                  <a:ext uri="{0D108BD9-81ED-4DB2-BD59-A6C34878D82A}">
                    <a16:rowId xmlns:a16="http://schemas.microsoft.com/office/drawing/2014/main" val="10005"/>
                  </a:ext>
                </a:extLst>
              </a:tr>
            </a:tbl>
          </a:graphicData>
        </a:graphic>
      </p:graphicFrame>
      <p:sp>
        <p:nvSpPr>
          <p:cNvPr id="5" name="Explosion 1 4">
            <a:hlinkClick r:id="rId27" action="ppaction://hlinksldjump"/>
          </p:cNvPr>
          <p:cNvSpPr/>
          <p:nvPr/>
        </p:nvSpPr>
        <p:spPr>
          <a:xfrm>
            <a:off x="10041467" y="5867399"/>
            <a:ext cx="1727200" cy="101294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END GAME</a:t>
            </a:r>
          </a:p>
        </p:txBody>
      </p:sp>
      <p:sp>
        <p:nvSpPr>
          <p:cNvPr id="2" name="Footer Placeholder 1">
            <a:extLst>
              <a:ext uri="{FF2B5EF4-FFF2-40B4-BE49-F238E27FC236}">
                <a16:creationId xmlns:a16="http://schemas.microsoft.com/office/drawing/2014/main" id="{13775F9B-7D38-D44B-B73F-70B7E30AC842}"/>
              </a:ext>
            </a:extLst>
          </p:cNvPr>
          <p:cNvSpPr>
            <a:spLocks noGrp="1"/>
          </p:cNvSpPr>
          <p:nvPr>
            <p:ph type="ftr" sz="quarter" idx="11"/>
          </p:nvPr>
        </p:nvSpPr>
        <p:spPr/>
        <p:txBody>
          <a:bodyPr/>
          <a:lstStyle/>
          <a:p>
            <a:r>
              <a:rPr lang="en-US"/>
              <a:t>Resource created by the MUSC Telehealth Outreach Program</a:t>
            </a:r>
            <a:endParaRPr lang="en-US" dirty="0"/>
          </a:p>
        </p:txBody>
      </p:sp>
    </p:spTree>
    <p:extLst>
      <p:ext uri="{BB962C8B-B14F-4D97-AF65-F5344CB8AC3E}">
        <p14:creationId xmlns:p14="http://schemas.microsoft.com/office/powerpoint/2010/main" val="233665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3" name="Rectangle 12">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4849" y="210034"/>
            <a:ext cx="5875694" cy="841803"/>
          </a:xfrm>
        </p:spPr>
        <p:txBody>
          <a:bodyPr vert="horz" lIns="91440" tIns="45720" rIns="91440" bIns="45720" rtlCol="0" anchor="ctr">
            <a:normAutofit/>
          </a:bodyPr>
          <a:lstStyle/>
          <a:p>
            <a:pPr algn="ctr"/>
            <a:r>
              <a:rPr lang="en-US" sz="2000" spc="800" dirty="0"/>
              <a:t>My family</a:t>
            </a:r>
            <a:br>
              <a:rPr lang="en-US" sz="2000" spc="800" dirty="0"/>
            </a:br>
            <a:r>
              <a:rPr lang="en-US" sz="2000" spc="800" dirty="0"/>
              <a:t>30 points</a:t>
            </a:r>
          </a:p>
        </p:txBody>
      </p:sp>
      <p:sp>
        <p:nvSpPr>
          <p:cNvPr id="3" name="Content Placeholder 2"/>
          <p:cNvSpPr>
            <a:spLocks noGrp="1"/>
          </p:cNvSpPr>
          <p:nvPr>
            <p:ph idx="1"/>
          </p:nvPr>
        </p:nvSpPr>
        <p:spPr>
          <a:xfrm>
            <a:off x="643157" y="1261872"/>
            <a:ext cx="5877385" cy="5152596"/>
          </a:xfrm>
        </p:spPr>
        <p:txBody>
          <a:bodyPr vert="horz" lIns="91440" tIns="45720" rIns="91440" bIns="45720" rtlCol="0" anchor="t">
            <a:normAutofit/>
          </a:bodyPr>
          <a:lstStyle/>
          <a:p>
            <a:pPr marL="0" indent="0" algn="ctr">
              <a:lnSpc>
                <a:spcPct val="90000"/>
              </a:lnSpc>
              <a:buNone/>
            </a:pPr>
            <a:r>
              <a:rPr lang="en-US" sz="6000" b="1" cap="all" spc="400" dirty="0">
                <a:solidFill>
                  <a:schemeClr val="bg2"/>
                </a:solidFill>
              </a:rPr>
              <a:t>Who is the person in your family you talk to the most?</a:t>
            </a:r>
          </a:p>
        </p:txBody>
      </p:sp>
      <p:sp>
        <p:nvSpPr>
          <p:cNvPr id="4" name="Footer Placeholder 3">
            <a:extLst>
              <a:ext uri="{FF2B5EF4-FFF2-40B4-BE49-F238E27FC236}">
                <a16:creationId xmlns:a16="http://schemas.microsoft.com/office/drawing/2014/main" id="{B19D974F-4551-F34A-9290-B6833459D802}"/>
              </a:ext>
            </a:extLst>
          </p:cNvPr>
          <p:cNvSpPr>
            <a:spLocks noGrp="1"/>
          </p:cNvSpPr>
          <p:nvPr>
            <p:ph type="ftr" sz="quarter" idx="11"/>
          </p:nvPr>
        </p:nvSpPr>
        <p:spPr>
          <a:xfrm>
            <a:off x="1525296" y="6371549"/>
            <a:ext cx="4114800" cy="345796"/>
          </a:xfrm>
        </p:spPr>
        <p:txBody>
          <a:bodyPr vert="horz" lIns="91440" tIns="45720" rIns="91440" bIns="45720" rtlCol="0" anchor="ctr">
            <a:normAutofit/>
          </a:bodyPr>
          <a:lstStyle/>
          <a:p>
            <a:pPr defTabSz="914400">
              <a:spcAft>
                <a:spcPts val="600"/>
              </a:spcAft>
            </a:pPr>
            <a:r>
              <a:rPr lang="en-US" kern="1200" baseline="0" dirty="0">
                <a:solidFill>
                  <a:schemeClr val="accent1">
                    <a:lumMod val="50000"/>
                  </a:schemeClr>
                </a:solidFill>
                <a:latin typeface="+mn-lt"/>
                <a:ea typeface="+mn-ea"/>
                <a:cs typeface="+mn-cs"/>
              </a:rPr>
              <a:t>Resource created by the MUSC Telehealth Outreach Program</a:t>
            </a:r>
          </a:p>
        </p:txBody>
      </p:sp>
      <p:sp>
        <p:nvSpPr>
          <p:cNvPr id="17" name="Freeform: Shape 16">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Mobile phone and text message bubbles">
            <a:extLst>
              <a:ext uri="{FF2B5EF4-FFF2-40B4-BE49-F238E27FC236}">
                <a16:creationId xmlns:a16="http://schemas.microsoft.com/office/drawing/2014/main" id="{BFB55C2F-9599-062F-243B-5A6D383068F9}"/>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120475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You get 30 points!</a:t>
            </a:r>
          </a:p>
        </p:txBody>
      </p:sp>
      <p:sp>
        <p:nvSpPr>
          <p:cNvPr id="3" name="Footer Placeholder 2">
            <a:extLst>
              <a:ext uri="{FF2B5EF4-FFF2-40B4-BE49-F238E27FC236}">
                <a16:creationId xmlns:a16="http://schemas.microsoft.com/office/drawing/2014/main" id="{6C142662-F7F3-254E-A0CA-21829F05FBA1}"/>
              </a:ext>
            </a:extLst>
          </p:cNvPr>
          <p:cNvSpPr>
            <a:spLocks noGrp="1"/>
          </p:cNvSpPr>
          <p:nvPr>
            <p:ph type="ftr" sz="quarter" idx="11"/>
          </p:nvPr>
        </p:nvSpPr>
        <p:spPr/>
        <p:txBody>
          <a:bodyPr/>
          <a:lstStyle/>
          <a:p>
            <a:r>
              <a:rPr lang="en-US"/>
              <a:t>Resource created by the MUSC Telehealth Outreach Program</a:t>
            </a:r>
          </a:p>
        </p:txBody>
      </p:sp>
    </p:spTree>
    <p:extLst>
      <p:ext uri="{BB962C8B-B14F-4D97-AF65-F5344CB8AC3E}">
        <p14:creationId xmlns:p14="http://schemas.microsoft.com/office/powerpoint/2010/main" val="187564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Applause"/>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4"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26" name="Rectangle 25">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4849" y="221415"/>
            <a:ext cx="5875694" cy="994457"/>
          </a:xfrm>
        </p:spPr>
        <p:txBody>
          <a:bodyPr vert="horz" lIns="91440" tIns="45720" rIns="91440" bIns="45720" rtlCol="0" anchor="ctr">
            <a:normAutofit/>
          </a:bodyPr>
          <a:lstStyle/>
          <a:p>
            <a:pPr algn="ctr"/>
            <a:r>
              <a:rPr lang="en-US" sz="2000" spc="800" dirty="0"/>
              <a:t>random</a:t>
            </a:r>
            <a:br>
              <a:rPr lang="en-US" sz="2000" spc="800" dirty="0"/>
            </a:br>
            <a:r>
              <a:rPr lang="en-US" sz="2000" spc="800" dirty="0"/>
              <a:t>30 points </a:t>
            </a:r>
          </a:p>
        </p:txBody>
      </p:sp>
      <p:sp>
        <p:nvSpPr>
          <p:cNvPr id="3" name="Content Placeholder 2"/>
          <p:cNvSpPr>
            <a:spLocks noGrp="1"/>
          </p:cNvSpPr>
          <p:nvPr>
            <p:ph idx="1"/>
          </p:nvPr>
        </p:nvSpPr>
        <p:spPr>
          <a:xfrm>
            <a:off x="399218" y="1727260"/>
            <a:ext cx="6223651" cy="4687208"/>
          </a:xfrm>
        </p:spPr>
        <p:txBody>
          <a:bodyPr vert="horz" lIns="91440" tIns="45720" rIns="91440" bIns="45720" rtlCol="0" anchor="t">
            <a:noAutofit/>
          </a:bodyPr>
          <a:lstStyle/>
          <a:p>
            <a:pPr marL="0" indent="0" algn="ctr">
              <a:lnSpc>
                <a:spcPct val="90000"/>
              </a:lnSpc>
              <a:buNone/>
            </a:pPr>
            <a:r>
              <a:rPr lang="en-US" sz="5400" b="1" cap="all" spc="400" dirty="0">
                <a:solidFill>
                  <a:schemeClr val="bg2"/>
                </a:solidFill>
              </a:rPr>
              <a:t>How do kids feel when adults say mean things to them?</a:t>
            </a:r>
          </a:p>
        </p:txBody>
      </p:sp>
      <p:sp>
        <p:nvSpPr>
          <p:cNvPr id="4" name="Footer Placeholder 3">
            <a:extLst>
              <a:ext uri="{FF2B5EF4-FFF2-40B4-BE49-F238E27FC236}">
                <a16:creationId xmlns:a16="http://schemas.microsoft.com/office/drawing/2014/main" id="{C96ADF4C-898C-EC42-90EE-AB3CF89C59CA}"/>
              </a:ext>
            </a:extLst>
          </p:cNvPr>
          <p:cNvSpPr>
            <a:spLocks noGrp="1"/>
          </p:cNvSpPr>
          <p:nvPr>
            <p:ph type="ftr" sz="quarter" idx="11"/>
          </p:nvPr>
        </p:nvSpPr>
        <p:spPr>
          <a:xfrm>
            <a:off x="1525296" y="6371549"/>
            <a:ext cx="4114800" cy="345796"/>
          </a:xfrm>
        </p:spPr>
        <p:txBody>
          <a:bodyPr vert="horz" lIns="91440" tIns="45720" rIns="91440" bIns="45720" rtlCol="0" anchor="ctr">
            <a:normAutofit/>
          </a:bodyPr>
          <a:lstStyle/>
          <a:p>
            <a:pPr defTabSz="914400">
              <a:spcAft>
                <a:spcPts val="600"/>
              </a:spcAft>
            </a:pPr>
            <a:r>
              <a:rPr lang="en-US" kern="1200" baseline="0" dirty="0">
                <a:solidFill>
                  <a:schemeClr val="accent1">
                    <a:lumMod val="50000"/>
                  </a:schemeClr>
                </a:solidFill>
                <a:latin typeface="+mn-lt"/>
                <a:ea typeface="+mn-ea"/>
                <a:cs typeface="+mn-cs"/>
              </a:rPr>
              <a:t>Resource created by the MUSC Telehealth Outreach Program</a:t>
            </a:r>
          </a:p>
        </p:txBody>
      </p:sp>
      <p:sp>
        <p:nvSpPr>
          <p:cNvPr id="30" name="Freeform: Shape 29">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Child covering face">
            <a:extLst>
              <a:ext uri="{FF2B5EF4-FFF2-40B4-BE49-F238E27FC236}">
                <a16:creationId xmlns:a16="http://schemas.microsoft.com/office/drawing/2014/main" id="{4D88B4C6-FF10-6328-1B1D-E5D6CDFE0CC3}"/>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50003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You get 30 points!</a:t>
            </a:r>
          </a:p>
        </p:txBody>
      </p:sp>
      <p:sp>
        <p:nvSpPr>
          <p:cNvPr id="3" name="Footer Placeholder 2">
            <a:extLst>
              <a:ext uri="{FF2B5EF4-FFF2-40B4-BE49-F238E27FC236}">
                <a16:creationId xmlns:a16="http://schemas.microsoft.com/office/drawing/2014/main" id="{48164C20-8EE7-9449-9AFF-A86470C9D83F}"/>
              </a:ext>
            </a:extLst>
          </p:cNvPr>
          <p:cNvSpPr>
            <a:spLocks noGrp="1"/>
          </p:cNvSpPr>
          <p:nvPr>
            <p:ph type="ftr" sz="quarter" idx="11"/>
          </p:nvPr>
        </p:nvSpPr>
        <p:spPr/>
        <p:txBody>
          <a:bodyPr/>
          <a:lstStyle/>
          <a:p>
            <a:r>
              <a:rPr lang="en-US"/>
              <a:t>Resource created by the MUSC Telehealth Outreach Program</a:t>
            </a:r>
          </a:p>
        </p:txBody>
      </p:sp>
    </p:spTree>
    <p:extLst>
      <p:ext uri="{BB962C8B-B14F-4D97-AF65-F5344CB8AC3E}">
        <p14:creationId xmlns:p14="http://schemas.microsoft.com/office/powerpoint/2010/main" val="135153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pplause"/>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3" name="Rectangle 12">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4849" y="271993"/>
            <a:ext cx="5875694" cy="934167"/>
          </a:xfrm>
        </p:spPr>
        <p:txBody>
          <a:bodyPr vert="horz" lIns="91440" tIns="45720" rIns="91440" bIns="45720" rtlCol="0" anchor="ctr">
            <a:normAutofit/>
          </a:bodyPr>
          <a:lstStyle/>
          <a:p>
            <a:pPr algn="ctr"/>
            <a:r>
              <a:rPr lang="en-US" sz="2000" spc="800" dirty="0"/>
              <a:t>All about me</a:t>
            </a:r>
            <a:br>
              <a:rPr lang="en-US" sz="2000" spc="800" dirty="0"/>
            </a:br>
            <a:r>
              <a:rPr lang="en-US" sz="2000" spc="800" dirty="0"/>
              <a:t>40 points</a:t>
            </a:r>
          </a:p>
        </p:txBody>
      </p:sp>
      <p:sp>
        <p:nvSpPr>
          <p:cNvPr id="3" name="Content Placeholder 2"/>
          <p:cNvSpPr>
            <a:spLocks noGrp="1"/>
          </p:cNvSpPr>
          <p:nvPr>
            <p:ph idx="1"/>
          </p:nvPr>
        </p:nvSpPr>
        <p:spPr>
          <a:xfrm>
            <a:off x="399218" y="1095271"/>
            <a:ext cx="6121325" cy="5131794"/>
          </a:xfrm>
        </p:spPr>
        <p:txBody>
          <a:bodyPr vert="horz" lIns="91440" tIns="45720" rIns="91440" bIns="45720" rtlCol="0" anchor="t">
            <a:noAutofit/>
          </a:bodyPr>
          <a:lstStyle/>
          <a:p>
            <a:pPr marL="0" indent="0" algn="ctr">
              <a:lnSpc>
                <a:spcPct val="90000"/>
              </a:lnSpc>
              <a:buNone/>
            </a:pPr>
            <a:r>
              <a:rPr lang="en-US" sz="5400" b="1" cap="all" spc="400" dirty="0">
                <a:solidFill>
                  <a:schemeClr val="bg2"/>
                </a:solidFill>
              </a:rPr>
              <a:t>If you could go anywhere in the world, where would you go?</a:t>
            </a:r>
          </a:p>
        </p:txBody>
      </p:sp>
      <p:sp>
        <p:nvSpPr>
          <p:cNvPr id="4" name="Footer Placeholder 3">
            <a:extLst>
              <a:ext uri="{FF2B5EF4-FFF2-40B4-BE49-F238E27FC236}">
                <a16:creationId xmlns:a16="http://schemas.microsoft.com/office/drawing/2014/main" id="{6DD46C13-5E89-BF44-BAB4-8AF81320747E}"/>
              </a:ext>
            </a:extLst>
          </p:cNvPr>
          <p:cNvSpPr>
            <a:spLocks noGrp="1"/>
          </p:cNvSpPr>
          <p:nvPr>
            <p:ph type="ftr" sz="quarter" idx="11"/>
          </p:nvPr>
        </p:nvSpPr>
        <p:spPr>
          <a:xfrm>
            <a:off x="1525296" y="6371549"/>
            <a:ext cx="4114800" cy="345796"/>
          </a:xfrm>
        </p:spPr>
        <p:txBody>
          <a:bodyPr vert="horz" lIns="91440" tIns="45720" rIns="91440" bIns="45720" rtlCol="0" anchor="ctr">
            <a:normAutofit/>
          </a:bodyPr>
          <a:lstStyle/>
          <a:p>
            <a:pPr defTabSz="914400">
              <a:spcAft>
                <a:spcPts val="600"/>
              </a:spcAft>
            </a:pPr>
            <a:r>
              <a:rPr lang="en-US" kern="1200" baseline="0" dirty="0">
                <a:solidFill>
                  <a:schemeClr val="accent1">
                    <a:lumMod val="50000"/>
                  </a:schemeClr>
                </a:solidFill>
                <a:latin typeface="+mn-lt"/>
                <a:ea typeface="+mn-ea"/>
                <a:cs typeface="+mn-cs"/>
              </a:rPr>
              <a:t>Resource created by the MUSC Telehealth Outreach Program</a:t>
            </a:r>
          </a:p>
        </p:txBody>
      </p:sp>
      <p:sp>
        <p:nvSpPr>
          <p:cNvPr id="17" name="Freeform: Shape 16">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Child hands on a globe">
            <a:extLst>
              <a:ext uri="{FF2B5EF4-FFF2-40B4-BE49-F238E27FC236}">
                <a16:creationId xmlns:a16="http://schemas.microsoft.com/office/drawing/2014/main" id="{2B1D8258-AA01-7DF9-16BA-303DB3C134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188980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You get 40 points!</a:t>
            </a:r>
            <a:endParaRPr lang="en-US" dirty="0"/>
          </a:p>
        </p:txBody>
      </p:sp>
      <p:sp>
        <p:nvSpPr>
          <p:cNvPr id="3" name="Footer Placeholder 2">
            <a:extLst>
              <a:ext uri="{FF2B5EF4-FFF2-40B4-BE49-F238E27FC236}">
                <a16:creationId xmlns:a16="http://schemas.microsoft.com/office/drawing/2014/main" id="{29A8B1EE-4E14-784F-9ED4-5907395BC47C}"/>
              </a:ext>
            </a:extLst>
          </p:cNvPr>
          <p:cNvSpPr>
            <a:spLocks noGrp="1"/>
          </p:cNvSpPr>
          <p:nvPr>
            <p:ph type="ftr" sz="quarter" idx="11"/>
          </p:nvPr>
        </p:nvSpPr>
        <p:spPr/>
        <p:txBody>
          <a:bodyPr/>
          <a:lstStyle/>
          <a:p>
            <a:r>
              <a:rPr lang="en-US"/>
              <a:t>Resource created by the MUSC Telehealth Outreach Program</a:t>
            </a:r>
          </a:p>
        </p:txBody>
      </p:sp>
    </p:spTree>
    <p:extLst>
      <p:ext uri="{BB962C8B-B14F-4D97-AF65-F5344CB8AC3E}">
        <p14:creationId xmlns:p14="http://schemas.microsoft.com/office/powerpoint/2010/main" val="38437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pplause"/>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20" name="Rectangle 12">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1" name="Rectangle 14">
            <a:extLst>
              <a:ext uri="{FF2B5EF4-FFF2-40B4-BE49-F238E27FC236}">
                <a16:creationId xmlns:a16="http://schemas.microsoft.com/office/drawing/2014/main" id="{DFEF8384-2545-4ACD-9071-49DD1CFC4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Freeform 22">
            <a:extLst>
              <a:ext uri="{FF2B5EF4-FFF2-40B4-BE49-F238E27FC236}">
                <a16:creationId xmlns:a16="http://schemas.microsoft.com/office/drawing/2014/main" id="{F77DB8FA-61A7-4DE7-A777-6D258D172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4695443" cy="6858000"/>
          </a:xfrm>
          <a:custGeom>
            <a:avLst/>
            <a:gdLst>
              <a:gd name="connsiteX0" fmla="*/ 0 w 4992864"/>
              <a:gd name="connsiteY0" fmla="*/ 0 h 6858000"/>
              <a:gd name="connsiteX1" fmla="*/ 4813476 w 4992864"/>
              <a:gd name="connsiteY1" fmla="*/ 0 h 6858000"/>
              <a:gd name="connsiteX2" fmla="*/ 4818239 w 4992864"/>
              <a:gd name="connsiteY2" fmla="*/ 66675 h 6858000"/>
              <a:gd name="connsiteX3" fmla="*/ 4826176 w 4992864"/>
              <a:gd name="connsiteY3" fmla="*/ 122237 h 6858000"/>
              <a:gd name="connsiteX4" fmla="*/ 4835701 w 4992864"/>
              <a:gd name="connsiteY4" fmla="*/ 174625 h 6858000"/>
              <a:gd name="connsiteX5" fmla="*/ 4851576 w 4992864"/>
              <a:gd name="connsiteY5" fmla="*/ 217487 h 6858000"/>
              <a:gd name="connsiteX6" fmla="*/ 4867451 w 4992864"/>
              <a:gd name="connsiteY6" fmla="*/ 260350 h 6858000"/>
              <a:gd name="connsiteX7" fmla="*/ 4886501 w 4992864"/>
              <a:gd name="connsiteY7" fmla="*/ 296862 h 6858000"/>
              <a:gd name="connsiteX8" fmla="*/ 4905551 w 4992864"/>
              <a:gd name="connsiteY8" fmla="*/ 334962 h 6858000"/>
              <a:gd name="connsiteX9" fmla="*/ 4923014 w 4992864"/>
              <a:gd name="connsiteY9" fmla="*/ 369887 h 6858000"/>
              <a:gd name="connsiteX10" fmla="*/ 4940476 w 4992864"/>
              <a:gd name="connsiteY10" fmla="*/ 409575 h 6858000"/>
              <a:gd name="connsiteX11" fmla="*/ 4956351 w 4992864"/>
              <a:gd name="connsiteY11" fmla="*/ 450850 h 6858000"/>
              <a:gd name="connsiteX12" fmla="*/ 4970639 w 4992864"/>
              <a:gd name="connsiteY12" fmla="*/ 496887 h 6858000"/>
              <a:gd name="connsiteX13" fmla="*/ 4981751 w 4992864"/>
              <a:gd name="connsiteY13" fmla="*/ 546100 h 6858000"/>
              <a:gd name="connsiteX14" fmla="*/ 4989689 w 4992864"/>
              <a:gd name="connsiteY14" fmla="*/ 606425 h 6858000"/>
              <a:gd name="connsiteX15" fmla="*/ 4992864 w 4992864"/>
              <a:gd name="connsiteY15" fmla="*/ 673100 h 6858000"/>
              <a:gd name="connsiteX16" fmla="*/ 4989689 w 4992864"/>
              <a:gd name="connsiteY16" fmla="*/ 744537 h 6858000"/>
              <a:gd name="connsiteX17" fmla="*/ 4981751 w 4992864"/>
              <a:gd name="connsiteY17" fmla="*/ 801687 h 6858000"/>
              <a:gd name="connsiteX18" fmla="*/ 4970639 w 4992864"/>
              <a:gd name="connsiteY18" fmla="*/ 854075 h 6858000"/>
              <a:gd name="connsiteX19" fmla="*/ 4956351 w 4992864"/>
              <a:gd name="connsiteY19" fmla="*/ 901700 h 6858000"/>
              <a:gd name="connsiteX20" fmla="*/ 4940476 w 4992864"/>
              <a:gd name="connsiteY20" fmla="*/ 942975 h 6858000"/>
              <a:gd name="connsiteX21" fmla="*/ 4921426 w 4992864"/>
              <a:gd name="connsiteY21" fmla="*/ 981075 h 6858000"/>
              <a:gd name="connsiteX22" fmla="*/ 4902376 w 4992864"/>
              <a:gd name="connsiteY22" fmla="*/ 1017587 h 6858000"/>
              <a:gd name="connsiteX23" fmla="*/ 4883326 w 4992864"/>
              <a:gd name="connsiteY23" fmla="*/ 1055687 h 6858000"/>
              <a:gd name="connsiteX24" fmla="*/ 4865864 w 4992864"/>
              <a:gd name="connsiteY24" fmla="*/ 1095375 h 6858000"/>
              <a:gd name="connsiteX25" fmla="*/ 4848401 w 4992864"/>
              <a:gd name="connsiteY25" fmla="*/ 1136650 h 6858000"/>
              <a:gd name="connsiteX26" fmla="*/ 4834114 w 4992864"/>
              <a:gd name="connsiteY26" fmla="*/ 1182687 h 6858000"/>
              <a:gd name="connsiteX27" fmla="*/ 4824589 w 4992864"/>
              <a:gd name="connsiteY27" fmla="*/ 1235075 h 6858000"/>
              <a:gd name="connsiteX28" fmla="*/ 4815064 w 4992864"/>
              <a:gd name="connsiteY28" fmla="*/ 1295400 h 6858000"/>
              <a:gd name="connsiteX29" fmla="*/ 4813476 w 4992864"/>
              <a:gd name="connsiteY29" fmla="*/ 1363662 h 6858000"/>
              <a:gd name="connsiteX30" fmla="*/ 4815064 w 4992864"/>
              <a:gd name="connsiteY30" fmla="*/ 1431925 h 6858000"/>
              <a:gd name="connsiteX31" fmla="*/ 4824589 w 4992864"/>
              <a:gd name="connsiteY31" fmla="*/ 1492250 h 6858000"/>
              <a:gd name="connsiteX32" fmla="*/ 4834114 w 4992864"/>
              <a:gd name="connsiteY32" fmla="*/ 1544637 h 6858000"/>
              <a:gd name="connsiteX33" fmla="*/ 4848401 w 4992864"/>
              <a:gd name="connsiteY33" fmla="*/ 1589087 h 6858000"/>
              <a:gd name="connsiteX34" fmla="*/ 4865864 w 4992864"/>
              <a:gd name="connsiteY34" fmla="*/ 1631950 h 6858000"/>
              <a:gd name="connsiteX35" fmla="*/ 4883326 w 4992864"/>
              <a:gd name="connsiteY35" fmla="*/ 1671637 h 6858000"/>
              <a:gd name="connsiteX36" fmla="*/ 4902376 w 4992864"/>
              <a:gd name="connsiteY36" fmla="*/ 1708150 h 6858000"/>
              <a:gd name="connsiteX37" fmla="*/ 4921426 w 4992864"/>
              <a:gd name="connsiteY37" fmla="*/ 1743075 h 6858000"/>
              <a:gd name="connsiteX38" fmla="*/ 4940476 w 4992864"/>
              <a:gd name="connsiteY38" fmla="*/ 1782762 h 6858000"/>
              <a:gd name="connsiteX39" fmla="*/ 4956351 w 4992864"/>
              <a:gd name="connsiteY39" fmla="*/ 1824037 h 6858000"/>
              <a:gd name="connsiteX40" fmla="*/ 4970639 w 4992864"/>
              <a:gd name="connsiteY40" fmla="*/ 1870075 h 6858000"/>
              <a:gd name="connsiteX41" fmla="*/ 4981751 w 4992864"/>
              <a:gd name="connsiteY41" fmla="*/ 1922462 h 6858000"/>
              <a:gd name="connsiteX42" fmla="*/ 4989689 w 4992864"/>
              <a:gd name="connsiteY42" fmla="*/ 1982787 h 6858000"/>
              <a:gd name="connsiteX43" fmla="*/ 4992864 w 4992864"/>
              <a:gd name="connsiteY43" fmla="*/ 2051050 h 6858000"/>
              <a:gd name="connsiteX44" fmla="*/ 4989689 w 4992864"/>
              <a:gd name="connsiteY44" fmla="*/ 2119312 h 6858000"/>
              <a:gd name="connsiteX45" fmla="*/ 4981751 w 4992864"/>
              <a:gd name="connsiteY45" fmla="*/ 2179637 h 6858000"/>
              <a:gd name="connsiteX46" fmla="*/ 4970639 w 4992864"/>
              <a:gd name="connsiteY46" fmla="*/ 2232025 h 6858000"/>
              <a:gd name="connsiteX47" fmla="*/ 4956351 w 4992864"/>
              <a:gd name="connsiteY47" fmla="*/ 2278062 h 6858000"/>
              <a:gd name="connsiteX48" fmla="*/ 4940476 w 4992864"/>
              <a:gd name="connsiteY48" fmla="*/ 2319337 h 6858000"/>
              <a:gd name="connsiteX49" fmla="*/ 4921426 w 4992864"/>
              <a:gd name="connsiteY49" fmla="*/ 2359025 h 6858000"/>
              <a:gd name="connsiteX50" fmla="*/ 4902376 w 4992864"/>
              <a:gd name="connsiteY50" fmla="*/ 2395537 h 6858000"/>
              <a:gd name="connsiteX51" fmla="*/ 4883326 w 4992864"/>
              <a:gd name="connsiteY51" fmla="*/ 2433637 h 6858000"/>
              <a:gd name="connsiteX52" fmla="*/ 4865864 w 4992864"/>
              <a:gd name="connsiteY52" fmla="*/ 2471737 h 6858000"/>
              <a:gd name="connsiteX53" fmla="*/ 4848401 w 4992864"/>
              <a:gd name="connsiteY53" fmla="*/ 2513012 h 6858000"/>
              <a:gd name="connsiteX54" fmla="*/ 4834114 w 4992864"/>
              <a:gd name="connsiteY54" fmla="*/ 2560637 h 6858000"/>
              <a:gd name="connsiteX55" fmla="*/ 4824589 w 4992864"/>
              <a:gd name="connsiteY55" fmla="*/ 2613025 h 6858000"/>
              <a:gd name="connsiteX56" fmla="*/ 4815064 w 4992864"/>
              <a:gd name="connsiteY56" fmla="*/ 2671762 h 6858000"/>
              <a:gd name="connsiteX57" fmla="*/ 4813476 w 4992864"/>
              <a:gd name="connsiteY57" fmla="*/ 2741612 h 6858000"/>
              <a:gd name="connsiteX58" fmla="*/ 4815064 w 4992864"/>
              <a:gd name="connsiteY58" fmla="*/ 2809875 h 6858000"/>
              <a:gd name="connsiteX59" fmla="*/ 4824589 w 4992864"/>
              <a:gd name="connsiteY59" fmla="*/ 2868612 h 6858000"/>
              <a:gd name="connsiteX60" fmla="*/ 4834114 w 4992864"/>
              <a:gd name="connsiteY60" fmla="*/ 2922587 h 6858000"/>
              <a:gd name="connsiteX61" fmla="*/ 4848401 w 4992864"/>
              <a:gd name="connsiteY61" fmla="*/ 2967037 h 6858000"/>
              <a:gd name="connsiteX62" fmla="*/ 4865864 w 4992864"/>
              <a:gd name="connsiteY62" fmla="*/ 3009900 h 6858000"/>
              <a:gd name="connsiteX63" fmla="*/ 4883326 w 4992864"/>
              <a:gd name="connsiteY63" fmla="*/ 3046412 h 6858000"/>
              <a:gd name="connsiteX64" fmla="*/ 4902376 w 4992864"/>
              <a:gd name="connsiteY64" fmla="*/ 3084512 h 6858000"/>
              <a:gd name="connsiteX65" fmla="*/ 4921426 w 4992864"/>
              <a:gd name="connsiteY65" fmla="*/ 3121025 h 6858000"/>
              <a:gd name="connsiteX66" fmla="*/ 4940476 w 4992864"/>
              <a:gd name="connsiteY66" fmla="*/ 3160712 h 6858000"/>
              <a:gd name="connsiteX67" fmla="*/ 4956351 w 4992864"/>
              <a:gd name="connsiteY67" fmla="*/ 3201987 h 6858000"/>
              <a:gd name="connsiteX68" fmla="*/ 4970639 w 4992864"/>
              <a:gd name="connsiteY68" fmla="*/ 3248025 h 6858000"/>
              <a:gd name="connsiteX69" fmla="*/ 4981751 w 4992864"/>
              <a:gd name="connsiteY69" fmla="*/ 3300412 h 6858000"/>
              <a:gd name="connsiteX70" fmla="*/ 4989689 w 4992864"/>
              <a:gd name="connsiteY70" fmla="*/ 3360737 h 6858000"/>
              <a:gd name="connsiteX71" fmla="*/ 4992864 w 4992864"/>
              <a:gd name="connsiteY71" fmla="*/ 3427412 h 6858000"/>
              <a:gd name="connsiteX72" fmla="*/ 4989689 w 4992864"/>
              <a:gd name="connsiteY72" fmla="*/ 3497262 h 6858000"/>
              <a:gd name="connsiteX73" fmla="*/ 4981751 w 4992864"/>
              <a:gd name="connsiteY73" fmla="*/ 3557587 h 6858000"/>
              <a:gd name="connsiteX74" fmla="*/ 4970639 w 4992864"/>
              <a:gd name="connsiteY74" fmla="*/ 3609975 h 6858000"/>
              <a:gd name="connsiteX75" fmla="*/ 4956351 w 4992864"/>
              <a:gd name="connsiteY75" fmla="*/ 3656012 h 6858000"/>
              <a:gd name="connsiteX76" fmla="*/ 4940476 w 4992864"/>
              <a:gd name="connsiteY76" fmla="*/ 3697287 h 6858000"/>
              <a:gd name="connsiteX77" fmla="*/ 4921426 w 4992864"/>
              <a:gd name="connsiteY77" fmla="*/ 3736975 h 6858000"/>
              <a:gd name="connsiteX78" fmla="*/ 4883326 w 4992864"/>
              <a:gd name="connsiteY78" fmla="*/ 3811587 h 6858000"/>
              <a:gd name="connsiteX79" fmla="*/ 4865864 w 4992864"/>
              <a:gd name="connsiteY79" fmla="*/ 3848100 h 6858000"/>
              <a:gd name="connsiteX80" fmla="*/ 4848401 w 4992864"/>
              <a:gd name="connsiteY80" fmla="*/ 3890962 h 6858000"/>
              <a:gd name="connsiteX81" fmla="*/ 4834114 w 4992864"/>
              <a:gd name="connsiteY81" fmla="*/ 3935412 h 6858000"/>
              <a:gd name="connsiteX82" fmla="*/ 4824589 w 4992864"/>
              <a:gd name="connsiteY82" fmla="*/ 3987800 h 6858000"/>
              <a:gd name="connsiteX83" fmla="*/ 4815064 w 4992864"/>
              <a:gd name="connsiteY83" fmla="*/ 4048125 h 6858000"/>
              <a:gd name="connsiteX84" fmla="*/ 4813476 w 4992864"/>
              <a:gd name="connsiteY84" fmla="*/ 4116387 h 6858000"/>
              <a:gd name="connsiteX85" fmla="*/ 4815064 w 4992864"/>
              <a:gd name="connsiteY85" fmla="*/ 4186237 h 6858000"/>
              <a:gd name="connsiteX86" fmla="*/ 4824589 w 4992864"/>
              <a:gd name="connsiteY86" fmla="*/ 4244975 h 6858000"/>
              <a:gd name="connsiteX87" fmla="*/ 4834114 w 4992864"/>
              <a:gd name="connsiteY87" fmla="*/ 4297362 h 6858000"/>
              <a:gd name="connsiteX88" fmla="*/ 4848401 w 4992864"/>
              <a:gd name="connsiteY88" fmla="*/ 4343400 h 6858000"/>
              <a:gd name="connsiteX89" fmla="*/ 4865864 w 4992864"/>
              <a:gd name="connsiteY89" fmla="*/ 4386262 h 6858000"/>
              <a:gd name="connsiteX90" fmla="*/ 4883326 w 4992864"/>
              <a:gd name="connsiteY90" fmla="*/ 4424362 h 6858000"/>
              <a:gd name="connsiteX91" fmla="*/ 4921426 w 4992864"/>
              <a:gd name="connsiteY91" fmla="*/ 4498975 h 6858000"/>
              <a:gd name="connsiteX92" fmla="*/ 4940476 w 4992864"/>
              <a:gd name="connsiteY92" fmla="*/ 4537075 h 6858000"/>
              <a:gd name="connsiteX93" fmla="*/ 4956351 w 4992864"/>
              <a:gd name="connsiteY93" fmla="*/ 4579937 h 6858000"/>
              <a:gd name="connsiteX94" fmla="*/ 4970639 w 4992864"/>
              <a:gd name="connsiteY94" fmla="*/ 4625975 h 6858000"/>
              <a:gd name="connsiteX95" fmla="*/ 4981751 w 4992864"/>
              <a:gd name="connsiteY95" fmla="*/ 4678362 h 6858000"/>
              <a:gd name="connsiteX96" fmla="*/ 4989689 w 4992864"/>
              <a:gd name="connsiteY96" fmla="*/ 4738687 h 6858000"/>
              <a:gd name="connsiteX97" fmla="*/ 4992864 w 4992864"/>
              <a:gd name="connsiteY97" fmla="*/ 4806950 h 6858000"/>
              <a:gd name="connsiteX98" fmla="*/ 4989689 w 4992864"/>
              <a:gd name="connsiteY98" fmla="*/ 4875212 h 6858000"/>
              <a:gd name="connsiteX99" fmla="*/ 4981751 w 4992864"/>
              <a:gd name="connsiteY99" fmla="*/ 4935537 h 6858000"/>
              <a:gd name="connsiteX100" fmla="*/ 4970639 w 4992864"/>
              <a:gd name="connsiteY100" fmla="*/ 4987925 h 6858000"/>
              <a:gd name="connsiteX101" fmla="*/ 4956351 w 4992864"/>
              <a:gd name="connsiteY101" fmla="*/ 5033962 h 6858000"/>
              <a:gd name="connsiteX102" fmla="*/ 4940476 w 4992864"/>
              <a:gd name="connsiteY102" fmla="*/ 5075237 h 6858000"/>
              <a:gd name="connsiteX103" fmla="*/ 4921426 w 4992864"/>
              <a:gd name="connsiteY103" fmla="*/ 5114925 h 6858000"/>
              <a:gd name="connsiteX104" fmla="*/ 4902376 w 4992864"/>
              <a:gd name="connsiteY104" fmla="*/ 5149850 h 6858000"/>
              <a:gd name="connsiteX105" fmla="*/ 4883326 w 4992864"/>
              <a:gd name="connsiteY105" fmla="*/ 5186362 h 6858000"/>
              <a:gd name="connsiteX106" fmla="*/ 4865864 w 4992864"/>
              <a:gd name="connsiteY106" fmla="*/ 5226050 h 6858000"/>
              <a:gd name="connsiteX107" fmla="*/ 4848401 w 4992864"/>
              <a:gd name="connsiteY107" fmla="*/ 5268912 h 6858000"/>
              <a:gd name="connsiteX108" fmla="*/ 4834114 w 4992864"/>
              <a:gd name="connsiteY108" fmla="*/ 5313362 h 6858000"/>
              <a:gd name="connsiteX109" fmla="*/ 4824589 w 4992864"/>
              <a:gd name="connsiteY109" fmla="*/ 5365750 h 6858000"/>
              <a:gd name="connsiteX110" fmla="*/ 4815064 w 4992864"/>
              <a:gd name="connsiteY110" fmla="*/ 5426075 h 6858000"/>
              <a:gd name="connsiteX111" fmla="*/ 4813476 w 4992864"/>
              <a:gd name="connsiteY111" fmla="*/ 5494337 h 6858000"/>
              <a:gd name="connsiteX112" fmla="*/ 4815064 w 4992864"/>
              <a:gd name="connsiteY112" fmla="*/ 5562600 h 6858000"/>
              <a:gd name="connsiteX113" fmla="*/ 4824589 w 4992864"/>
              <a:gd name="connsiteY113" fmla="*/ 5622925 h 6858000"/>
              <a:gd name="connsiteX114" fmla="*/ 4834114 w 4992864"/>
              <a:gd name="connsiteY114" fmla="*/ 5675312 h 6858000"/>
              <a:gd name="connsiteX115" fmla="*/ 4848401 w 4992864"/>
              <a:gd name="connsiteY115" fmla="*/ 5721350 h 6858000"/>
              <a:gd name="connsiteX116" fmla="*/ 4865864 w 4992864"/>
              <a:gd name="connsiteY116" fmla="*/ 5762625 h 6858000"/>
              <a:gd name="connsiteX117" fmla="*/ 4883326 w 4992864"/>
              <a:gd name="connsiteY117" fmla="*/ 5802312 h 6858000"/>
              <a:gd name="connsiteX118" fmla="*/ 4902376 w 4992864"/>
              <a:gd name="connsiteY118" fmla="*/ 5840412 h 6858000"/>
              <a:gd name="connsiteX119" fmla="*/ 4921426 w 4992864"/>
              <a:gd name="connsiteY119" fmla="*/ 5876925 h 6858000"/>
              <a:gd name="connsiteX120" fmla="*/ 4940476 w 4992864"/>
              <a:gd name="connsiteY120" fmla="*/ 5915025 h 6858000"/>
              <a:gd name="connsiteX121" fmla="*/ 4956351 w 4992864"/>
              <a:gd name="connsiteY121" fmla="*/ 5956300 h 6858000"/>
              <a:gd name="connsiteX122" fmla="*/ 4970639 w 4992864"/>
              <a:gd name="connsiteY122" fmla="*/ 6003925 h 6858000"/>
              <a:gd name="connsiteX123" fmla="*/ 4981751 w 4992864"/>
              <a:gd name="connsiteY123" fmla="*/ 6056312 h 6858000"/>
              <a:gd name="connsiteX124" fmla="*/ 4989689 w 4992864"/>
              <a:gd name="connsiteY124" fmla="*/ 6113462 h 6858000"/>
              <a:gd name="connsiteX125" fmla="*/ 4992864 w 4992864"/>
              <a:gd name="connsiteY125" fmla="*/ 6183312 h 6858000"/>
              <a:gd name="connsiteX126" fmla="*/ 4989689 w 4992864"/>
              <a:gd name="connsiteY126" fmla="*/ 6251575 h 6858000"/>
              <a:gd name="connsiteX127" fmla="*/ 4981751 w 4992864"/>
              <a:gd name="connsiteY127" fmla="*/ 6311900 h 6858000"/>
              <a:gd name="connsiteX128" fmla="*/ 4970639 w 4992864"/>
              <a:gd name="connsiteY128" fmla="*/ 6361112 h 6858000"/>
              <a:gd name="connsiteX129" fmla="*/ 4956351 w 4992864"/>
              <a:gd name="connsiteY129" fmla="*/ 6407150 h 6858000"/>
              <a:gd name="connsiteX130" fmla="*/ 4940476 w 4992864"/>
              <a:gd name="connsiteY130" fmla="*/ 6448425 h 6858000"/>
              <a:gd name="connsiteX131" fmla="*/ 4923014 w 4992864"/>
              <a:gd name="connsiteY131" fmla="*/ 6488112 h 6858000"/>
              <a:gd name="connsiteX132" fmla="*/ 4905551 w 4992864"/>
              <a:gd name="connsiteY132" fmla="*/ 6523037 h 6858000"/>
              <a:gd name="connsiteX133" fmla="*/ 4886501 w 4992864"/>
              <a:gd name="connsiteY133" fmla="*/ 6561137 h 6858000"/>
              <a:gd name="connsiteX134" fmla="*/ 4867451 w 4992864"/>
              <a:gd name="connsiteY134" fmla="*/ 6597650 h 6858000"/>
              <a:gd name="connsiteX135" fmla="*/ 4851576 w 4992864"/>
              <a:gd name="connsiteY135" fmla="*/ 6640512 h 6858000"/>
              <a:gd name="connsiteX136" fmla="*/ 4835701 w 4992864"/>
              <a:gd name="connsiteY136" fmla="*/ 6683375 h 6858000"/>
              <a:gd name="connsiteX137" fmla="*/ 4826176 w 4992864"/>
              <a:gd name="connsiteY137" fmla="*/ 6735762 h 6858000"/>
              <a:gd name="connsiteX138" fmla="*/ 4818239 w 4992864"/>
              <a:gd name="connsiteY138" fmla="*/ 6791325 h 6858000"/>
              <a:gd name="connsiteX139" fmla="*/ 4813476 w 4992864"/>
              <a:gd name="connsiteY139" fmla="*/ 6858000 h 6858000"/>
              <a:gd name="connsiteX140" fmla="*/ 0 w 499286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992864" h="6858000">
                <a:moveTo>
                  <a:pt x="0" y="0"/>
                </a:moveTo>
                <a:lnTo>
                  <a:pt x="4813476" y="0"/>
                </a:lnTo>
                <a:lnTo>
                  <a:pt x="4818239" y="66675"/>
                </a:lnTo>
                <a:lnTo>
                  <a:pt x="4826176" y="122237"/>
                </a:lnTo>
                <a:lnTo>
                  <a:pt x="4835701" y="174625"/>
                </a:lnTo>
                <a:lnTo>
                  <a:pt x="4851576" y="217487"/>
                </a:lnTo>
                <a:lnTo>
                  <a:pt x="4867451" y="260350"/>
                </a:lnTo>
                <a:lnTo>
                  <a:pt x="4886501" y="296862"/>
                </a:lnTo>
                <a:lnTo>
                  <a:pt x="4905551" y="334962"/>
                </a:lnTo>
                <a:lnTo>
                  <a:pt x="4923014" y="369887"/>
                </a:lnTo>
                <a:lnTo>
                  <a:pt x="4940476" y="409575"/>
                </a:lnTo>
                <a:lnTo>
                  <a:pt x="4956351" y="450850"/>
                </a:lnTo>
                <a:lnTo>
                  <a:pt x="4970639" y="496887"/>
                </a:lnTo>
                <a:lnTo>
                  <a:pt x="4981751" y="546100"/>
                </a:lnTo>
                <a:lnTo>
                  <a:pt x="4989689" y="606425"/>
                </a:lnTo>
                <a:lnTo>
                  <a:pt x="4992864" y="673100"/>
                </a:lnTo>
                <a:lnTo>
                  <a:pt x="4989689" y="744537"/>
                </a:lnTo>
                <a:lnTo>
                  <a:pt x="4981751" y="801687"/>
                </a:lnTo>
                <a:lnTo>
                  <a:pt x="4970639" y="854075"/>
                </a:lnTo>
                <a:lnTo>
                  <a:pt x="4956351" y="901700"/>
                </a:lnTo>
                <a:lnTo>
                  <a:pt x="4940476" y="942975"/>
                </a:lnTo>
                <a:lnTo>
                  <a:pt x="4921426" y="981075"/>
                </a:lnTo>
                <a:lnTo>
                  <a:pt x="4902376" y="1017587"/>
                </a:lnTo>
                <a:lnTo>
                  <a:pt x="4883326" y="1055687"/>
                </a:lnTo>
                <a:lnTo>
                  <a:pt x="4865864" y="1095375"/>
                </a:lnTo>
                <a:lnTo>
                  <a:pt x="4848401" y="1136650"/>
                </a:lnTo>
                <a:lnTo>
                  <a:pt x="4834114" y="1182687"/>
                </a:lnTo>
                <a:lnTo>
                  <a:pt x="4824589" y="1235075"/>
                </a:lnTo>
                <a:lnTo>
                  <a:pt x="4815064" y="1295400"/>
                </a:lnTo>
                <a:lnTo>
                  <a:pt x="4813476" y="1363662"/>
                </a:lnTo>
                <a:lnTo>
                  <a:pt x="4815064" y="1431925"/>
                </a:lnTo>
                <a:lnTo>
                  <a:pt x="4824589" y="1492250"/>
                </a:lnTo>
                <a:lnTo>
                  <a:pt x="4834114" y="1544637"/>
                </a:lnTo>
                <a:lnTo>
                  <a:pt x="4848401" y="1589087"/>
                </a:lnTo>
                <a:lnTo>
                  <a:pt x="4865864" y="1631950"/>
                </a:lnTo>
                <a:lnTo>
                  <a:pt x="4883326" y="1671637"/>
                </a:lnTo>
                <a:lnTo>
                  <a:pt x="4902376" y="1708150"/>
                </a:lnTo>
                <a:lnTo>
                  <a:pt x="4921426" y="1743075"/>
                </a:lnTo>
                <a:lnTo>
                  <a:pt x="4940476" y="1782762"/>
                </a:lnTo>
                <a:lnTo>
                  <a:pt x="4956351" y="1824037"/>
                </a:lnTo>
                <a:lnTo>
                  <a:pt x="4970639" y="1870075"/>
                </a:lnTo>
                <a:lnTo>
                  <a:pt x="4981751" y="1922462"/>
                </a:lnTo>
                <a:lnTo>
                  <a:pt x="4989689" y="1982787"/>
                </a:lnTo>
                <a:lnTo>
                  <a:pt x="4992864" y="2051050"/>
                </a:lnTo>
                <a:lnTo>
                  <a:pt x="4989689" y="2119312"/>
                </a:lnTo>
                <a:lnTo>
                  <a:pt x="4981751" y="2179637"/>
                </a:lnTo>
                <a:lnTo>
                  <a:pt x="4970639" y="2232025"/>
                </a:lnTo>
                <a:lnTo>
                  <a:pt x="4956351" y="2278062"/>
                </a:lnTo>
                <a:lnTo>
                  <a:pt x="4940476" y="2319337"/>
                </a:lnTo>
                <a:lnTo>
                  <a:pt x="4921426" y="2359025"/>
                </a:lnTo>
                <a:lnTo>
                  <a:pt x="4902376" y="2395537"/>
                </a:lnTo>
                <a:lnTo>
                  <a:pt x="4883326" y="2433637"/>
                </a:lnTo>
                <a:lnTo>
                  <a:pt x="4865864" y="2471737"/>
                </a:lnTo>
                <a:lnTo>
                  <a:pt x="4848401" y="2513012"/>
                </a:lnTo>
                <a:lnTo>
                  <a:pt x="4834114" y="2560637"/>
                </a:lnTo>
                <a:lnTo>
                  <a:pt x="4824589" y="2613025"/>
                </a:lnTo>
                <a:lnTo>
                  <a:pt x="4815064" y="2671762"/>
                </a:lnTo>
                <a:lnTo>
                  <a:pt x="4813476" y="2741612"/>
                </a:lnTo>
                <a:lnTo>
                  <a:pt x="4815064" y="2809875"/>
                </a:lnTo>
                <a:lnTo>
                  <a:pt x="4824589" y="2868612"/>
                </a:lnTo>
                <a:lnTo>
                  <a:pt x="4834114" y="2922587"/>
                </a:lnTo>
                <a:lnTo>
                  <a:pt x="4848401" y="2967037"/>
                </a:lnTo>
                <a:lnTo>
                  <a:pt x="4865864" y="3009900"/>
                </a:lnTo>
                <a:lnTo>
                  <a:pt x="4883326" y="3046412"/>
                </a:lnTo>
                <a:lnTo>
                  <a:pt x="4902376" y="3084512"/>
                </a:lnTo>
                <a:lnTo>
                  <a:pt x="4921426" y="3121025"/>
                </a:lnTo>
                <a:lnTo>
                  <a:pt x="4940476" y="3160712"/>
                </a:lnTo>
                <a:lnTo>
                  <a:pt x="4956351" y="3201987"/>
                </a:lnTo>
                <a:lnTo>
                  <a:pt x="4970639" y="3248025"/>
                </a:lnTo>
                <a:lnTo>
                  <a:pt x="4981751" y="3300412"/>
                </a:lnTo>
                <a:lnTo>
                  <a:pt x="4989689" y="3360737"/>
                </a:lnTo>
                <a:lnTo>
                  <a:pt x="4992864" y="3427412"/>
                </a:lnTo>
                <a:lnTo>
                  <a:pt x="4989689" y="3497262"/>
                </a:lnTo>
                <a:lnTo>
                  <a:pt x="4981751" y="3557587"/>
                </a:lnTo>
                <a:lnTo>
                  <a:pt x="4970639" y="3609975"/>
                </a:lnTo>
                <a:lnTo>
                  <a:pt x="4956351" y="3656012"/>
                </a:lnTo>
                <a:lnTo>
                  <a:pt x="4940476" y="3697287"/>
                </a:lnTo>
                <a:lnTo>
                  <a:pt x="4921426" y="3736975"/>
                </a:lnTo>
                <a:lnTo>
                  <a:pt x="4883326" y="3811587"/>
                </a:lnTo>
                <a:lnTo>
                  <a:pt x="4865864" y="3848100"/>
                </a:lnTo>
                <a:lnTo>
                  <a:pt x="4848401" y="3890962"/>
                </a:lnTo>
                <a:lnTo>
                  <a:pt x="4834114" y="3935412"/>
                </a:lnTo>
                <a:lnTo>
                  <a:pt x="4824589" y="3987800"/>
                </a:lnTo>
                <a:lnTo>
                  <a:pt x="4815064" y="4048125"/>
                </a:lnTo>
                <a:lnTo>
                  <a:pt x="4813476" y="4116387"/>
                </a:lnTo>
                <a:lnTo>
                  <a:pt x="4815064" y="4186237"/>
                </a:lnTo>
                <a:lnTo>
                  <a:pt x="4824589" y="4244975"/>
                </a:lnTo>
                <a:lnTo>
                  <a:pt x="4834114" y="4297362"/>
                </a:lnTo>
                <a:lnTo>
                  <a:pt x="4848401" y="4343400"/>
                </a:lnTo>
                <a:lnTo>
                  <a:pt x="4865864" y="4386262"/>
                </a:lnTo>
                <a:lnTo>
                  <a:pt x="4883326" y="4424362"/>
                </a:lnTo>
                <a:lnTo>
                  <a:pt x="4921426" y="4498975"/>
                </a:lnTo>
                <a:lnTo>
                  <a:pt x="4940476" y="4537075"/>
                </a:lnTo>
                <a:lnTo>
                  <a:pt x="4956351" y="4579937"/>
                </a:lnTo>
                <a:lnTo>
                  <a:pt x="4970639" y="4625975"/>
                </a:lnTo>
                <a:lnTo>
                  <a:pt x="4981751" y="4678362"/>
                </a:lnTo>
                <a:lnTo>
                  <a:pt x="4989689" y="4738687"/>
                </a:lnTo>
                <a:lnTo>
                  <a:pt x="4992864" y="4806950"/>
                </a:lnTo>
                <a:lnTo>
                  <a:pt x="4989689" y="4875212"/>
                </a:lnTo>
                <a:lnTo>
                  <a:pt x="4981751" y="4935537"/>
                </a:lnTo>
                <a:lnTo>
                  <a:pt x="4970639" y="4987925"/>
                </a:lnTo>
                <a:lnTo>
                  <a:pt x="4956351" y="5033962"/>
                </a:lnTo>
                <a:lnTo>
                  <a:pt x="4940476" y="5075237"/>
                </a:lnTo>
                <a:lnTo>
                  <a:pt x="4921426" y="5114925"/>
                </a:lnTo>
                <a:lnTo>
                  <a:pt x="4902376" y="5149850"/>
                </a:lnTo>
                <a:lnTo>
                  <a:pt x="4883326" y="5186362"/>
                </a:lnTo>
                <a:lnTo>
                  <a:pt x="4865864" y="5226050"/>
                </a:lnTo>
                <a:lnTo>
                  <a:pt x="4848401" y="5268912"/>
                </a:lnTo>
                <a:lnTo>
                  <a:pt x="4834114" y="5313362"/>
                </a:lnTo>
                <a:lnTo>
                  <a:pt x="4824589" y="5365750"/>
                </a:lnTo>
                <a:lnTo>
                  <a:pt x="4815064" y="5426075"/>
                </a:lnTo>
                <a:lnTo>
                  <a:pt x="4813476" y="5494337"/>
                </a:lnTo>
                <a:lnTo>
                  <a:pt x="4815064" y="5562600"/>
                </a:lnTo>
                <a:lnTo>
                  <a:pt x="4824589" y="5622925"/>
                </a:lnTo>
                <a:lnTo>
                  <a:pt x="4834114" y="5675312"/>
                </a:lnTo>
                <a:lnTo>
                  <a:pt x="4848401" y="5721350"/>
                </a:lnTo>
                <a:lnTo>
                  <a:pt x="4865864" y="5762625"/>
                </a:lnTo>
                <a:lnTo>
                  <a:pt x="4883326" y="5802312"/>
                </a:lnTo>
                <a:lnTo>
                  <a:pt x="4902376" y="5840412"/>
                </a:lnTo>
                <a:lnTo>
                  <a:pt x="4921426" y="5876925"/>
                </a:lnTo>
                <a:lnTo>
                  <a:pt x="4940476" y="5915025"/>
                </a:lnTo>
                <a:lnTo>
                  <a:pt x="4956351" y="5956300"/>
                </a:lnTo>
                <a:lnTo>
                  <a:pt x="4970639" y="6003925"/>
                </a:lnTo>
                <a:lnTo>
                  <a:pt x="4981751" y="6056312"/>
                </a:lnTo>
                <a:lnTo>
                  <a:pt x="4989689" y="6113462"/>
                </a:lnTo>
                <a:lnTo>
                  <a:pt x="4992864" y="6183312"/>
                </a:lnTo>
                <a:lnTo>
                  <a:pt x="4989689" y="6251575"/>
                </a:lnTo>
                <a:lnTo>
                  <a:pt x="4981751" y="6311900"/>
                </a:lnTo>
                <a:lnTo>
                  <a:pt x="4970639" y="6361112"/>
                </a:lnTo>
                <a:lnTo>
                  <a:pt x="4956351" y="6407150"/>
                </a:lnTo>
                <a:lnTo>
                  <a:pt x="4940476" y="6448425"/>
                </a:lnTo>
                <a:lnTo>
                  <a:pt x="4923014" y="6488112"/>
                </a:lnTo>
                <a:lnTo>
                  <a:pt x="4905551" y="6523037"/>
                </a:lnTo>
                <a:lnTo>
                  <a:pt x="4886501" y="6561137"/>
                </a:lnTo>
                <a:lnTo>
                  <a:pt x="4867451" y="6597650"/>
                </a:lnTo>
                <a:lnTo>
                  <a:pt x="4851576" y="6640512"/>
                </a:lnTo>
                <a:lnTo>
                  <a:pt x="4835701" y="6683375"/>
                </a:lnTo>
                <a:lnTo>
                  <a:pt x="4826176" y="6735762"/>
                </a:lnTo>
                <a:lnTo>
                  <a:pt x="4818239" y="6791325"/>
                </a:lnTo>
                <a:lnTo>
                  <a:pt x="4813476" y="6858000"/>
                </a:lnTo>
                <a:lnTo>
                  <a:pt x="0" y="6858000"/>
                </a:lnTo>
                <a:close/>
              </a:path>
            </a:pathLst>
          </a:custGeom>
          <a:solidFill>
            <a:schemeClr val="accent1"/>
          </a:solidFill>
          <a:ln w="0">
            <a:noFill/>
            <a:prstDash val="solid"/>
            <a:round/>
            <a:headEnd/>
            <a:tailEnd/>
          </a:ln>
        </p:spPr>
        <p:txBody>
          <a:bodyPr/>
          <a:lstStyle/>
          <a:p>
            <a:endParaRPr lang="en-US"/>
          </a:p>
        </p:txBody>
      </p:sp>
      <p:sp>
        <p:nvSpPr>
          <p:cNvPr id="2" name="Title 1"/>
          <p:cNvSpPr>
            <a:spLocks noGrp="1"/>
          </p:cNvSpPr>
          <p:nvPr>
            <p:ph type="title"/>
          </p:nvPr>
        </p:nvSpPr>
        <p:spPr>
          <a:xfrm>
            <a:off x="644854" y="422401"/>
            <a:ext cx="3437290" cy="992038"/>
          </a:xfrm>
        </p:spPr>
        <p:txBody>
          <a:bodyPr vert="horz" lIns="91440" tIns="45720" rIns="91440" bIns="45720" rtlCol="0" anchor="ctr">
            <a:normAutofit/>
          </a:bodyPr>
          <a:lstStyle/>
          <a:p>
            <a:pPr algn="ctr"/>
            <a:r>
              <a:rPr lang="en-US" sz="2000" spc="800" dirty="0" err="1">
                <a:solidFill>
                  <a:srgbClr val="2A1A00"/>
                </a:solidFill>
              </a:rPr>
              <a:t>feelingS</a:t>
            </a:r>
            <a:br>
              <a:rPr lang="en-US" sz="2000" spc="800" dirty="0">
                <a:solidFill>
                  <a:srgbClr val="2A1A00"/>
                </a:solidFill>
              </a:rPr>
            </a:br>
            <a:r>
              <a:rPr lang="en-US" sz="2000" spc="800" dirty="0">
                <a:solidFill>
                  <a:srgbClr val="2A1A00"/>
                </a:solidFill>
              </a:rPr>
              <a:t>40 points</a:t>
            </a:r>
          </a:p>
        </p:txBody>
      </p:sp>
      <p:sp>
        <p:nvSpPr>
          <p:cNvPr id="3" name="Content Placeholder 2"/>
          <p:cNvSpPr>
            <a:spLocks noGrp="1"/>
          </p:cNvSpPr>
          <p:nvPr>
            <p:ph idx="1"/>
          </p:nvPr>
        </p:nvSpPr>
        <p:spPr>
          <a:xfrm>
            <a:off x="283464" y="1622974"/>
            <a:ext cx="4140568" cy="4707418"/>
          </a:xfrm>
        </p:spPr>
        <p:txBody>
          <a:bodyPr vert="horz" lIns="91440" tIns="45720" rIns="91440" bIns="45720" rtlCol="0" anchor="t">
            <a:noAutofit/>
          </a:bodyPr>
          <a:lstStyle/>
          <a:p>
            <a:pPr marL="0" indent="0" algn="ctr">
              <a:lnSpc>
                <a:spcPct val="90000"/>
              </a:lnSpc>
              <a:buNone/>
            </a:pPr>
            <a:r>
              <a:rPr lang="en-US" sz="4400" b="1" cap="all" spc="400" dirty="0">
                <a:solidFill>
                  <a:srgbClr val="F3F3F2"/>
                </a:solidFill>
              </a:rPr>
              <a:t>What does your body feel like when you are scared?</a:t>
            </a:r>
          </a:p>
        </p:txBody>
      </p:sp>
      <p:pic>
        <p:nvPicPr>
          <p:cNvPr id="6" name="Picture 5" descr="Curious dog poking his head into view">
            <a:extLst>
              <a:ext uri="{FF2B5EF4-FFF2-40B4-BE49-F238E27FC236}">
                <a16:creationId xmlns:a16="http://schemas.microsoft.com/office/drawing/2014/main" id="{B8F0141A-CA74-A6F0-FFE8-B10561756C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17812" y="1061079"/>
            <a:ext cx="6780408" cy="4735842"/>
          </a:xfrm>
          <a:prstGeom prst="rect">
            <a:avLst/>
          </a:prstGeom>
        </p:spPr>
      </p:pic>
      <p:sp>
        <p:nvSpPr>
          <p:cNvPr id="4" name="Footer Placeholder 3">
            <a:extLst>
              <a:ext uri="{FF2B5EF4-FFF2-40B4-BE49-F238E27FC236}">
                <a16:creationId xmlns:a16="http://schemas.microsoft.com/office/drawing/2014/main" id="{0DD2A840-2FA3-5E4D-A481-8F1EC1F7B9AD}"/>
              </a:ext>
            </a:extLst>
          </p:cNvPr>
          <p:cNvSpPr>
            <a:spLocks noGrp="1"/>
          </p:cNvSpPr>
          <p:nvPr>
            <p:ph type="ftr" sz="quarter" idx="11"/>
          </p:nvPr>
        </p:nvSpPr>
        <p:spPr>
          <a:xfrm>
            <a:off x="5340297" y="6331725"/>
            <a:ext cx="4114800" cy="345796"/>
          </a:xfrm>
        </p:spPr>
        <p:txBody>
          <a:bodyPr vert="horz" lIns="91440" tIns="45720" rIns="91440" bIns="45720" rtlCol="0" anchor="ctr">
            <a:normAutofit/>
          </a:bodyPr>
          <a:lstStyle/>
          <a:p>
            <a:pPr algn="l" defTabSz="914400">
              <a:spcAft>
                <a:spcPts val="600"/>
              </a:spcAft>
            </a:pPr>
            <a:r>
              <a:rPr lang="en-US">
                <a:solidFill>
                  <a:schemeClr val="accent1">
                    <a:lumMod val="50000"/>
                  </a:schemeClr>
                </a:solidFill>
              </a:rPr>
              <a:t>Resource created by the MUSC Telehealth Outreach Program</a:t>
            </a:r>
          </a:p>
        </p:txBody>
      </p:sp>
    </p:spTree>
    <p:extLst>
      <p:ext uri="{BB962C8B-B14F-4D97-AF65-F5344CB8AC3E}">
        <p14:creationId xmlns:p14="http://schemas.microsoft.com/office/powerpoint/2010/main" val="772634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You get 40 points!</a:t>
            </a:r>
          </a:p>
        </p:txBody>
      </p:sp>
      <p:sp>
        <p:nvSpPr>
          <p:cNvPr id="3" name="Footer Placeholder 2">
            <a:extLst>
              <a:ext uri="{FF2B5EF4-FFF2-40B4-BE49-F238E27FC236}">
                <a16:creationId xmlns:a16="http://schemas.microsoft.com/office/drawing/2014/main" id="{39A7C900-E3BE-FA4B-9110-482F92362E19}"/>
              </a:ext>
            </a:extLst>
          </p:cNvPr>
          <p:cNvSpPr>
            <a:spLocks noGrp="1"/>
          </p:cNvSpPr>
          <p:nvPr>
            <p:ph type="ftr" sz="quarter" idx="11"/>
          </p:nvPr>
        </p:nvSpPr>
        <p:spPr/>
        <p:txBody>
          <a:bodyPr/>
          <a:lstStyle/>
          <a:p>
            <a:r>
              <a:rPr lang="en-US"/>
              <a:t>Resource created by the MUSC Telehealth Outreach Program</a:t>
            </a:r>
          </a:p>
        </p:txBody>
      </p:sp>
    </p:spTree>
    <p:extLst>
      <p:ext uri="{BB962C8B-B14F-4D97-AF65-F5344CB8AC3E}">
        <p14:creationId xmlns:p14="http://schemas.microsoft.com/office/powerpoint/2010/main" val="81327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pplause"/>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3" name="Rectangle 12">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B2761C4A-84CA-4DFC-AC89-4A90B0C2C0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64891" y="5886246"/>
            <a:ext cx="10318418" cy="656492"/>
          </a:xfrm>
        </p:spPr>
        <p:txBody>
          <a:bodyPr vert="horz" lIns="91440" tIns="45720" rIns="91440" bIns="45720" rtlCol="0" anchor="ctr">
            <a:normAutofit/>
          </a:bodyPr>
          <a:lstStyle/>
          <a:p>
            <a:pPr algn="ctr"/>
            <a:r>
              <a:rPr lang="en-US" sz="2000" spc="800" dirty="0"/>
              <a:t>safety</a:t>
            </a:r>
            <a:br>
              <a:rPr lang="en-US" sz="2000" spc="800" dirty="0"/>
            </a:br>
            <a:r>
              <a:rPr lang="en-US" sz="2000" spc="800" dirty="0"/>
              <a:t>40 points</a:t>
            </a:r>
          </a:p>
        </p:txBody>
      </p:sp>
      <p:sp>
        <p:nvSpPr>
          <p:cNvPr id="3" name="Content Placeholder 2"/>
          <p:cNvSpPr>
            <a:spLocks noGrp="1"/>
          </p:cNvSpPr>
          <p:nvPr>
            <p:ph idx="1"/>
          </p:nvPr>
        </p:nvSpPr>
        <p:spPr>
          <a:xfrm>
            <a:off x="1043208" y="2907867"/>
            <a:ext cx="10761784" cy="3472265"/>
          </a:xfrm>
        </p:spPr>
        <p:txBody>
          <a:bodyPr vert="horz" lIns="91440" tIns="45720" rIns="91440" bIns="45720" rtlCol="0" anchor="t">
            <a:noAutofit/>
          </a:bodyPr>
          <a:lstStyle/>
          <a:p>
            <a:pPr marL="0" indent="0" algn="ctr">
              <a:lnSpc>
                <a:spcPct val="90000"/>
              </a:lnSpc>
              <a:buNone/>
            </a:pPr>
            <a:r>
              <a:rPr lang="en-US" sz="5400" b="1" cap="all" spc="400" dirty="0">
                <a:solidFill>
                  <a:schemeClr val="bg2"/>
                </a:solidFill>
              </a:rPr>
              <a:t>How do kids feel when someone gives them a “not okay” touch?</a:t>
            </a:r>
          </a:p>
        </p:txBody>
      </p:sp>
      <p:pic>
        <p:nvPicPr>
          <p:cNvPr id="6" name="Picture 5" descr="Blocks with facial expressions">
            <a:extLst>
              <a:ext uri="{FF2B5EF4-FFF2-40B4-BE49-F238E27FC236}">
                <a16:creationId xmlns:a16="http://schemas.microsoft.com/office/drawing/2014/main" id="{4D2926A6-AACD-9B7B-56D0-D0ABF11A1318}"/>
              </a:ext>
            </a:extLst>
          </p:cNvPr>
          <p:cNvPicPr>
            <a:picLocks noChangeAspect="1"/>
          </p:cNvPicPr>
          <p:nvPr/>
        </p:nvPicPr>
        <p:blipFill rotWithShape="1">
          <a:blip r:embed="rId3"/>
          <a:srcRect t="32522" b="32722"/>
          <a:stretch/>
        </p:blipFill>
        <p:spPr>
          <a:xfrm>
            <a:off x="1" y="10"/>
            <a:ext cx="12192000" cy="2828482"/>
          </a:xfrm>
          <a:prstGeom prst="rect">
            <a:avLst/>
          </a:prstGeom>
        </p:spPr>
      </p:pic>
      <p:sp>
        <p:nvSpPr>
          <p:cNvPr id="17" name="Rectangle 16">
            <a:extLst>
              <a:ext uri="{FF2B5EF4-FFF2-40B4-BE49-F238E27FC236}">
                <a16:creationId xmlns:a16="http://schemas.microsoft.com/office/drawing/2014/main" id="{A2D84865-D4AF-4139-8035-151926CE4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83465" y="2828492"/>
            <a:ext cx="11908534" cy="79375"/>
          </a:xfrm>
          <a:prstGeom prst="rect">
            <a:avLst/>
          </a:prstGeom>
          <a:solidFill>
            <a:schemeClr val="bg2"/>
          </a:solidFill>
          <a:ln w="0">
            <a:noFill/>
            <a:prstDash val="solid"/>
            <a:round/>
            <a:headEnd/>
            <a:tailEnd/>
          </a:ln>
        </p:spPr>
        <p:txBody>
          <a:bodyPr rtlCol="0" anchor="ctr"/>
          <a:lstStyle/>
          <a:p>
            <a:pPr algn="ctr"/>
            <a:endParaRPr lang="en-US"/>
          </a:p>
        </p:txBody>
      </p:sp>
      <p:sp>
        <p:nvSpPr>
          <p:cNvPr id="19" name="Freeform 6">
            <a:extLst>
              <a:ext uri="{FF2B5EF4-FFF2-40B4-BE49-F238E27FC236}">
                <a16:creationId xmlns:a16="http://schemas.microsoft.com/office/drawing/2014/main" id="{ECADAA64-BE10-4EAD-A7DA-F601862B9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en-US"/>
          </a:p>
        </p:txBody>
      </p:sp>
      <p:sp>
        <p:nvSpPr>
          <p:cNvPr id="4" name="Footer Placeholder 3">
            <a:extLst>
              <a:ext uri="{FF2B5EF4-FFF2-40B4-BE49-F238E27FC236}">
                <a16:creationId xmlns:a16="http://schemas.microsoft.com/office/drawing/2014/main" id="{B6B5D2B7-B5DF-7D47-BB87-99454FBDACA6}"/>
              </a:ext>
            </a:extLst>
          </p:cNvPr>
          <p:cNvSpPr>
            <a:spLocks noGrp="1"/>
          </p:cNvSpPr>
          <p:nvPr>
            <p:ph type="ftr" sz="quarter" idx="11"/>
          </p:nvPr>
        </p:nvSpPr>
        <p:spPr>
          <a:xfrm>
            <a:off x="4180332" y="6375679"/>
            <a:ext cx="4114800" cy="345796"/>
          </a:xfrm>
        </p:spPr>
        <p:txBody>
          <a:bodyPr vert="horz" lIns="91440" tIns="45720" rIns="91440" bIns="45720" rtlCol="0" anchor="ctr">
            <a:normAutofit/>
          </a:bodyPr>
          <a:lstStyle/>
          <a:p>
            <a:pPr defTabSz="914400">
              <a:spcAft>
                <a:spcPts val="600"/>
              </a:spcAft>
            </a:pPr>
            <a:r>
              <a:rPr lang="en-US" kern="1200" baseline="0" dirty="0">
                <a:solidFill>
                  <a:schemeClr val="accent1">
                    <a:lumMod val="50000"/>
                  </a:schemeClr>
                </a:solidFill>
                <a:latin typeface="+mn-lt"/>
                <a:ea typeface="+mn-ea"/>
                <a:cs typeface="+mn-cs"/>
              </a:rPr>
              <a:t>Resource created by the MUSC Telehealth Outreach Program</a:t>
            </a:r>
          </a:p>
        </p:txBody>
      </p:sp>
    </p:spTree>
    <p:extLst>
      <p:ext uri="{BB962C8B-B14F-4D97-AF65-F5344CB8AC3E}">
        <p14:creationId xmlns:p14="http://schemas.microsoft.com/office/powerpoint/2010/main" val="13905434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You get 40 points!</a:t>
            </a:r>
          </a:p>
        </p:txBody>
      </p:sp>
      <p:sp>
        <p:nvSpPr>
          <p:cNvPr id="3" name="Footer Placeholder 2">
            <a:extLst>
              <a:ext uri="{FF2B5EF4-FFF2-40B4-BE49-F238E27FC236}">
                <a16:creationId xmlns:a16="http://schemas.microsoft.com/office/drawing/2014/main" id="{2387FF25-FFD0-8E40-A161-7E4C9C6A87D7}"/>
              </a:ext>
            </a:extLst>
          </p:cNvPr>
          <p:cNvSpPr>
            <a:spLocks noGrp="1"/>
          </p:cNvSpPr>
          <p:nvPr>
            <p:ph type="ftr" sz="quarter" idx="11"/>
          </p:nvPr>
        </p:nvSpPr>
        <p:spPr/>
        <p:txBody>
          <a:bodyPr/>
          <a:lstStyle/>
          <a:p>
            <a:r>
              <a:rPr lang="en-US"/>
              <a:t>Resource created by the MUSC Telehealth Outreach Program</a:t>
            </a:r>
          </a:p>
        </p:txBody>
      </p:sp>
    </p:spTree>
    <p:extLst>
      <p:ext uri="{BB962C8B-B14F-4D97-AF65-F5344CB8AC3E}">
        <p14:creationId xmlns:p14="http://schemas.microsoft.com/office/powerpoint/2010/main" val="69946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pplause"/>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27" name="Rectangle 26">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66527" y="443533"/>
            <a:ext cx="4780978" cy="1617455"/>
          </a:xfrm>
        </p:spPr>
        <p:txBody>
          <a:bodyPr vert="horz" lIns="91440" tIns="45720" rIns="91440" bIns="45720" rtlCol="0" anchor="ctr">
            <a:normAutofit/>
          </a:bodyPr>
          <a:lstStyle/>
          <a:p>
            <a:pPr algn="ctr"/>
            <a:r>
              <a:rPr lang="en-US" sz="2000" spc="800" dirty="0"/>
              <a:t>all about me</a:t>
            </a:r>
            <a:br>
              <a:rPr lang="en-US" sz="2000" spc="800" dirty="0"/>
            </a:br>
            <a:r>
              <a:rPr lang="en-US" sz="2000" spc="800" dirty="0"/>
              <a:t>10 points</a:t>
            </a:r>
          </a:p>
        </p:txBody>
      </p:sp>
      <p:sp>
        <p:nvSpPr>
          <p:cNvPr id="3" name="Content Placeholder 2"/>
          <p:cNvSpPr>
            <a:spLocks noGrp="1"/>
          </p:cNvSpPr>
          <p:nvPr>
            <p:ph idx="1"/>
          </p:nvPr>
        </p:nvSpPr>
        <p:spPr>
          <a:xfrm>
            <a:off x="479454" y="1740554"/>
            <a:ext cx="5877385" cy="4010722"/>
          </a:xfrm>
        </p:spPr>
        <p:txBody>
          <a:bodyPr vert="horz" lIns="91440" tIns="45720" rIns="91440" bIns="45720" rtlCol="0" anchor="t">
            <a:noAutofit/>
          </a:bodyPr>
          <a:lstStyle/>
          <a:p>
            <a:pPr marL="0" indent="0" algn="ctr">
              <a:lnSpc>
                <a:spcPct val="100000"/>
              </a:lnSpc>
              <a:buNone/>
            </a:pPr>
            <a:r>
              <a:rPr lang="en-US" sz="6600" b="1" cap="all" spc="400" dirty="0">
                <a:solidFill>
                  <a:schemeClr val="bg2"/>
                </a:solidFill>
              </a:rPr>
              <a:t>What’s your favorite color?</a:t>
            </a:r>
          </a:p>
        </p:txBody>
      </p:sp>
      <p:sp>
        <p:nvSpPr>
          <p:cNvPr id="4" name="Footer Placeholder 3">
            <a:extLst>
              <a:ext uri="{FF2B5EF4-FFF2-40B4-BE49-F238E27FC236}">
                <a16:creationId xmlns:a16="http://schemas.microsoft.com/office/drawing/2014/main" id="{EFC8C584-B280-FA48-BAB5-2DB323A2F6FF}"/>
              </a:ext>
            </a:extLst>
          </p:cNvPr>
          <p:cNvSpPr>
            <a:spLocks noGrp="1"/>
          </p:cNvSpPr>
          <p:nvPr>
            <p:ph type="ftr" sz="quarter" idx="11"/>
          </p:nvPr>
        </p:nvSpPr>
        <p:spPr>
          <a:xfrm>
            <a:off x="1525296" y="6371549"/>
            <a:ext cx="4114800" cy="345796"/>
          </a:xfrm>
        </p:spPr>
        <p:txBody>
          <a:bodyPr vert="horz" lIns="91440" tIns="45720" rIns="91440" bIns="45720" rtlCol="0" anchor="ctr">
            <a:normAutofit/>
          </a:bodyPr>
          <a:lstStyle/>
          <a:p>
            <a:pPr defTabSz="914400">
              <a:spcAft>
                <a:spcPts val="600"/>
              </a:spcAft>
            </a:pPr>
            <a:r>
              <a:rPr lang="en-US" kern="1200" baseline="0" dirty="0">
                <a:solidFill>
                  <a:schemeClr val="accent1">
                    <a:lumMod val="50000"/>
                  </a:schemeClr>
                </a:solidFill>
                <a:latin typeface="+mn-lt"/>
                <a:ea typeface="+mn-ea"/>
                <a:cs typeface="+mn-cs"/>
              </a:rPr>
              <a:t>Resource created by the MUSC Telehealth Outreach Program</a:t>
            </a:r>
          </a:p>
        </p:txBody>
      </p:sp>
      <p:sp>
        <p:nvSpPr>
          <p:cNvPr id="31" name="Freeform: Shape 30">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Opened cans of different color paint">
            <a:extLst>
              <a:ext uri="{FF2B5EF4-FFF2-40B4-BE49-F238E27FC236}">
                <a16:creationId xmlns:a16="http://schemas.microsoft.com/office/drawing/2014/main" id="{269356BC-A2E4-62D1-BCCB-2072ABAB81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46870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3" name="Rectangle 12">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3157" y="281683"/>
            <a:ext cx="5875694" cy="1115037"/>
          </a:xfrm>
        </p:spPr>
        <p:txBody>
          <a:bodyPr vert="horz" lIns="91440" tIns="45720" rIns="91440" bIns="45720" rtlCol="0" anchor="ctr">
            <a:normAutofit/>
          </a:bodyPr>
          <a:lstStyle/>
          <a:p>
            <a:pPr algn="ctr"/>
            <a:r>
              <a:rPr lang="en-US" sz="2000" spc="800" dirty="0"/>
              <a:t>My family</a:t>
            </a:r>
            <a:br>
              <a:rPr lang="en-US" sz="2000" spc="800" dirty="0"/>
            </a:br>
            <a:r>
              <a:rPr lang="en-US" sz="2000" spc="800" dirty="0"/>
              <a:t>40 points</a:t>
            </a:r>
          </a:p>
        </p:txBody>
      </p:sp>
      <p:sp>
        <p:nvSpPr>
          <p:cNvPr id="3" name="Content Placeholder 2"/>
          <p:cNvSpPr>
            <a:spLocks noGrp="1"/>
          </p:cNvSpPr>
          <p:nvPr>
            <p:ph idx="1"/>
          </p:nvPr>
        </p:nvSpPr>
        <p:spPr>
          <a:xfrm>
            <a:off x="643157" y="1396720"/>
            <a:ext cx="5877385" cy="5017747"/>
          </a:xfrm>
        </p:spPr>
        <p:txBody>
          <a:bodyPr vert="horz" lIns="91440" tIns="45720" rIns="91440" bIns="45720" rtlCol="0" anchor="t">
            <a:noAutofit/>
          </a:bodyPr>
          <a:lstStyle/>
          <a:p>
            <a:pPr marL="0" indent="0" algn="ctr">
              <a:lnSpc>
                <a:spcPct val="100000"/>
              </a:lnSpc>
              <a:buNone/>
            </a:pPr>
            <a:r>
              <a:rPr lang="en-US" sz="5400" b="1" cap="all" spc="400" dirty="0">
                <a:solidFill>
                  <a:schemeClr val="bg2"/>
                </a:solidFill>
              </a:rPr>
              <a:t>What are some things you like to do with your family?</a:t>
            </a:r>
          </a:p>
        </p:txBody>
      </p:sp>
      <p:sp>
        <p:nvSpPr>
          <p:cNvPr id="4" name="Footer Placeholder 3">
            <a:extLst>
              <a:ext uri="{FF2B5EF4-FFF2-40B4-BE49-F238E27FC236}">
                <a16:creationId xmlns:a16="http://schemas.microsoft.com/office/drawing/2014/main" id="{7C3588B9-5467-5D49-9A34-D7EB9CF36681}"/>
              </a:ext>
            </a:extLst>
          </p:cNvPr>
          <p:cNvSpPr>
            <a:spLocks noGrp="1"/>
          </p:cNvSpPr>
          <p:nvPr>
            <p:ph type="ftr" sz="quarter" idx="11"/>
          </p:nvPr>
        </p:nvSpPr>
        <p:spPr>
          <a:xfrm>
            <a:off x="1525296" y="6371549"/>
            <a:ext cx="4114800" cy="345796"/>
          </a:xfrm>
        </p:spPr>
        <p:txBody>
          <a:bodyPr vert="horz" lIns="91440" tIns="45720" rIns="91440" bIns="45720" rtlCol="0" anchor="ctr">
            <a:normAutofit/>
          </a:bodyPr>
          <a:lstStyle/>
          <a:p>
            <a:pPr defTabSz="914400">
              <a:spcAft>
                <a:spcPts val="600"/>
              </a:spcAft>
            </a:pPr>
            <a:r>
              <a:rPr lang="en-US" kern="1200" baseline="0" dirty="0">
                <a:solidFill>
                  <a:schemeClr val="accent1">
                    <a:lumMod val="50000"/>
                  </a:schemeClr>
                </a:solidFill>
                <a:latin typeface="+mn-lt"/>
                <a:ea typeface="+mn-ea"/>
                <a:cs typeface="+mn-cs"/>
              </a:rPr>
              <a:t>Resource created by the MUSC Telehealth Outreach Program</a:t>
            </a:r>
          </a:p>
        </p:txBody>
      </p:sp>
      <p:sp>
        <p:nvSpPr>
          <p:cNvPr id="17" name="Freeform: Shape 16">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Children enjoying popcorn">
            <a:extLst>
              <a:ext uri="{FF2B5EF4-FFF2-40B4-BE49-F238E27FC236}">
                <a16:creationId xmlns:a16="http://schemas.microsoft.com/office/drawing/2014/main" id="{B1F08EA3-3BA3-B144-E4EE-6F00690920A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186710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You get 40 points!</a:t>
            </a:r>
          </a:p>
        </p:txBody>
      </p:sp>
      <p:sp>
        <p:nvSpPr>
          <p:cNvPr id="3" name="Footer Placeholder 2">
            <a:extLst>
              <a:ext uri="{FF2B5EF4-FFF2-40B4-BE49-F238E27FC236}">
                <a16:creationId xmlns:a16="http://schemas.microsoft.com/office/drawing/2014/main" id="{058D3BE8-0816-3D46-9424-A4C30BFA75C1}"/>
              </a:ext>
            </a:extLst>
          </p:cNvPr>
          <p:cNvSpPr>
            <a:spLocks noGrp="1"/>
          </p:cNvSpPr>
          <p:nvPr>
            <p:ph type="ftr" sz="quarter" idx="11"/>
          </p:nvPr>
        </p:nvSpPr>
        <p:spPr/>
        <p:txBody>
          <a:bodyPr/>
          <a:lstStyle/>
          <a:p>
            <a:r>
              <a:rPr lang="en-US"/>
              <a:t>Resource created by the MUSC Telehealth Outreach Program</a:t>
            </a:r>
          </a:p>
        </p:txBody>
      </p:sp>
    </p:spTree>
    <p:extLst>
      <p:ext uri="{BB962C8B-B14F-4D97-AF65-F5344CB8AC3E}">
        <p14:creationId xmlns:p14="http://schemas.microsoft.com/office/powerpoint/2010/main" val="22371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pplause"/>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3" name="Rectangle 12">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4849" y="251539"/>
            <a:ext cx="5875694" cy="994457"/>
          </a:xfrm>
        </p:spPr>
        <p:txBody>
          <a:bodyPr vert="horz" lIns="91440" tIns="45720" rIns="91440" bIns="45720" rtlCol="0" anchor="ctr">
            <a:normAutofit/>
          </a:bodyPr>
          <a:lstStyle/>
          <a:p>
            <a:pPr algn="ctr"/>
            <a:r>
              <a:rPr lang="en-US" sz="2000" spc="800" dirty="0" err="1"/>
              <a:t>RandoM</a:t>
            </a:r>
            <a:r>
              <a:rPr lang="en-US" sz="2000" spc="800" dirty="0"/>
              <a:t> </a:t>
            </a:r>
            <a:br>
              <a:rPr lang="en-US" sz="2000" spc="800" dirty="0"/>
            </a:br>
            <a:r>
              <a:rPr lang="en-US" sz="2000" spc="800" dirty="0"/>
              <a:t>40 points </a:t>
            </a:r>
          </a:p>
        </p:txBody>
      </p:sp>
      <p:sp>
        <p:nvSpPr>
          <p:cNvPr id="3" name="Content Placeholder 2"/>
          <p:cNvSpPr>
            <a:spLocks noGrp="1"/>
          </p:cNvSpPr>
          <p:nvPr>
            <p:ph idx="1"/>
          </p:nvPr>
        </p:nvSpPr>
        <p:spPr>
          <a:xfrm>
            <a:off x="643157" y="1317409"/>
            <a:ext cx="5877385" cy="5329245"/>
          </a:xfrm>
        </p:spPr>
        <p:txBody>
          <a:bodyPr vert="horz" lIns="91440" tIns="45720" rIns="91440" bIns="45720" rtlCol="0" anchor="t">
            <a:normAutofit/>
          </a:bodyPr>
          <a:lstStyle/>
          <a:p>
            <a:pPr marL="0" indent="0" algn="ctr">
              <a:lnSpc>
                <a:spcPct val="90000"/>
              </a:lnSpc>
              <a:buNone/>
            </a:pPr>
            <a:r>
              <a:rPr lang="en-US" sz="4800" b="1" cap="all" spc="400" dirty="0">
                <a:solidFill>
                  <a:schemeClr val="bg2"/>
                </a:solidFill>
              </a:rPr>
              <a:t>What is your favorite part of school? What is your least favorite part?</a:t>
            </a:r>
          </a:p>
        </p:txBody>
      </p:sp>
      <p:sp>
        <p:nvSpPr>
          <p:cNvPr id="4" name="Footer Placeholder 3">
            <a:extLst>
              <a:ext uri="{FF2B5EF4-FFF2-40B4-BE49-F238E27FC236}">
                <a16:creationId xmlns:a16="http://schemas.microsoft.com/office/drawing/2014/main" id="{EF07BBD7-1CD7-1B49-925F-87B263D9BF21}"/>
              </a:ext>
            </a:extLst>
          </p:cNvPr>
          <p:cNvSpPr>
            <a:spLocks noGrp="1"/>
          </p:cNvSpPr>
          <p:nvPr>
            <p:ph type="ftr" sz="quarter" idx="11"/>
          </p:nvPr>
        </p:nvSpPr>
        <p:spPr>
          <a:xfrm>
            <a:off x="1525296" y="6371549"/>
            <a:ext cx="4114800" cy="345796"/>
          </a:xfrm>
        </p:spPr>
        <p:txBody>
          <a:bodyPr vert="horz" lIns="91440" tIns="45720" rIns="91440" bIns="45720" rtlCol="0" anchor="ctr">
            <a:normAutofit/>
          </a:bodyPr>
          <a:lstStyle/>
          <a:p>
            <a:pPr defTabSz="914400">
              <a:spcAft>
                <a:spcPts val="600"/>
              </a:spcAft>
            </a:pPr>
            <a:r>
              <a:rPr lang="en-US" kern="1200" baseline="0" dirty="0">
                <a:solidFill>
                  <a:schemeClr val="accent1">
                    <a:lumMod val="50000"/>
                  </a:schemeClr>
                </a:solidFill>
                <a:latin typeface="+mn-lt"/>
                <a:ea typeface="+mn-ea"/>
                <a:cs typeface="+mn-cs"/>
              </a:rPr>
              <a:t>Resource created by the MUSC Telehealth Outreach Program</a:t>
            </a:r>
          </a:p>
        </p:txBody>
      </p:sp>
      <p:sp>
        <p:nvSpPr>
          <p:cNvPr id="17" name="Freeform: Shape 16">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Classroom of students raising their hands in front of a teacher">
            <a:extLst>
              <a:ext uri="{FF2B5EF4-FFF2-40B4-BE49-F238E27FC236}">
                <a16:creationId xmlns:a16="http://schemas.microsoft.com/office/drawing/2014/main" id="{C3BA13C5-63DE-7DF3-3FFC-185C668D046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173041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You get 40 points!</a:t>
            </a:r>
          </a:p>
        </p:txBody>
      </p:sp>
      <p:sp>
        <p:nvSpPr>
          <p:cNvPr id="3" name="Footer Placeholder 2">
            <a:extLst>
              <a:ext uri="{FF2B5EF4-FFF2-40B4-BE49-F238E27FC236}">
                <a16:creationId xmlns:a16="http://schemas.microsoft.com/office/drawing/2014/main" id="{FA98C6B1-46E4-FD4E-A0E9-F701903103CE}"/>
              </a:ext>
            </a:extLst>
          </p:cNvPr>
          <p:cNvSpPr>
            <a:spLocks noGrp="1"/>
          </p:cNvSpPr>
          <p:nvPr>
            <p:ph type="ftr" sz="quarter" idx="11"/>
          </p:nvPr>
        </p:nvSpPr>
        <p:spPr/>
        <p:txBody>
          <a:bodyPr/>
          <a:lstStyle/>
          <a:p>
            <a:r>
              <a:rPr lang="en-US"/>
              <a:t>Resource created by the MUSC Telehealth Outreach Program</a:t>
            </a:r>
          </a:p>
        </p:txBody>
      </p:sp>
    </p:spTree>
    <p:extLst>
      <p:ext uri="{BB962C8B-B14F-4D97-AF65-F5344CB8AC3E}">
        <p14:creationId xmlns:p14="http://schemas.microsoft.com/office/powerpoint/2010/main" val="85636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Applause"/>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3" name="Rectangle 12">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4849" y="362070"/>
            <a:ext cx="5875694" cy="984409"/>
          </a:xfrm>
        </p:spPr>
        <p:txBody>
          <a:bodyPr vert="horz" lIns="91440" tIns="45720" rIns="91440" bIns="45720" rtlCol="0" anchor="ctr">
            <a:normAutofit/>
          </a:bodyPr>
          <a:lstStyle/>
          <a:p>
            <a:pPr algn="ctr"/>
            <a:r>
              <a:rPr lang="en-US" sz="2000" spc="800" dirty="0"/>
              <a:t>All about me</a:t>
            </a:r>
            <a:br>
              <a:rPr lang="en-US" sz="2000" spc="800" dirty="0"/>
            </a:br>
            <a:r>
              <a:rPr lang="en-US" sz="2000" spc="800" dirty="0"/>
              <a:t>50 points</a:t>
            </a:r>
          </a:p>
        </p:txBody>
      </p:sp>
      <p:sp>
        <p:nvSpPr>
          <p:cNvPr id="3" name="Content Placeholder 2"/>
          <p:cNvSpPr>
            <a:spLocks noGrp="1"/>
          </p:cNvSpPr>
          <p:nvPr>
            <p:ph idx="1"/>
          </p:nvPr>
        </p:nvSpPr>
        <p:spPr>
          <a:xfrm>
            <a:off x="643157" y="1129616"/>
            <a:ext cx="5877385" cy="4947408"/>
          </a:xfrm>
        </p:spPr>
        <p:txBody>
          <a:bodyPr vert="horz" lIns="91440" tIns="45720" rIns="91440" bIns="45720" rtlCol="0" anchor="t">
            <a:noAutofit/>
          </a:bodyPr>
          <a:lstStyle/>
          <a:p>
            <a:pPr marL="0" indent="0" algn="ctr">
              <a:lnSpc>
                <a:spcPct val="100000"/>
              </a:lnSpc>
              <a:buNone/>
            </a:pPr>
            <a:r>
              <a:rPr lang="en-US" sz="6600" b="1" cap="all" spc="400" dirty="0">
                <a:solidFill>
                  <a:schemeClr val="bg2"/>
                </a:solidFill>
              </a:rPr>
              <a:t>What do you want to be when you grow up?</a:t>
            </a:r>
          </a:p>
        </p:txBody>
      </p:sp>
      <p:sp>
        <p:nvSpPr>
          <p:cNvPr id="4" name="Footer Placeholder 3">
            <a:extLst>
              <a:ext uri="{FF2B5EF4-FFF2-40B4-BE49-F238E27FC236}">
                <a16:creationId xmlns:a16="http://schemas.microsoft.com/office/drawing/2014/main" id="{110E9F48-54B5-EB44-875E-B6698522AECA}"/>
              </a:ext>
            </a:extLst>
          </p:cNvPr>
          <p:cNvSpPr>
            <a:spLocks noGrp="1"/>
          </p:cNvSpPr>
          <p:nvPr>
            <p:ph type="ftr" sz="quarter" idx="11"/>
          </p:nvPr>
        </p:nvSpPr>
        <p:spPr>
          <a:xfrm>
            <a:off x="1525296" y="6371549"/>
            <a:ext cx="4114800" cy="345796"/>
          </a:xfrm>
        </p:spPr>
        <p:txBody>
          <a:bodyPr vert="horz" lIns="91440" tIns="45720" rIns="91440" bIns="45720" rtlCol="0" anchor="ctr">
            <a:normAutofit/>
          </a:bodyPr>
          <a:lstStyle/>
          <a:p>
            <a:pPr defTabSz="914400">
              <a:spcAft>
                <a:spcPts val="600"/>
              </a:spcAft>
            </a:pPr>
            <a:r>
              <a:rPr lang="en-US" kern="1200" baseline="0" dirty="0">
                <a:solidFill>
                  <a:schemeClr val="accent1">
                    <a:lumMod val="50000"/>
                  </a:schemeClr>
                </a:solidFill>
                <a:latin typeface="+mn-lt"/>
                <a:ea typeface="+mn-ea"/>
                <a:cs typeface="+mn-cs"/>
              </a:rPr>
              <a:t>Resource created by the MUSC Telehealth Outreach Program</a:t>
            </a:r>
          </a:p>
        </p:txBody>
      </p:sp>
      <p:sp>
        <p:nvSpPr>
          <p:cNvPr id="17" name="Freeform: Shape 16">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Child dressed as astronaut">
            <a:extLst>
              <a:ext uri="{FF2B5EF4-FFF2-40B4-BE49-F238E27FC236}">
                <a16:creationId xmlns:a16="http://schemas.microsoft.com/office/drawing/2014/main" id="{D6365F19-1B42-30E6-E599-2A229764A24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101283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You get 50 points!</a:t>
            </a:r>
          </a:p>
        </p:txBody>
      </p:sp>
      <p:sp>
        <p:nvSpPr>
          <p:cNvPr id="3" name="Footer Placeholder 2">
            <a:extLst>
              <a:ext uri="{FF2B5EF4-FFF2-40B4-BE49-F238E27FC236}">
                <a16:creationId xmlns:a16="http://schemas.microsoft.com/office/drawing/2014/main" id="{83C764CA-8B5D-4444-8E43-7E3720815D25}"/>
              </a:ext>
            </a:extLst>
          </p:cNvPr>
          <p:cNvSpPr>
            <a:spLocks noGrp="1"/>
          </p:cNvSpPr>
          <p:nvPr>
            <p:ph type="ftr" sz="quarter" idx="11"/>
          </p:nvPr>
        </p:nvSpPr>
        <p:spPr/>
        <p:txBody>
          <a:bodyPr/>
          <a:lstStyle/>
          <a:p>
            <a:r>
              <a:rPr lang="en-US"/>
              <a:t>Resource created by the MUSC Telehealth Outreach Program</a:t>
            </a:r>
          </a:p>
        </p:txBody>
      </p:sp>
    </p:spTree>
    <p:extLst>
      <p:ext uri="{BB962C8B-B14F-4D97-AF65-F5344CB8AC3E}">
        <p14:creationId xmlns:p14="http://schemas.microsoft.com/office/powerpoint/2010/main" val="48192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pplause"/>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3" name="Rectangle 12">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4849" y="470514"/>
            <a:ext cx="5875694" cy="841803"/>
          </a:xfrm>
        </p:spPr>
        <p:txBody>
          <a:bodyPr vert="horz" lIns="91440" tIns="45720" rIns="91440" bIns="45720" rtlCol="0" anchor="ctr">
            <a:normAutofit/>
          </a:bodyPr>
          <a:lstStyle/>
          <a:p>
            <a:pPr algn="ctr"/>
            <a:r>
              <a:rPr lang="en-US" sz="2000" spc="800" dirty="0"/>
              <a:t>feelings	</a:t>
            </a:r>
            <a:br>
              <a:rPr lang="en-US" sz="2000" spc="800" dirty="0"/>
            </a:br>
            <a:r>
              <a:rPr lang="en-US" sz="2000" spc="800" dirty="0"/>
              <a:t>50 points</a:t>
            </a:r>
          </a:p>
        </p:txBody>
      </p:sp>
      <p:sp>
        <p:nvSpPr>
          <p:cNvPr id="3" name="Content Placeholder 2"/>
          <p:cNvSpPr>
            <a:spLocks noGrp="1"/>
          </p:cNvSpPr>
          <p:nvPr>
            <p:ph idx="1"/>
          </p:nvPr>
        </p:nvSpPr>
        <p:spPr>
          <a:xfrm>
            <a:off x="643157" y="1312317"/>
            <a:ext cx="5877385" cy="5102151"/>
          </a:xfrm>
        </p:spPr>
        <p:txBody>
          <a:bodyPr vert="horz" lIns="91440" tIns="45720" rIns="91440" bIns="45720" rtlCol="0" anchor="t">
            <a:noAutofit/>
          </a:bodyPr>
          <a:lstStyle/>
          <a:p>
            <a:pPr marL="0" indent="0" algn="ctr">
              <a:lnSpc>
                <a:spcPct val="100000"/>
              </a:lnSpc>
              <a:buNone/>
            </a:pPr>
            <a:r>
              <a:rPr lang="en-US" sz="6600" b="1" cap="all" spc="400" dirty="0">
                <a:solidFill>
                  <a:schemeClr val="bg2"/>
                </a:solidFill>
              </a:rPr>
              <a:t>How can you tell when you feel happy?</a:t>
            </a:r>
          </a:p>
        </p:txBody>
      </p:sp>
      <p:sp>
        <p:nvSpPr>
          <p:cNvPr id="4" name="Footer Placeholder 3">
            <a:extLst>
              <a:ext uri="{FF2B5EF4-FFF2-40B4-BE49-F238E27FC236}">
                <a16:creationId xmlns:a16="http://schemas.microsoft.com/office/drawing/2014/main" id="{D66B3475-E885-424F-93B2-45785212A1D2}"/>
              </a:ext>
            </a:extLst>
          </p:cNvPr>
          <p:cNvSpPr>
            <a:spLocks noGrp="1"/>
          </p:cNvSpPr>
          <p:nvPr>
            <p:ph type="ftr" sz="quarter" idx="11"/>
          </p:nvPr>
        </p:nvSpPr>
        <p:spPr>
          <a:xfrm>
            <a:off x="1525296" y="6371549"/>
            <a:ext cx="4114800" cy="345796"/>
          </a:xfrm>
        </p:spPr>
        <p:txBody>
          <a:bodyPr vert="horz" lIns="91440" tIns="45720" rIns="91440" bIns="45720" rtlCol="0" anchor="ctr">
            <a:normAutofit/>
          </a:bodyPr>
          <a:lstStyle/>
          <a:p>
            <a:pPr defTabSz="914400">
              <a:spcAft>
                <a:spcPts val="600"/>
              </a:spcAft>
            </a:pPr>
            <a:r>
              <a:rPr lang="en-US" kern="1200" baseline="0" dirty="0">
                <a:solidFill>
                  <a:schemeClr val="accent1">
                    <a:lumMod val="50000"/>
                  </a:schemeClr>
                </a:solidFill>
                <a:latin typeface="+mn-lt"/>
                <a:ea typeface="+mn-ea"/>
                <a:cs typeface="+mn-cs"/>
              </a:rPr>
              <a:t>Resource created by the MUSC Telehealth Outreach Program</a:t>
            </a:r>
          </a:p>
        </p:txBody>
      </p:sp>
      <p:sp>
        <p:nvSpPr>
          <p:cNvPr id="17" name="Freeform: Shape 16">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Happy face balloon">
            <a:extLst>
              <a:ext uri="{FF2B5EF4-FFF2-40B4-BE49-F238E27FC236}">
                <a16:creationId xmlns:a16="http://schemas.microsoft.com/office/drawing/2014/main" id="{7C2CC226-2292-11AC-7895-96B84308BE8B}"/>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52843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You get 50 points!</a:t>
            </a:r>
          </a:p>
        </p:txBody>
      </p:sp>
      <p:sp>
        <p:nvSpPr>
          <p:cNvPr id="3" name="Footer Placeholder 2">
            <a:extLst>
              <a:ext uri="{FF2B5EF4-FFF2-40B4-BE49-F238E27FC236}">
                <a16:creationId xmlns:a16="http://schemas.microsoft.com/office/drawing/2014/main" id="{63578854-702A-CF44-B009-D5A1D36613BF}"/>
              </a:ext>
            </a:extLst>
          </p:cNvPr>
          <p:cNvSpPr>
            <a:spLocks noGrp="1"/>
          </p:cNvSpPr>
          <p:nvPr>
            <p:ph type="ftr" sz="quarter" idx="11"/>
          </p:nvPr>
        </p:nvSpPr>
        <p:spPr/>
        <p:txBody>
          <a:bodyPr/>
          <a:lstStyle/>
          <a:p>
            <a:r>
              <a:rPr lang="en-US"/>
              <a:t>Resource created by the MUSC Telehealth Outreach Program</a:t>
            </a:r>
          </a:p>
        </p:txBody>
      </p:sp>
    </p:spTree>
    <p:extLst>
      <p:ext uri="{BB962C8B-B14F-4D97-AF65-F5344CB8AC3E}">
        <p14:creationId xmlns:p14="http://schemas.microsoft.com/office/powerpoint/2010/main" val="64675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pplause"/>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5" name="Rectangle 14">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7166" y="211345"/>
            <a:ext cx="5875694" cy="1235618"/>
          </a:xfrm>
        </p:spPr>
        <p:txBody>
          <a:bodyPr vert="horz" lIns="91440" tIns="45720" rIns="91440" bIns="45720" rtlCol="0" anchor="ctr">
            <a:normAutofit/>
          </a:bodyPr>
          <a:lstStyle/>
          <a:p>
            <a:pPr algn="ctr"/>
            <a:r>
              <a:rPr lang="en-US" sz="2000" spc="800" dirty="0"/>
              <a:t>safety</a:t>
            </a:r>
            <a:br>
              <a:rPr lang="en-US" sz="2000" spc="800" dirty="0"/>
            </a:br>
            <a:r>
              <a:rPr lang="en-US" sz="2000" spc="800" dirty="0"/>
              <a:t>50 points</a:t>
            </a:r>
          </a:p>
        </p:txBody>
      </p:sp>
      <p:sp>
        <p:nvSpPr>
          <p:cNvPr id="3" name="Content Placeholder 2"/>
          <p:cNvSpPr>
            <a:spLocks noGrp="1"/>
          </p:cNvSpPr>
          <p:nvPr>
            <p:ph idx="1"/>
          </p:nvPr>
        </p:nvSpPr>
        <p:spPr>
          <a:xfrm>
            <a:off x="643157" y="1406770"/>
            <a:ext cx="5877385" cy="5007698"/>
          </a:xfrm>
        </p:spPr>
        <p:txBody>
          <a:bodyPr vert="horz" lIns="91440" tIns="45720" rIns="91440" bIns="45720" rtlCol="0" anchor="t">
            <a:normAutofit/>
          </a:bodyPr>
          <a:lstStyle/>
          <a:p>
            <a:pPr marL="0" indent="0" algn="ctr">
              <a:lnSpc>
                <a:spcPct val="90000"/>
              </a:lnSpc>
              <a:buNone/>
            </a:pPr>
            <a:r>
              <a:rPr lang="en-US" sz="4800" b="1" cap="all" spc="400" dirty="0">
                <a:solidFill>
                  <a:schemeClr val="bg2"/>
                </a:solidFill>
              </a:rPr>
              <a:t>Who are three people you can tell if someone gives you a “not okay” touch?</a:t>
            </a:r>
          </a:p>
        </p:txBody>
      </p:sp>
      <p:sp>
        <p:nvSpPr>
          <p:cNvPr id="4" name="Footer Placeholder 3">
            <a:extLst>
              <a:ext uri="{FF2B5EF4-FFF2-40B4-BE49-F238E27FC236}">
                <a16:creationId xmlns:a16="http://schemas.microsoft.com/office/drawing/2014/main" id="{FE767D7E-D456-DE48-BE64-186E9FB21716}"/>
              </a:ext>
            </a:extLst>
          </p:cNvPr>
          <p:cNvSpPr>
            <a:spLocks noGrp="1"/>
          </p:cNvSpPr>
          <p:nvPr>
            <p:ph type="ftr" sz="quarter" idx="11"/>
          </p:nvPr>
        </p:nvSpPr>
        <p:spPr>
          <a:xfrm>
            <a:off x="1525296" y="6371549"/>
            <a:ext cx="4114800" cy="345796"/>
          </a:xfrm>
        </p:spPr>
        <p:txBody>
          <a:bodyPr vert="horz" lIns="91440" tIns="45720" rIns="91440" bIns="45720" rtlCol="0" anchor="ctr">
            <a:normAutofit/>
          </a:bodyPr>
          <a:lstStyle/>
          <a:p>
            <a:pPr defTabSz="914400">
              <a:spcAft>
                <a:spcPts val="600"/>
              </a:spcAft>
            </a:pPr>
            <a:r>
              <a:rPr lang="en-US" kern="1200" baseline="0" dirty="0">
                <a:solidFill>
                  <a:schemeClr val="accent1">
                    <a:lumMod val="50000"/>
                  </a:schemeClr>
                </a:solidFill>
                <a:latin typeface="+mn-lt"/>
                <a:ea typeface="+mn-ea"/>
                <a:cs typeface="+mn-cs"/>
              </a:rPr>
              <a:t>Resource created by the MUSC Telehealth Outreach Program</a:t>
            </a:r>
          </a:p>
        </p:txBody>
      </p:sp>
      <p:sp>
        <p:nvSpPr>
          <p:cNvPr id="19" name="Freeform: Shape 18">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Circle of hands holding smartphones">
            <a:extLst>
              <a:ext uri="{FF2B5EF4-FFF2-40B4-BE49-F238E27FC236}">
                <a16:creationId xmlns:a16="http://schemas.microsoft.com/office/drawing/2014/main" id="{7FBB0A16-B3B1-1E81-D8C2-8B5FEE7C210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27075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You get 50 points!</a:t>
            </a:r>
          </a:p>
        </p:txBody>
      </p:sp>
      <p:sp>
        <p:nvSpPr>
          <p:cNvPr id="3" name="Footer Placeholder 2">
            <a:extLst>
              <a:ext uri="{FF2B5EF4-FFF2-40B4-BE49-F238E27FC236}">
                <a16:creationId xmlns:a16="http://schemas.microsoft.com/office/drawing/2014/main" id="{7643EDBD-F8B1-0B4B-BE38-0D37F42001D6}"/>
              </a:ext>
            </a:extLst>
          </p:cNvPr>
          <p:cNvSpPr>
            <a:spLocks noGrp="1"/>
          </p:cNvSpPr>
          <p:nvPr>
            <p:ph type="ftr" sz="quarter" idx="11"/>
          </p:nvPr>
        </p:nvSpPr>
        <p:spPr/>
        <p:txBody>
          <a:bodyPr/>
          <a:lstStyle/>
          <a:p>
            <a:r>
              <a:rPr lang="en-US"/>
              <a:t>Resource created by the MUSC Telehealth Outreach Program</a:t>
            </a:r>
          </a:p>
        </p:txBody>
      </p:sp>
    </p:spTree>
    <p:extLst>
      <p:ext uri="{BB962C8B-B14F-4D97-AF65-F5344CB8AC3E}">
        <p14:creationId xmlns:p14="http://schemas.microsoft.com/office/powerpoint/2010/main" val="103112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Applause"/>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You get 10 points!</a:t>
            </a:r>
          </a:p>
        </p:txBody>
      </p:sp>
      <p:sp>
        <p:nvSpPr>
          <p:cNvPr id="3" name="Footer Placeholder 2">
            <a:extLst>
              <a:ext uri="{FF2B5EF4-FFF2-40B4-BE49-F238E27FC236}">
                <a16:creationId xmlns:a16="http://schemas.microsoft.com/office/drawing/2014/main" id="{C8034176-45E8-0546-8290-4E81578599C8}"/>
              </a:ext>
            </a:extLst>
          </p:cNvPr>
          <p:cNvSpPr>
            <a:spLocks noGrp="1"/>
          </p:cNvSpPr>
          <p:nvPr>
            <p:ph type="ftr" sz="quarter" idx="11"/>
          </p:nvPr>
        </p:nvSpPr>
        <p:spPr/>
        <p:txBody>
          <a:bodyPr/>
          <a:lstStyle/>
          <a:p>
            <a:r>
              <a:rPr lang="en-US"/>
              <a:t>Resource created by the MUSC Telehealth Outreach Program</a:t>
            </a:r>
          </a:p>
        </p:txBody>
      </p:sp>
    </p:spTree>
    <p:extLst>
      <p:ext uri="{BB962C8B-B14F-4D97-AF65-F5344CB8AC3E}">
        <p14:creationId xmlns:p14="http://schemas.microsoft.com/office/powerpoint/2010/main" val="187479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Applause"/>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1"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23" name="Rectangle 22">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Rectangle 24">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4849" y="187404"/>
            <a:ext cx="5875694" cy="1215521"/>
          </a:xfrm>
        </p:spPr>
        <p:txBody>
          <a:bodyPr vert="horz" lIns="91440" tIns="45720" rIns="91440" bIns="45720" rtlCol="0" anchor="ctr">
            <a:normAutofit/>
          </a:bodyPr>
          <a:lstStyle/>
          <a:p>
            <a:pPr algn="ctr"/>
            <a:r>
              <a:rPr lang="en-US" sz="2000" spc="800" dirty="0"/>
              <a:t>My family</a:t>
            </a:r>
            <a:br>
              <a:rPr lang="en-US" sz="2000" spc="800" dirty="0"/>
            </a:br>
            <a:r>
              <a:rPr lang="en-US" sz="2000" spc="800" dirty="0"/>
              <a:t>50 points</a:t>
            </a:r>
          </a:p>
        </p:txBody>
      </p:sp>
      <p:sp>
        <p:nvSpPr>
          <p:cNvPr id="3" name="Content Placeholder 2"/>
          <p:cNvSpPr>
            <a:spLocks noGrp="1"/>
          </p:cNvSpPr>
          <p:nvPr>
            <p:ph idx="1"/>
          </p:nvPr>
        </p:nvSpPr>
        <p:spPr>
          <a:xfrm>
            <a:off x="643157" y="1396722"/>
            <a:ext cx="5877385" cy="5017746"/>
          </a:xfrm>
        </p:spPr>
        <p:txBody>
          <a:bodyPr vert="horz" lIns="91440" tIns="45720" rIns="91440" bIns="45720" rtlCol="0" anchor="t">
            <a:normAutofit/>
          </a:bodyPr>
          <a:lstStyle/>
          <a:p>
            <a:pPr marL="0" indent="0" algn="ctr">
              <a:lnSpc>
                <a:spcPct val="90000"/>
              </a:lnSpc>
              <a:buNone/>
            </a:pPr>
            <a:r>
              <a:rPr lang="en-US" sz="4800" b="1" cap="all" spc="400" dirty="0">
                <a:solidFill>
                  <a:schemeClr val="bg2"/>
                </a:solidFill>
              </a:rPr>
              <a:t>What do you and your family do to celebrate things (holidays, birthdays)?</a:t>
            </a:r>
          </a:p>
        </p:txBody>
      </p:sp>
      <p:sp>
        <p:nvSpPr>
          <p:cNvPr id="4" name="Footer Placeholder 3">
            <a:extLst>
              <a:ext uri="{FF2B5EF4-FFF2-40B4-BE49-F238E27FC236}">
                <a16:creationId xmlns:a16="http://schemas.microsoft.com/office/drawing/2014/main" id="{DF0F402F-F448-3545-8456-E0BB15FDCBFB}"/>
              </a:ext>
            </a:extLst>
          </p:cNvPr>
          <p:cNvSpPr>
            <a:spLocks noGrp="1"/>
          </p:cNvSpPr>
          <p:nvPr>
            <p:ph type="ftr" sz="quarter" idx="11"/>
          </p:nvPr>
        </p:nvSpPr>
        <p:spPr>
          <a:xfrm>
            <a:off x="1525296" y="6371549"/>
            <a:ext cx="4114800" cy="345796"/>
          </a:xfrm>
        </p:spPr>
        <p:txBody>
          <a:bodyPr vert="horz" lIns="91440" tIns="45720" rIns="91440" bIns="45720" rtlCol="0" anchor="ctr">
            <a:normAutofit/>
          </a:bodyPr>
          <a:lstStyle/>
          <a:p>
            <a:pPr defTabSz="914400">
              <a:spcAft>
                <a:spcPts val="600"/>
              </a:spcAft>
            </a:pPr>
            <a:r>
              <a:rPr lang="en-US" kern="1200" baseline="0" dirty="0">
                <a:solidFill>
                  <a:schemeClr val="accent1">
                    <a:lumMod val="50000"/>
                  </a:schemeClr>
                </a:solidFill>
                <a:latin typeface="+mn-lt"/>
                <a:ea typeface="+mn-ea"/>
                <a:cs typeface="+mn-cs"/>
              </a:rPr>
              <a:t>Resource created by the MUSC Telehealth Outreach Program</a:t>
            </a:r>
          </a:p>
        </p:txBody>
      </p:sp>
      <p:sp>
        <p:nvSpPr>
          <p:cNvPr id="27" name="Freeform: Shape 26">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Dog in party hat blowing horn">
            <a:extLst>
              <a:ext uri="{FF2B5EF4-FFF2-40B4-BE49-F238E27FC236}">
                <a16:creationId xmlns:a16="http://schemas.microsoft.com/office/drawing/2014/main" id="{08C71163-EE7D-EFC1-8367-DABD5116FCA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909481" y="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104338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You get 50 points!</a:t>
            </a:r>
          </a:p>
        </p:txBody>
      </p:sp>
      <p:sp>
        <p:nvSpPr>
          <p:cNvPr id="3" name="Footer Placeholder 2">
            <a:extLst>
              <a:ext uri="{FF2B5EF4-FFF2-40B4-BE49-F238E27FC236}">
                <a16:creationId xmlns:a16="http://schemas.microsoft.com/office/drawing/2014/main" id="{3306D4AC-ED98-1842-BA80-C12102992EF9}"/>
              </a:ext>
            </a:extLst>
          </p:cNvPr>
          <p:cNvSpPr>
            <a:spLocks noGrp="1"/>
          </p:cNvSpPr>
          <p:nvPr>
            <p:ph type="ftr" sz="quarter" idx="11"/>
          </p:nvPr>
        </p:nvSpPr>
        <p:spPr/>
        <p:txBody>
          <a:bodyPr/>
          <a:lstStyle/>
          <a:p>
            <a:r>
              <a:rPr lang="en-US"/>
              <a:t>Resource created by the MUSC Telehealth Outreach Program</a:t>
            </a:r>
          </a:p>
        </p:txBody>
      </p:sp>
    </p:spTree>
    <p:extLst>
      <p:ext uri="{BB962C8B-B14F-4D97-AF65-F5344CB8AC3E}">
        <p14:creationId xmlns:p14="http://schemas.microsoft.com/office/powerpoint/2010/main" val="184440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Applause"/>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3" name="Rectangle 12">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19166" y="271635"/>
            <a:ext cx="5875694" cy="1145182"/>
          </a:xfrm>
        </p:spPr>
        <p:txBody>
          <a:bodyPr vert="horz" lIns="91440" tIns="45720" rIns="91440" bIns="45720" rtlCol="0" anchor="ctr">
            <a:normAutofit/>
          </a:bodyPr>
          <a:lstStyle/>
          <a:p>
            <a:pPr algn="ctr"/>
            <a:r>
              <a:rPr lang="en-US" sz="2000" spc="800" dirty="0"/>
              <a:t>Random </a:t>
            </a:r>
            <a:br>
              <a:rPr lang="en-US" sz="2000" spc="800" dirty="0"/>
            </a:br>
            <a:r>
              <a:rPr lang="en-US" sz="2000" spc="800" dirty="0"/>
              <a:t>50 points </a:t>
            </a:r>
          </a:p>
        </p:txBody>
      </p:sp>
      <p:sp>
        <p:nvSpPr>
          <p:cNvPr id="3" name="Content Placeholder 2"/>
          <p:cNvSpPr>
            <a:spLocks noGrp="1"/>
          </p:cNvSpPr>
          <p:nvPr>
            <p:ph idx="1"/>
          </p:nvPr>
        </p:nvSpPr>
        <p:spPr>
          <a:xfrm>
            <a:off x="586126" y="1556671"/>
            <a:ext cx="5877385" cy="4163636"/>
          </a:xfrm>
        </p:spPr>
        <p:txBody>
          <a:bodyPr vert="horz" lIns="91440" tIns="45720" rIns="91440" bIns="45720" rtlCol="0" anchor="t">
            <a:normAutofit/>
          </a:bodyPr>
          <a:lstStyle/>
          <a:p>
            <a:pPr marL="0" indent="0" algn="ctr">
              <a:lnSpc>
                <a:spcPct val="100000"/>
              </a:lnSpc>
              <a:buNone/>
            </a:pPr>
            <a:r>
              <a:rPr lang="en-US" sz="6600" b="1" cap="all" spc="400" dirty="0">
                <a:solidFill>
                  <a:schemeClr val="bg2"/>
                </a:solidFill>
              </a:rPr>
              <a:t>What makes you proud of yourself?</a:t>
            </a:r>
          </a:p>
        </p:txBody>
      </p:sp>
      <p:sp>
        <p:nvSpPr>
          <p:cNvPr id="4" name="Footer Placeholder 3">
            <a:extLst>
              <a:ext uri="{FF2B5EF4-FFF2-40B4-BE49-F238E27FC236}">
                <a16:creationId xmlns:a16="http://schemas.microsoft.com/office/drawing/2014/main" id="{973A8097-6863-1043-AC41-A11FD429AF11}"/>
              </a:ext>
            </a:extLst>
          </p:cNvPr>
          <p:cNvSpPr>
            <a:spLocks noGrp="1"/>
          </p:cNvSpPr>
          <p:nvPr>
            <p:ph type="ftr" sz="quarter" idx="11"/>
          </p:nvPr>
        </p:nvSpPr>
        <p:spPr>
          <a:xfrm>
            <a:off x="1525296" y="6371549"/>
            <a:ext cx="4114800" cy="345796"/>
          </a:xfrm>
        </p:spPr>
        <p:txBody>
          <a:bodyPr vert="horz" lIns="91440" tIns="45720" rIns="91440" bIns="45720" rtlCol="0" anchor="ctr">
            <a:normAutofit/>
          </a:bodyPr>
          <a:lstStyle/>
          <a:p>
            <a:pPr defTabSz="914400">
              <a:spcAft>
                <a:spcPts val="600"/>
              </a:spcAft>
            </a:pPr>
            <a:r>
              <a:rPr lang="en-US" kern="1200" baseline="0" dirty="0">
                <a:solidFill>
                  <a:schemeClr val="accent1">
                    <a:lumMod val="50000"/>
                  </a:schemeClr>
                </a:solidFill>
                <a:latin typeface="+mn-lt"/>
                <a:ea typeface="+mn-ea"/>
                <a:cs typeface="+mn-cs"/>
              </a:rPr>
              <a:t>Resource created by the MUSC Telehealth Outreach Program</a:t>
            </a:r>
          </a:p>
        </p:txBody>
      </p:sp>
      <p:sp>
        <p:nvSpPr>
          <p:cNvPr id="17" name="Freeform: Shape 16">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Gold medal">
            <a:extLst>
              <a:ext uri="{FF2B5EF4-FFF2-40B4-BE49-F238E27FC236}">
                <a16:creationId xmlns:a16="http://schemas.microsoft.com/office/drawing/2014/main" id="{5F0D6008-A4AD-0126-BB2E-AC08FB77C9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28644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You get 50 points!</a:t>
            </a:r>
          </a:p>
        </p:txBody>
      </p:sp>
      <p:sp>
        <p:nvSpPr>
          <p:cNvPr id="3" name="Footer Placeholder 2">
            <a:extLst>
              <a:ext uri="{FF2B5EF4-FFF2-40B4-BE49-F238E27FC236}">
                <a16:creationId xmlns:a16="http://schemas.microsoft.com/office/drawing/2014/main" id="{1A072254-8665-FD47-8C86-B6C3B23D9839}"/>
              </a:ext>
            </a:extLst>
          </p:cNvPr>
          <p:cNvSpPr>
            <a:spLocks noGrp="1"/>
          </p:cNvSpPr>
          <p:nvPr>
            <p:ph type="ftr" sz="quarter" idx="11"/>
          </p:nvPr>
        </p:nvSpPr>
        <p:spPr/>
        <p:txBody>
          <a:bodyPr/>
          <a:lstStyle/>
          <a:p>
            <a:r>
              <a:rPr lang="en-US"/>
              <a:t>Resource created by the MUSC Telehealth Outreach Program</a:t>
            </a:r>
          </a:p>
        </p:txBody>
      </p:sp>
    </p:spTree>
    <p:extLst>
      <p:ext uri="{BB962C8B-B14F-4D97-AF65-F5344CB8AC3E}">
        <p14:creationId xmlns:p14="http://schemas.microsoft.com/office/powerpoint/2010/main" val="39637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pplause"/>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8000" dirty="0"/>
              <a:t>Congratulations!</a:t>
            </a:r>
          </a:p>
        </p:txBody>
      </p:sp>
      <p:sp>
        <p:nvSpPr>
          <p:cNvPr id="3" name="Footer Placeholder 2">
            <a:extLst>
              <a:ext uri="{FF2B5EF4-FFF2-40B4-BE49-F238E27FC236}">
                <a16:creationId xmlns:a16="http://schemas.microsoft.com/office/drawing/2014/main" id="{30300E35-A384-A54A-99A8-D21C6EE5D723}"/>
              </a:ext>
            </a:extLst>
          </p:cNvPr>
          <p:cNvSpPr>
            <a:spLocks noGrp="1"/>
          </p:cNvSpPr>
          <p:nvPr>
            <p:ph type="ftr" sz="quarter" idx="11"/>
          </p:nvPr>
        </p:nvSpPr>
        <p:spPr/>
        <p:txBody>
          <a:bodyPr/>
          <a:lstStyle/>
          <a:p>
            <a:r>
              <a:rPr lang="en-US"/>
              <a:t>Resource created by the MUSC Telehealth Outreach Program</a:t>
            </a:r>
          </a:p>
        </p:txBody>
      </p:sp>
    </p:spTree>
    <p:extLst>
      <p:ext uri="{BB962C8B-B14F-4D97-AF65-F5344CB8AC3E}">
        <p14:creationId xmlns:p14="http://schemas.microsoft.com/office/powerpoint/2010/main" val="190207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Drum Roll"/>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3" name="Rectangle 12">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36194" y="364969"/>
            <a:ext cx="5112856" cy="1125086"/>
          </a:xfrm>
        </p:spPr>
        <p:txBody>
          <a:bodyPr vert="horz" lIns="91440" tIns="45720" rIns="91440" bIns="45720" rtlCol="0" anchor="ctr">
            <a:normAutofit/>
          </a:bodyPr>
          <a:lstStyle/>
          <a:p>
            <a:pPr algn="ctr"/>
            <a:r>
              <a:rPr lang="en-US" sz="2000" spc="800" dirty="0"/>
              <a:t>FEELINGS	</a:t>
            </a:r>
            <a:br>
              <a:rPr lang="en-US" sz="2000" spc="800" dirty="0"/>
            </a:br>
            <a:r>
              <a:rPr lang="en-US" sz="2000" spc="800" dirty="0"/>
              <a:t>10 pts</a:t>
            </a:r>
          </a:p>
        </p:txBody>
      </p:sp>
      <p:sp>
        <p:nvSpPr>
          <p:cNvPr id="3" name="Content Placeholder 2"/>
          <p:cNvSpPr>
            <a:spLocks noGrp="1"/>
          </p:cNvSpPr>
          <p:nvPr>
            <p:ph idx="1"/>
          </p:nvPr>
        </p:nvSpPr>
        <p:spPr>
          <a:xfrm>
            <a:off x="586126" y="1334232"/>
            <a:ext cx="5877385" cy="4525929"/>
          </a:xfrm>
        </p:spPr>
        <p:txBody>
          <a:bodyPr vert="horz" lIns="91440" tIns="45720" rIns="91440" bIns="45720" rtlCol="0" anchor="t">
            <a:noAutofit/>
          </a:bodyPr>
          <a:lstStyle/>
          <a:p>
            <a:pPr marL="0" indent="0" algn="ctr">
              <a:lnSpc>
                <a:spcPct val="100000"/>
              </a:lnSpc>
              <a:buNone/>
            </a:pPr>
            <a:r>
              <a:rPr lang="en-US" sz="6600" b="1" cap="all" spc="400" dirty="0">
                <a:solidFill>
                  <a:schemeClr val="bg2"/>
                </a:solidFill>
              </a:rPr>
              <a:t>What can you do to calm yourself down?</a:t>
            </a:r>
          </a:p>
        </p:txBody>
      </p:sp>
      <p:sp>
        <p:nvSpPr>
          <p:cNvPr id="4" name="Footer Placeholder 3">
            <a:extLst>
              <a:ext uri="{FF2B5EF4-FFF2-40B4-BE49-F238E27FC236}">
                <a16:creationId xmlns:a16="http://schemas.microsoft.com/office/drawing/2014/main" id="{6F3D3DB4-5F72-0C4C-898C-08D34E933C72}"/>
              </a:ext>
            </a:extLst>
          </p:cNvPr>
          <p:cNvSpPr>
            <a:spLocks noGrp="1"/>
          </p:cNvSpPr>
          <p:nvPr>
            <p:ph type="ftr" sz="quarter" idx="11"/>
          </p:nvPr>
        </p:nvSpPr>
        <p:spPr>
          <a:xfrm>
            <a:off x="1525296" y="6371549"/>
            <a:ext cx="4114800" cy="345796"/>
          </a:xfrm>
        </p:spPr>
        <p:txBody>
          <a:bodyPr vert="horz" lIns="91440" tIns="45720" rIns="91440" bIns="45720" rtlCol="0" anchor="ctr">
            <a:normAutofit/>
          </a:bodyPr>
          <a:lstStyle/>
          <a:p>
            <a:pPr defTabSz="914400">
              <a:spcAft>
                <a:spcPts val="600"/>
              </a:spcAft>
            </a:pPr>
            <a:r>
              <a:rPr lang="en-US" kern="1200" baseline="0" dirty="0">
                <a:solidFill>
                  <a:schemeClr val="accent1">
                    <a:lumMod val="50000"/>
                  </a:schemeClr>
                </a:solidFill>
                <a:latin typeface="+mn-lt"/>
                <a:ea typeface="+mn-ea"/>
                <a:cs typeface="+mn-cs"/>
              </a:rPr>
              <a:t>Resource created by the MUSC Telehealth Outreach Program</a:t>
            </a:r>
          </a:p>
        </p:txBody>
      </p:sp>
      <p:sp>
        <p:nvSpPr>
          <p:cNvPr id="17" name="Freeform: Shape 16">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Close up of an olive branch on a sunset">
            <a:extLst>
              <a:ext uri="{FF2B5EF4-FFF2-40B4-BE49-F238E27FC236}">
                <a16:creationId xmlns:a16="http://schemas.microsoft.com/office/drawing/2014/main" id="{F26233F3-FDB1-21D1-0957-1F58F6BBB580}"/>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7078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You get 10 points!</a:t>
            </a:r>
          </a:p>
        </p:txBody>
      </p:sp>
      <p:sp>
        <p:nvSpPr>
          <p:cNvPr id="3" name="Footer Placeholder 2">
            <a:extLst>
              <a:ext uri="{FF2B5EF4-FFF2-40B4-BE49-F238E27FC236}">
                <a16:creationId xmlns:a16="http://schemas.microsoft.com/office/drawing/2014/main" id="{A1C329DD-6B59-F447-BE27-892F92110F06}"/>
              </a:ext>
            </a:extLst>
          </p:cNvPr>
          <p:cNvSpPr>
            <a:spLocks noGrp="1"/>
          </p:cNvSpPr>
          <p:nvPr>
            <p:ph type="ftr" sz="quarter" idx="11"/>
          </p:nvPr>
        </p:nvSpPr>
        <p:spPr/>
        <p:txBody>
          <a:bodyPr/>
          <a:lstStyle/>
          <a:p>
            <a:r>
              <a:rPr lang="en-US"/>
              <a:t>Resource created by the MUSC Telehealth Outreach Program</a:t>
            </a:r>
          </a:p>
        </p:txBody>
      </p:sp>
    </p:spTree>
    <p:extLst>
      <p:ext uri="{BB962C8B-B14F-4D97-AF65-F5344CB8AC3E}">
        <p14:creationId xmlns:p14="http://schemas.microsoft.com/office/powerpoint/2010/main" val="111272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pplause"/>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3" name="Rectangle 12">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19429" y="205390"/>
            <a:ext cx="5524839" cy="1366246"/>
          </a:xfrm>
        </p:spPr>
        <p:txBody>
          <a:bodyPr vert="horz" lIns="91440" tIns="45720" rIns="91440" bIns="45720" rtlCol="0" anchor="ctr">
            <a:normAutofit/>
          </a:bodyPr>
          <a:lstStyle/>
          <a:p>
            <a:pPr algn="ctr"/>
            <a:r>
              <a:rPr lang="en-US" sz="2000" spc="800" dirty="0"/>
              <a:t>SAFETY</a:t>
            </a:r>
            <a:br>
              <a:rPr lang="en-US" sz="2000" spc="800" dirty="0"/>
            </a:br>
            <a:r>
              <a:rPr lang="en-US" sz="2000" spc="800" dirty="0"/>
              <a:t>10 points</a:t>
            </a:r>
          </a:p>
        </p:txBody>
      </p:sp>
      <p:sp>
        <p:nvSpPr>
          <p:cNvPr id="3" name="Content Placeholder 2"/>
          <p:cNvSpPr>
            <a:spLocks noGrp="1"/>
          </p:cNvSpPr>
          <p:nvPr>
            <p:ph idx="1"/>
          </p:nvPr>
        </p:nvSpPr>
        <p:spPr>
          <a:xfrm>
            <a:off x="643157" y="1220357"/>
            <a:ext cx="5877385" cy="4417285"/>
          </a:xfrm>
        </p:spPr>
        <p:txBody>
          <a:bodyPr vert="horz" lIns="91440" tIns="45720" rIns="91440" bIns="45720" rtlCol="0" anchor="t">
            <a:noAutofit/>
          </a:bodyPr>
          <a:lstStyle/>
          <a:p>
            <a:pPr marL="0" indent="0" algn="ctr">
              <a:lnSpc>
                <a:spcPct val="100000"/>
              </a:lnSpc>
              <a:buNone/>
            </a:pPr>
            <a:r>
              <a:rPr lang="en-US" sz="5400" b="1" cap="all" spc="400" dirty="0">
                <a:solidFill>
                  <a:schemeClr val="bg2"/>
                </a:solidFill>
              </a:rPr>
              <a:t>Do you know what “okay” and “not okay” touches are?</a:t>
            </a:r>
          </a:p>
        </p:txBody>
      </p:sp>
      <p:sp>
        <p:nvSpPr>
          <p:cNvPr id="4" name="Footer Placeholder 3">
            <a:extLst>
              <a:ext uri="{FF2B5EF4-FFF2-40B4-BE49-F238E27FC236}">
                <a16:creationId xmlns:a16="http://schemas.microsoft.com/office/drawing/2014/main" id="{FEA711E1-A64F-BD4D-8583-7444E74CF099}"/>
              </a:ext>
            </a:extLst>
          </p:cNvPr>
          <p:cNvSpPr>
            <a:spLocks noGrp="1"/>
          </p:cNvSpPr>
          <p:nvPr>
            <p:ph type="ftr" sz="quarter" idx="11"/>
          </p:nvPr>
        </p:nvSpPr>
        <p:spPr>
          <a:xfrm>
            <a:off x="1525296" y="6371549"/>
            <a:ext cx="4114800" cy="345796"/>
          </a:xfrm>
        </p:spPr>
        <p:txBody>
          <a:bodyPr vert="horz" lIns="91440" tIns="45720" rIns="91440" bIns="45720" rtlCol="0" anchor="ctr">
            <a:normAutofit/>
          </a:bodyPr>
          <a:lstStyle/>
          <a:p>
            <a:pPr defTabSz="914400">
              <a:spcAft>
                <a:spcPts val="600"/>
              </a:spcAft>
            </a:pPr>
            <a:r>
              <a:rPr lang="en-US" kern="1200" baseline="0" dirty="0">
                <a:solidFill>
                  <a:schemeClr val="accent1">
                    <a:lumMod val="50000"/>
                  </a:schemeClr>
                </a:solidFill>
                <a:latin typeface="+mn-lt"/>
                <a:ea typeface="+mn-ea"/>
                <a:cs typeface="+mn-cs"/>
              </a:rPr>
              <a:t>Resource created by the MUSC Telehealth Outreach Program</a:t>
            </a:r>
          </a:p>
        </p:txBody>
      </p:sp>
      <p:sp>
        <p:nvSpPr>
          <p:cNvPr id="17" name="Freeform: Shape 16">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Hand touching water">
            <a:extLst>
              <a:ext uri="{FF2B5EF4-FFF2-40B4-BE49-F238E27FC236}">
                <a16:creationId xmlns:a16="http://schemas.microsoft.com/office/drawing/2014/main" id="{563BCA72-5C56-610E-1D4F-F576B67C4EC5}"/>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24190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You get 10 points!</a:t>
            </a:r>
          </a:p>
        </p:txBody>
      </p:sp>
      <p:sp>
        <p:nvSpPr>
          <p:cNvPr id="3" name="Footer Placeholder 2">
            <a:extLst>
              <a:ext uri="{FF2B5EF4-FFF2-40B4-BE49-F238E27FC236}">
                <a16:creationId xmlns:a16="http://schemas.microsoft.com/office/drawing/2014/main" id="{3016E377-147D-DE42-B9BB-787F1C37738C}"/>
              </a:ext>
            </a:extLst>
          </p:cNvPr>
          <p:cNvSpPr>
            <a:spLocks noGrp="1"/>
          </p:cNvSpPr>
          <p:nvPr>
            <p:ph type="ftr" sz="quarter" idx="11"/>
          </p:nvPr>
        </p:nvSpPr>
        <p:spPr/>
        <p:txBody>
          <a:bodyPr/>
          <a:lstStyle/>
          <a:p>
            <a:r>
              <a:rPr lang="en-US"/>
              <a:t>Resource created by the MUSC Telehealth Outreach Program</a:t>
            </a:r>
          </a:p>
        </p:txBody>
      </p:sp>
    </p:spTree>
    <p:extLst>
      <p:ext uri="{BB962C8B-B14F-4D97-AF65-F5344CB8AC3E}">
        <p14:creationId xmlns:p14="http://schemas.microsoft.com/office/powerpoint/2010/main" val="109596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pplause"/>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question">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0D5672"/>
      </a:hlink>
      <a:folHlink>
        <a:srgbClr val="B26B02"/>
      </a:folHlink>
    </a:clrScheme>
    <a:fontScheme name="Badge">
      <a:majorFont>
        <a:latin typeface="Impact" panose="020B0806030902050204"/>
        <a:ea typeface=""/>
        <a:cs typeface=""/>
      </a:majorFont>
      <a:minorFont>
        <a:latin typeface="Gill Sans MT" panose="020B0502020104020203"/>
        <a:ea typeface=""/>
        <a:cs typeface=""/>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Badge</Template>
  <TotalTime>579</TotalTime>
  <Words>1363</Words>
  <Application>Microsoft Office PowerPoint</Application>
  <PresentationFormat>Widescreen</PresentationFormat>
  <Paragraphs>209</Paragraphs>
  <Slides>54</Slides>
  <Notes>34</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54</vt:i4>
      </vt:variant>
    </vt:vector>
  </HeadingPairs>
  <TitlesOfParts>
    <vt:vector size="63" baseType="lpstr">
      <vt:lpstr>Arial</vt:lpstr>
      <vt:lpstr>Calibri</vt:lpstr>
      <vt:lpstr>Calibri Light</vt:lpstr>
      <vt:lpstr>Gill Sans MT</vt:lpstr>
      <vt:lpstr>Impact</vt:lpstr>
      <vt:lpstr>question</vt:lpstr>
      <vt:lpstr>1_Custom Design</vt:lpstr>
      <vt:lpstr>2_Custom Design</vt:lpstr>
      <vt:lpstr>Custom Design</vt:lpstr>
      <vt:lpstr>Therapy Trivia</vt:lpstr>
      <vt:lpstr>Instructions for Therapy Trivia</vt:lpstr>
      <vt:lpstr>PowerPoint Presentation</vt:lpstr>
      <vt:lpstr>all about me 10 points</vt:lpstr>
      <vt:lpstr>You get 10 points!</vt:lpstr>
      <vt:lpstr>FEELINGS  10 pts</vt:lpstr>
      <vt:lpstr>You get 10 points!</vt:lpstr>
      <vt:lpstr>SAFETY 10 points</vt:lpstr>
      <vt:lpstr>You get 10 points!</vt:lpstr>
      <vt:lpstr>MY FAMILY 10 points</vt:lpstr>
      <vt:lpstr>You get 10 points!</vt:lpstr>
      <vt:lpstr>RANDOM 10 pOINts </vt:lpstr>
      <vt:lpstr>Daily double!!!! You get 2o points!</vt:lpstr>
      <vt:lpstr>All about me 20 points</vt:lpstr>
      <vt:lpstr> you get 20 points!</vt:lpstr>
      <vt:lpstr>Feelings  20 points</vt:lpstr>
      <vt:lpstr>You get 20 points!</vt:lpstr>
      <vt:lpstr>Who can you tell if someone gives you a “not okay” touch? </vt:lpstr>
      <vt:lpstr>You get 20 points!</vt:lpstr>
      <vt:lpstr>My family 20 points</vt:lpstr>
      <vt:lpstr>You get 20 points!</vt:lpstr>
      <vt:lpstr>random 20 points </vt:lpstr>
      <vt:lpstr>You get 20 points!</vt:lpstr>
      <vt:lpstr>All about me 30 points</vt:lpstr>
      <vt:lpstr>You get 30 points!</vt:lpstr>
      <vt:lpstr>Feelings 30 points</vt:lpstr>
      <vt:lpstr>You get 30 points!</vt:lpstr>
      <vt:lpstr>safety 30 points</vt:lpstr>
      <vt:lpstr>You get 30 points!</vt:lpstr>
      <vt:lpstr>My family 30 points</vt:lpstr>
      <vt:lpstr>You get 30 points!</vt:lpstr>
      <vt:lpstr>random 30 points </vt:lpstr>
      <vt:lpstr>You get 30 points!</vt:lpstr>
      <vt:lpstr>All about me 40 points</vt:lpstr>
      <vt:lpstr>You get 40 points!</vt:lpstr>
      <vt:lpstr>feelingS 40 points</vt:lpstr>
      <vt:lpstr>You get 40 points!</vt:lpstr>
      <vt:lpstr>safety 40 points</vt:lpstr>
      <vt:lpstr>You get 40 points!</vt:lpstr>
      <vt:lpstr>My family 40 points</vt:lpstr>
      <vt:lpstr>You get 40 points!</vt:lpstr>
      <vt:lpstr>RandoM  40 points </vt:lpstr>
      <vt:lpstr>You get 40 points!</vt:lpstr>
      <vt:lpstr>All about me 50 points</vt:lpstr>
      <vt:lpstr>You get 50 points!</vt:lpstr>
      <vt:lpstr>feelings  50 points</vt:lpstr>
      <vt:lpstr>You get 50 points!</vt:lpstr>
      <vt:lpstr>safety 50 points</vt:lpstr>
      <vt:lpstr>You get 50 points!</vt:lpstr>
      <vt:lpstr>My family 50 points</vt:lpstr>
      <vt:lpstr>You get 50 points!</vt:lpstr>
      <vt:lpstr>Random  50 points </vt:lpstr>
      <vt:lpstr>You get 50 points!</vt:lpstr>
      <vt:lpstr>Congratulations!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Therapy jeopardy</dc:title>
  <dc:creator>Microsoft Office User</dc:creator>
  <cp:lastModifiedBy>Paula Condol</cp:lastModifiedBy>
  <cp:revision>61</cp:revision>
  <dcterms:created xsi:type="dcterms:W3CDTF">2016-04-19T22:11:07Z</dcterms:created>
  <dcterms:modified xsi:type="dcterms:W3CDTF">2024-10-14T14:03:27Z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-1283029154</vt:i4>
  </property>
  <property fmtid="{D5CDD505-2E9C-101B-9397-08002B2CF9AE}" pid="3" name="_NewReviewCycle">
    <vt:lpwstr/>
  </property>
  <property fmtid="{D5CDD505-2E9C-101B-9397-08002B2CF9AE}" pid="4" name="_EmailSubject">
    <vt:lpwstr/>
  </property>
  <property fmtid="{D5CDD505-2E9C-101B-9397-08002B2CF9AE}" pid="5" name="_AuthorEmail">
    <vt:lpwstr>wallam@musc.edu</vt:lpwstr>
  </property>
  <property fmtid="{D5CDD505-2E9C-101B-9397-08002B2CF9AE}" pid="6" name="_AuthorEmailDisplayName">
    <vt:lpwstr>Wallace, Megan</vt:lpwstr>
  </property>
</Properties>
</file>