
<file path=[Content_Types].xml><?xml version="1.0" encoding="utf-8"?>
<Types xmlns="http://schemas.openxmlformats.org/package/2006/content-types">
  <Default Extension="jpe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66" r:id="rId2"/>
    <p:sldId id="265" r:id="rId3"/>
    <p:sldId id="257" r:id="rId4"/>
    <p:sldId id="258" r:id="rId5"/>
    <p:sldId id="259" r:id="rId6"/>
    <p:sldId id="260" r:id="rId7"/>
    <p:sldId id="261" r:id="rId8"/>
    <p:sldId id="262" r:id="rId9"/>
    <p:sldId id="263" r:id="rId10"/>
    <p:sldId id="264" r:id="rId1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370"/>
    <p:restoredTop sz="84331" autoAdjust="0"/>
  </p:normalViewPr>
  <p:slideViewPr>
    <p:cSldViewPr>
      <p:cViewPr varScale="1">
        <p:scale>
          <a:sx n="69" d="100"/>
          <a:sy n="69" d="100"/>
        </p:scale>
        <p:origin x="1277"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C399BBF-90B3-4265-AF3D-37FAD1A95F8F}" type="datetimeFigureOut">
              <a:rPr lang="en-US" smtClean="0"/>
              <a:t>10/14/2024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7129088-AD68-4FE1-A091-7DE532A1EB8D}" type="slidenum">
              <a:rPr lang="en-US" smtClean="0"/>
              <a:t>‹#›</a:t>
            </a:fld>
            <a:endParaRPr lang="en-US"/>
          </a:p>
        </p:txBody>
      </p:sp>
    </p:spTree>
    <p:extLst>
      <p:ext uri="{BB962C8B-B14F-4D97-AF65-F5344CB8AC3E}">
        <p14:creationId xmlns:p14="http://schemas.microsoft.com/office/powerpoint/2010/main" val="25267564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kern="1200" dirty="0">
                <a:solidFill>
                  <a:schemeClr val="tx1"/>
                </a:solidFill>
                <a:effectLst/>
                <a:latin typeface="+mn-lt"/>
                <a:ea typeface="+mn-ea"/>
                <a:cs typeface="+mn-cs"/>
              </a:rPr>
              <a:t>Sometimes</a:t>
            </a:r>
            <a:r>
              <a:rPr lang="en-US" sz="1200" b="0" i="0" u="none" kern="1200" baseline="0" dirty="0">
                <a:solidFill>
                  <a:schemeClr val="tx1"/>
                </a:solidFill>
                <a:effectLst/>
                <a:latin typeface="+mn-lt"/>
                <a:ea typeface="+mn-ea"/>
                <a:cs typeface="+mn-cs"/>
              </a:rPr>
              <a:t> we all feel kind of tense or nervous. When you feel nervous your muscles get all tight and tense and it is hard to pay attention to what you are supposed to be doing. For example, some people feel nervous before they take a test or feel tense before that are meeting someone new. Can you give some examples of when you have felt tense? </a:t>
            </a:r>
          </a:p>
          <a:p>
            <a:endParaRPr lang="en-US" sz="1200" b="0" i="0" u="none" kern="1200" baseline="0" dirty="0">
              <a:solidFill>
                <a:schemeClr val="tx1"/>
              </a:solidFill>
              <a:effectLst/>
              <a:latin typeface="+mn-lt"/>
              <a:ea typeface="+mn-ea"/>
              <a:cs typeface="+mn-cs"/>
            </a:endParaRPr>
          </a:p>
          <a:p>
            <a:r>
              <a:rPr lang="en-US" sz="1200" b="0" i="0" u="none" kern="1200" baseline="0" dirty="0">
                <a:solidFill>
                  <a:schemeClr val="tx1"/>
                </a:solidFill>
                <a:effectLst/>
                <a:latin typeface="+mn-lt"/>
                <a:ea typeface="+mn-ea"/>
                <a:cs typeface="+mn-cs"/>
              </a:rPr>
              <a:t>We’re going to learn how to make ourselves feel nice and relaxed instead of tight and tense. We’ll learn how to tell when our muscles feel tense and how to make them feel relaxed. </a:t>
            </a:r>
          </a:p>
          <a:p>
            <a:endParaRPr lang="en-US" sz="1200" b="0" i="0" u="none" kern="1200" baseline="0" dirty="0">
              <a:solidFill>
                <a:schemeClr val="tx1"/>
              </a:solidFill>
              <a:effectLst/>
              <a:latin typeface="+mn-lt"/>
              <a:ea typeface="+mn-ea"/>
              <a:cs typeface="+mn-cs"/>
            </a:endParaRPr>
          </a:p>
          <a:p>
            <a:r>
              <a:rPr lang="en-US" u="none" dirty="0"/>
              <a:t>https://vkc.mc.vanderbilt.edu/asdbloodwork/parent/</a:t>
            </a:r>
            <a:r>
              <a:rPr lang="en-US" u="none" dirty="0" err="1"/>
              <a:t>muscletensingscript.php</a:t>
            </a:r>
            <a:endParaRPr lang="en-US" u="none" dirty="0"/>
          </a:p>
          <a:p>
            <a:endParaRPr lang="en-US"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u="none" dirty="0"/>
              <a:t>Photo by &lt;a </a:t>
            </a:r>
            <a:r>
              <a:rPr lang="en-US" u="none" dirty="0" err="1"/>
              <a:t>href</a:t>
            </a:r>
            <a:r>
              <a:rPr lang="en-US" u="none" dirty="0"/>
              <a:t>="/photographer/duchesssa-41098"&gt;Gabriella </a:t>
            </a:r>
            <a:r>
              <a:rPr lang="en-US" u="none" dirty="0" err="1"/>
              <a:t>Fabbri</a:t>
            </a:r>
            <a:r>
              <a:rPr lang="en-US" u="none" dirty="0"/>
              <a:t>&lt;/a&gt; from &lt;a </a:t>
            </a:r>
            <a:r>
              <a:rPr lang="en-US" u="none" dirty="0" err="1"/>
              <a:t>href</a:t>
            </a:r>
            <a:r>
              <a:rPr lang="en-US" u="none" dirty="0"/>
              <a:t>="https://</a:t>
            </a:r>
            <a:r>
              <a:rPr lang="en-US" u="none" dirty="0" err="1"/>
              <a:t>freeimages.com</a:t>
            </a:r>
            <a:r>
              <a:rPr lang="en-US" u="none" dirty="0"/>
              <a:t>/"&gt;</a:t>
            </a:r>
            <a:r>
              <a:rPr lang="en-US" u="none" dirty="0" err="1"/>
              <a:t>FreeImages</a:t>
            </a:r>
            <a:r>
              <a:rPr lang="en-US" u="none" dirty="0"/>
              <a:t>&lt;/a&gt;</a:t>
            </a:r>
          </a:p>
          <a:p>
            <a:endParaRPr lang="en-US" u="none" dirty="0"/>
          </a:p>
        </p:txBody>
      </p:sp>
      <p:sp>
        <p:nvSpPr>
          <p:cNvPr id="4" name="Slide Number Placeholder 3"/>
          <p:cNvSpPr>
            <a:spLocks noGrp="1"/>
          </p:cNvSpPr>
          <p:nvPr>
            <p:ph type="sldNum" sz="quarter" idx="10"/>
          </p:nvPr>
        </p:nvSpPr>
        <p:spPr/>
        <p:txBody>
          <a:bodyPr/>
          <a:lstStyle/>
          <a:p>
            <a:fld id="{B7129088-AD68-4FE1-A091-7DE532A1EB8D}" type="slidenum">
              <a:rPr lang="en-US" smtClean="0"/>
              <a:t>2</a:t>
            </a:fld>
            <a:endParaRPr lang="en-US"/>
          </a:p>
        </p:txBody>
      </p:sp>
    </p:spTree>
    <p:extLst>
      <p:ext uri="{BB962C8B-B14F-4D97-AF65-F5344CB8AC3E}">
        <p14:creationId xmlns:p14="http://schemas.microsoft.com/office/powerpoint/2010/main" val="9312041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sng" kern="1200" dirty="0">
                <a:solidFill>
                  <a:schemeClr val="tx1"/>
                </a:solidFill>
                <a:effectLst/>
                <a:latin typeface="+mn-lt"/>
                <a:ea typeface="+mn-ea"/>
                <a:cs typeface="+mn-cs"/>
              </a:rPr>
              <a:t>Manos y </a:t>
            </a:r>
            <a:r>
              <a:rPr lang="en-US" sz="1200" b="0" i="0" u="sng" kern="1200" dirty="0" err="1">
                <a:solidFill>
                  <a:schemeClr val="tx1"/>
                </a:solidFill>
                <a:effectLst/>
                <a:latin typeface="+mn-lt"/>
                <a:ea typeface="+mn-ea"/>
                <a:cs typeface="+mn-cs"/>
              </a:rPr>
              <a:t>brazos</a:t>
            </a:r>
            <a:r>
              <a:rPr lang="en-US" sz="1200" b="0" i="0" u="sng" kern="1200" dirty="0">
                <a:solidFill>
                  <a:schemeClr val="tx1"/>
                </a:solidFill>
                <a:effectLst/>
                <a:latin typeface="+mn-lt"/>
                <a:ea typeface="+mn-ea"/>
                <a:cs typeface="+mn-cs"/>
              </a:rPr>
              <a:t>: </a:t>
            </a:r>
            <a:r>
              <a:rPr lang="en-US" sz="1200" b="0" i="1" u="none" kern="1200" dirty="0" err="1">
                <a:solidFill>
                  <a:schemeClr val="tx1"/>
                </a:solidFill>
                <a:effectLst/>
                <a:latin typeface="+mn-lt"/>
                <a:ea typeface="+mn-ea"/>
                <a:cs typeface="+mn-cs"/>
              </a:rPr>
              <a:t>Exprime</a:t>
            </a:r>
            <a:r>
              <a:rPr lang="en-US" sz="1200" b="0" i="1" u="none" kern="1200" dirty="0">
                <a:solidFill>
                  <a:schemeClr val="tx1"/>
                </a:solidFill>
                <a:effectLst/>
                <a:latin typeface="+mn-lt"/>
                <a:ea typeface="+mn-ea"/>
                <a:cs typeface="+mn-cs"/>
              </a:rPr>
              <a:t> un </a:t>
            </a:r>
            <a:r>
              <a:rPr lang="en-US" sz="1200" b="0" i="1" u="none" kern="1200" dirty="0" err="1">
                <a:solidFill>
                  <a:schemeClr val="tx1"/>
                </a:solidFill>
                <a:effectLst/>
                <a:latin typeface="+mn-lt"/>
                <a:ea typeface="+mn-ea"/>
                <a:cs typeface="+mn-cs"/>
              </a:rPr>
              <a:t>limón</a:t>
            </a:r>
            <a:r>
              <a:rPr lang="en-US" sz="1200" b="0" i="1" u="none" kern="1200" dirty="0">
                <a:solidFill>
                  <a:schemeClr val="tx1"/>
                </a:solidFill>
                <a:effectLst/>
                <a:latin typeface="+mn-lt"/>
                <a:ea typeface="+mn-ea"/>
                <a:cs typeface="+mn-cs"/>
              </a:rPr>
              <a:t>. </a:t>
            </a:r>
          </a:p>
          <a:p>
            <a:r>
              <a:rPr lang="en-US" sz="1200" b="0" i="0" u="none" kern="1200" dirty="0" err="1">
                <a:solidFill>
                  <a:schemeClr val="tx1"/>
                </a:solidFill>
                <a:effectLst/>
                <a:latin typeface="+mn-lt"/>
                <a:ea typeface="+mn-ea"/>
                <a:cs typeface="+mn-cs"/>
              </a:rPr>
              <a:t>Imagina</a:t>
            </a:r>
            <a:r>
              <a:rPr lang="en-US" sz="1200" b="0" i="0" u="none" kern="1200" dirty="0">
                <a:solidFill>
                  <a:schemeClr val="tx1"/>
                </a:solidFill>
                <a:effectLst/>
                <a:latin typeface="+mn-lt"/>
                <a:ea typeface="+mn-ea"/>
                <a:cs typeface="+mn-cs"/>
              </a:rPr>
              <a:t> que </a:t>
            </a:r>
            <a:r>
              <a:rPr lang="en-US" sz="1200" b="0" i="0" u="none" kern="1200" dirty="0" err="1">
                <a:solidFill>
                  <a:schemeClr val="tx1"/>
                </a:solidFill>
                <a:effectLst/>
                <a:latin typeface="+mn-lt"/>
                <a:ea typeface="+mn-ea"/>
                <a:cs typeface="+mn-cs"/>
              </a:rPr>
              <a:t>tienes</a:t>
            </a:r>
            <a:r>
              <a:rPr lang="en-US" sz="1200" b="0" i="0" u="none" kern="1200" dirty="0">
                <a:solidFill>
                  <a:schemeClr val="tx1"/>
                </a:solidFill>
                <a:effectLst/>
                <a:latin typeface="+mn-lt"/>
                <a:ea typeface="+mn-ea"/>
                <a:cs typeface="+mn-cs"/>
              </a:rPr>
              <a:t> un </a:t>
            </a:r>
            <a:r>
              <a:rPr lang="en-US" sz="1200" b="0" i="0" u="none" kern="1200" dirty="0" err="1">
                <a:solidFill>
                  <a:schemeClr val="tx1"/>
                </a:solidFill>
                <a:effectLst/>
                <a:latin typeface="+mn-lt"/>
                <a:ea typeface="+mn-ea"/>
                <a:cs typeface="+mn-cs"/>
              </a:rPr>
              <a:t>limón</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entero</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en</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cada</a:t>
            </a:r>
            <a:r>
              <a:rPr lang="en-US" sz="1200" b="0" i="0" u="none" kern="1200" dirty="0">
                <a:solidFill>
                  <a:schemeClr val="tx1"/>
                </a:solidFill>
                <a:effectLst/>
                <a:latin typeface="+mn-lt"/>
                <a:ea typeface="+mn-ea"/>
                <a:cs typeface="+mn-cs"/>
              </a:rPr>
              <a:t> mano. </a:t>
            </a:r>
            <a:r>
              <a:rPr lang="en-US" sz="1200" b="0" i="0" u="none" kern="1200" dirty="0" err="1">
                <a:solidFill>
                  <a:schemeClr val="tx1"/>
                </a:solidFill>
                <a:effectLst/>
                <a:latin typeface="+mn-lt"/>
                <a:ea typeface="+mn-ea"/>
                <a:cs typeface="+mn-cs"/>
              </a:rPr>
              <a:t>Ahora</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apriétalo</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fuerte</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Intenta</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exprimir</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todo</a:t>
            </a:r>
            <a:r>
              <a:rPr lang="en-US" sz="1200" b="0" i="0" u="none" kern="1200" dirty="0">
                <a:solidFill>
                  <a:schemeClr val="tx1"/>
                </a:solidFill>
                <a:effectLst/>
                <a:latin typeface="+mn-lt"/>
                <a:ea typeface="+mn-ea"/>
                <a:cs typeface="+mn-cs"/>
              </a:rPr>
              <a:t> el jugo! </a:t>
            </a:r>
            <a:r>
              <a:rPr lang="en-US" sz="1200" b="0" i="0" u="none" kern="1200" dirty="0" err="1">
                <a:solidFill>
                  <a:schemeClr val="tx1"/>
                </a:solidFill>
                <a:effectLst/>
                <a:latin typeface="+mn-lt"/>
                <a:ea typeface="+mn-ea"/>
                <a:cs typeface="+mn-cs"/>
              </a:rPr>
              <a:t>Siente</a:t>
            </a:r>
            <a:r>
              <a:rPr lang="en-US" sz="1200" b="0" i="0" u="none" kern="1200" dirty="0">
                <a:solidFill>
                  <a:schemeClr val="tx1"/>
                </a:solidFill>
                <a:effectLst/>
                <a:latin typeface="+mn-lt"/>
                <a:ea typeface="+mn-ea"/>
                <a:cs typeface="+mn-cs"/>
              </a:rPr>
              <a:t> la </a:t>
            </a:r>
            <a:r>
              <a:rPr lang="en-US" sz="1200" b="0" i="0" u="none" kern="1200" dirty="0" err="1">
                <a:solidFill>
                  <a:schemeClr val="tx1"/>
                </a:solidFill>
                <a:effectLst/>
                <a:latin typeface="+mn-lt"/>
                <a:ea typeface="+mn-ea"/>
                <a:cs typeface="+mn-cs"/>
              </a:rPr>
              <a:t>tensión</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en</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tu</a:t>
            </a:r>
            <a:r>
              <a:rPr lang="en-US" sz="1200" b="0" i="0" u="none" kern="1200" dirty="0">
                <a:solidFill>
                  <a:schemeClr val="tx1"/>
                </a:solidFill>
                <a:effectLst/>
                <a:latin typeface="+mn-lt"/>
                <a:ea typeface="+mn-ea"/>
                <a:cs typeface="+mn-cs"/>
              </a:rPr>
              <a:t> mano y </a:t>
            </a:r>
            <a:r>
              <a:rPr lang="en-US" sz="1200" b="0" i="0" u="none" kern="1200" dirty="0" err="1">
                <a:solidFill>
                  <a:schemeClr val="tx1"/>
                </a:solidFill>
                <a:effectLst/>
                <a:latin typeface="+mn-lt"/>
                <a:ea typeface="+mn-ea"/>
                <a:cs typeface="+mn-cs"/>
              </a:rPr>
              <a:t>brazo</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mientras</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aprietas</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Aprieta</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fuerte</a:t>
            </a:r>
            <a:r>
              <a:rPr lang="en-US" sz="1200" b="0" i="0" u="none" kern="1200" dirty="0">
                <a:solidFill>
                  <a:schemeClr val="tx1"/>
                </a:solidFill>
                <a:effectLst/>
                <a:latin typeface="+mn-lt"/>
                <a:ea typeface="+mn-ea"/>
                <a:cs typeface="+mn-cs"/>
              </a:rPr>
              <a:t>! No </a:t>
            </a:r>
            <a:r>
              <a:rPr lang="en-US" sz="1200" b="0" i="0" u="none" kern="1200" dirty="0" err="1">
                <a:solidFill>
                  <a:schemeClr val="tx1"/>
                </a:solidFill>
                <a:effectLst/>
                <a:latin typeface="+mn-lt"/>
                <a:ea typeface="+mn-ea"/>
                <a:cs typeface="+mn-cs"/>
              </a:rPr>
              <a:t>dejes</a:t>
            </a:r>
            <a:r>
              <a:rPr lang="en-US" sz="1200" b="0" i="0" u="none" kern="1200" dirty="0">
                <a:solidFill>
                  <a:schemeClr val="tx1"/>
                </a:solidFill>
                <a:effectLst/>
                <a:latin typeface="+mn-lt"/>
                <a:ea typeface="+mn-ea"/>
                <a:cs typeface="+mn-cs"/>
              </a:rPr>
              <a:t> una sola </a:t>
            </a:r>
            <a:r>
              <a:rPr lang="en-US" sz="1200" b="0" i="0" u="none" kern="1200" dirty="0" err="1">
                <a:solidFill>
                  <a:schemeClr val="tx1"/>
                </a:solidFill>
                <a:effectLst/>
                <a:latin typeface="+mn-lt"/>
                <a:ea typeface="+mn-ea"/>
                <a:cs typeface="+mn-cs"/>
              </a:rPr>
              <a:t>gota</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Sostenga</a:t>
            </a:r>
            <a:r>
              <a:rPr lang="en-US" sz="1200" b="0" i="0" u="none" kern="1200" dirty="0">
                <a:solidFill>
                  <a:schemeClr val="tx1"/>
                </a:solidFill>
                <a:effectLst/>
                <a:latin typeface="+mn-lt"/>
                <a:ea typeface="+mn-ea"/>
                <a:cs typeface="+mn-cs"/>
              </a:rPr>
              <a:t> por 10 </a:t>
            </a:r>
            <a:r>
              <a:rPr lang="en-US" sz="1200" b="0" i="0" u="none" kern="1200" dirty="0" err="1">
                <a:solidFill>
                  <a:schemeClr val="tx1"/>
                </a:solidFill>
                <a:effectLst/>
                <a:latin typeface="+mn-lt"/>
                <a:ea typeface="+mn-ea"/>
                <a:cs typeface="+mn-cs"/>
              </a:rPr>
              <a:t>segundos</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Ahora</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relájate</a:t>
            </a:r>
            <a:r>
              <a:rPr lang="en-US" sz="1200" b="0" i="0" u="none" kern="1200" dirty="0">
                <a:solidFill>
                  <a:schemeClr val="tx1"/>
                </a:solidFill>
                <a:effectLst/>
                <a:latin typeface="+mn-lt"/>
                <a:ea typeface="+mn-ea"/>
                <a:cs typeface="+mn-cs"/>
              </a:rPr>
              <a:t> y </a:t>
            </a:r>
            <a:r>
              <a:rPr lang="en-US" sz="1200" b="0" i="0" u="none" kern="1200" dirty="0" err="1">
                <a:solidFill>
                  <a:schemeClr val="tx1"/>
                </a:solidFill>
                <a:effectLst/>
                <a:latin typeface="+mn-lt"/>
                <a:ea typeface="+mn-ea"/>
                <a:cs typeface="+mn-cs"/>
              </a:rPr>
              <a:t>deja</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caer</a:t>
            </a:r>
            <a:r>
              <a:rPr lang="en-US" sz="1200" b="0" i="0" u="none" kern="1200" dirty="0">
                <a:solidFill>
                  <a:schemeClr val="tx1"/>
                </a:solidFill>
                <a:effectLst/>
                <a:latin typeface="+mn-lt"/>
                <a:ea typeface="+mn-ea"/>
                <a:cs typeface="+mn-cs"/>
              </a:rPr>
              <a:t> el </a:t>
            </a:r>
            <a:r>
              <a:rPr lang="en-US" sz="1200" b="0" i="0" u="none" kern="1200" dirty="0" err="1">
                <a:solidFill>
                  <a:schemeClr val="tx1"/>
                </a:solidFill>
                <a:effectLst/>
                <a:latin typeface="+mn-lt"/>
                <a:ea typeface="+mn-ea"/>
                <a:cs typeface="+mn-cs"/>
              </a:rPr>
              <a:t>limón</a:t>
            </a:r>
            <a:r>
              <a:rPr lang="en-US" sz="1200" b="0" i="0" u="none" kern="1200" dirty="0">
                <a:solidFill>
                  <a:schemeClr val="tx1"/>
                </a:solidFill>
                <a:effectLst/>
                <a:latin typeface="+mn-lt"/>
                <a:ea typeface="+mn-ea"/>
                <a:cs typeface="+mn-cs"/>
              </a:rPr>
              <a:t> de </a:t>
            </a:r>
            <a:r>
              <a:rPr lang="en-US" sz="1200" b="0" i="0" u="none" kern="1200" dirty="0" err="1">
                <a:solidFill>
                  <a:schemeClr val="tx1"/>
                </a:solidFill>
                <a:effectLst/>
                <a:latin typeface="+mn-lt"/>
                <a:ea typeface="+mn-ea"/>
                <a:cs typeface="+mn-cs"/>
              </a:rPr>
              <a:t>tu</a:t>
            </a:r>
            <a:r>
              <a:rPr lang="en-US" sz="1200" b="0" i="0" u="none" kern="1200" dirty="0">
                <a:solidFill>
                  <a:schemeClr val="tx1"/>
                </a:solidFill>
                <a:effectLst/>
                <a:latin typeface="+mn-lt"/>
                <a:ea typeface="+mn-ea"/>
                <a:cs typeface="+mn-cs"/>
              </a:rPr>
              <a:t> mano. </a:t>
            </a:r>
            <a:r>
              <a:rPr lang="en-US" sz="1200" b="0" i="0" u="none" kern="1200" dirty="0" err="1">
                <a:solidFill>
                  <a:schemeClr val="tx1"/>
                </a:solidFill>
                <a:effectLst/>
                <a:latin typeface="+mn-lt"/>
                <a:ea typeface="+mn-ea"/>
                <a:cs typeface="+mn-cs"/>
              </a:rPr>
              <a:t>Vea</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cuánto</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mejor</a:t>
            </a:r>
            <a:r>
              <a:rPr lang="en-US" sz="1200" b="0" i="0" u="none" kern="1200" dirty="0">
                <a:solidFill>
                  <a:schemeClr val="tx1"/>
                </a:solidFill>
                <a:effectLst/>
                <a:latin typeface="+mn-lt"/>
                <a:ea typeface="+mn-ea"/>
                <a:cs typeface="+mn-cs"/>
              </a:rPr>
              <a:t> se </a:t>
            </a:r>
            <a:r>
              <a:rPr lang="en-US" sz="1200" b="0" i="0" u="none" kern="1200" dirty="0" err="1">
                <a:solidFill>
                  <a:schemeClr val="tx1"/>
                </a:solidFill>
                <a:effectLst/>
                <a:latin typeface="+mn-lt"/>
                <a:ea typeface="+mn-ea"/>
                <a:cs typeface="+mn-cs"/>
              </a:rPr>
              <a:t>siente</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tu</a:t>
            </a:r>
            <a:r>
              <a:rPr lang="en-US" sz="1200" b="0" i="0" u="none" kern="1200" dirty="0">
                <a:solidFill>
                  <a:schemeClr val="tx1"/>
                </a:solidFill>
                <a:effectLst/>
                <a:latin typeface="+mn-lt"/>
                <a:ea typeface="+mn-ea"/>
                <a:cs typeface="+mn-cs"/>
              </a:rPr>
              <a:t> mano y </a:t>
            </a:r>
            <a:r>
              <a:rPr lang="en-US" sz="1200" b="0" i="0" u="none" kern="1200" dirty="0" err="1">
                <a:solidFill>
                  <a:schemeClr val="tx1"/>
                </a:solidFill>
                <a:effectLst/>
                <a:latin typeface="+mn-lt"/>
                <a:ea typeface="+mn-ea"/>
                <a:cs typeface="+mn-cs"/>
              </a:rPr>
              <a:t>brazo</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cuando</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están</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relajados</a:t>
            </a:r>
            <a:r>
              <a:rPr lang="en-US" sz="1200" b="0" i="0" u="none" kern="1200" dirty="0">
                <a:solidFill>
                  <a:schemeClr val="tx1"/>
                </a:solidFill>
                <a:effectLst/>
                <a:latin typeface="+mn-lt"/>
                <a:ea typeface="+mn-ea"/>
                <a:cs typeface="+mn-cs"/>
              </a:rPr>
              <a:t>.</a:t>
            </a:r>
          </a:p>
          <a:p>
            <a:endParaRPr lang="en-US" sz="1200" b="0" i="0" u="non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Photo by &lt;a </a:t>
            </a:r>
            <a:r>
              <a:rPr lang="en-US" dirty="0" err="1"/>
              <a:t>href</a:t>
            </a:r>
            <a:r>
              <a:rPr lang="en-US" dirty="0"/>
              <a:t>="/photographer/jeti87-58189"&gt;jeti87&lt;/a&gt; from &lt;a </a:t>
            </a:r>
            <a:r>
              <a:rPr lang="en-US" dirty="0" err="1"/>
              <a:t>href</a:t>
            </a:r>
            <a:r>
              <a:rPr lang="en-US" dirty="0"/>
              <a:t>="https://</a:t>
            </a:r>
            <a:r>
              <a:rPr lang="en-US" dirty="0" err="1"/>
              <a:t>freeimages.com</a:t>
            </a:r>
            <a:r>
              <a:rPr lang="en-US" dirty="0"/>
              <a:t>/"&gt;</a:t>
            </a:r>
            <a:r>
              <a:rPr lang="en-US" dirty="0" err="1"/>
              <a:t>FreeImages</a:t>
            </a:r>
            <a:r>
              <a:rPr lang="en-US" dirty="0"/>
              <a:t>&lt;/a&gt;</a:t>
            </a:r>
          </a:p>
          <a:p>
            <a:endParaRPr lang="en-US" dirty="0"/>
          </a:p>
        </p:txBody>
      </p:sp>
      <p:sp>
        <p:nvSpPr>
          <p:cNvPr id="4" name="Slide Number Placeholder 3"/>
          <p:cNvSpPr>
            <a:spLocks noGrp="1"/>
          </p:cNvSpPr>
          <p:nvPr>
            <p:ph type="sldNum" sz="quarter" idx="10"/>
          </p:nvPr>
        </p:nvSpPr>
        <p:spPr/>
        <p:txBody>
          <a:bodyPr/>
          <a:lstStyle/>
          <a:p>
            <a:fld id="{B7129088-AD68-4FE1-A091-7DE532A1EB8D}" type="slidenum">
              <a:rPr lang="en-US" smtClean="0"/>
              <a:t>3</a:t>
            </a:fld>
            <a:endParaRPr lang="en-US"/>
          </a:p>
        </p:txBody>
      </p:sp>
    </p:spTree>
    <p:extLst>
      <p:ext uri="{BB962C8B-B14F-4D97-AF65-F5344CB8AC3E}">
        <p14:creationId xmlns:p14="http://schemas.microsoft.com/office/powerpoint/2010/main" val="9312041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sng" kern="1200" dirty="0">
                <a:solidFill>
                  <a:schemeClr val="tx1"/>
                </a:solidFill>
                <a:effectLst/>
                <a:latin typeface="+mn-lt"/>
                <a:ea typeface="+mn-ea"/>
                <a:cs typeface="+mn-cs"/>
              </a:rPr>
              <a:t>Brazos y </a:t>
            </a:r>
            <a:r>
              <a:rPr lang="en-US" sz="1200" b="0" i="0" u="sng" kern="1200" dirty="0" err="1">
                <a:solidFill>
                  <a:schemeClr val="tx1"/>
                </a:solidFill>
                <a:effectLst/>
                <a:latin typeface="+mn-lt"/>
                <a:ea typeface="+mn-ea"/>
                <a:cs typeface="+mn-cs"/>
              </a:rPr>
              <a:t>hombros</a:t>
            </a:r>
            <a:r>
              <a:rPr lang="en-US" sz="1200" b="0" i="0" u="sng" kern="1200" dirty="0">
                <a:solidFill>
                  <a:schemeClr val="tx1"/>
                </a:solidFill>
                <a:effectLst/>
                <a:latin typeface="+mn-lt"/>
                <a:ea typeface="+mn-ea"/>
                <a:cs typeface="+mn-cs"/>
              </a:rPr>
              <a:t>: </a:t>
            </a:r>
            <a:r>
              <a:rPr lang="en-US" sz="1200" b="0" i="1" u="none" kern="1200" dirty="0" err="1">
                <a:solidFill>
                  <a:schemeClr val="tx1"/>
                </a:solidFill>
                <a:effectLst/>
                <a:latin typeface="+mn-lt"/>
                <a:ea typeface="+mn-ea"/>
                <a:cs typeface="+mn-cs"/>
              </a:rPr>
              <a:t>Estírate</a:t>
            </a:r>
            <a:r>
              <a:rPr lang="en-US" sz="1200" b="0" i="1" u="none" kern="1200" dirty="0">
                <a:solidFill>
                  <a:schemeClr val="tx1"/>
                </a:solidFill>
                <a:effectLst/>
                <a:latin typeface="+mn-lt"/>
                <a:ea typeface="+mn-ea"/>
                <a:cs typeface="+mn-cs"/>
              </a:rPr>
              <a:t> </a:t>
            </a:r>
            <a:r>
              <a:rPr lang="en-US" sz="1200" b="0" i="1" u="none" kern="1200" dirty="0" err="1">
                <a:solidFill>
                  <a:schemeClr val="tx1"/>
                </a:solidFill>
                <a:effectLst/>
                <a:latin typeface="+mn-lt"/>
                <a:ea typeface="+mn-ea"/>
                <a:cs typeface="+mn-cs"/>
              </a:rPr>
              <a:t>como</a:t>
            </a:r>
            <a:r>
              <a:rPr lang="en-US" sz="1200" b="0" i="1" u="none" kern="1200" dirty="0">
                <a:solidFill>
                  <a:schemeClr val="tx1"/>
                </a:solidFill>
                <a:effectLst/>
                <a:latin typeface="+mn-lt"/>
                <a:ea typeface="+mn-ea"/>
                <a:cs typeface="+mn-cs"/>
              </a:rPr>
              <a:t> un </a:t>
            </a:r>
            <a:r>
              <a:rPr lang="en-US" sz="1200" b="0" i="1" u="none" kern="1200" dirty="0" err="1">
                <a:solidFill>
                  <a:schemeClr val="tx1"/>
                </a:solidFill>
                <a:effectLst/>
                <a:latin typeface="+mn-lt"/>
                <a:ea typeface="+mn-ea"/>
                <a:cs typeface="+mn-cs"/>
              </a:rPr>
              <a:t>gato</a:t>
            </a:r>
            <a:r>
              <a:rPr lang="en-US" sz="1200" b="0" i="1" u="none" kern="1200" dirty="0">
                <a:solidFill>
                  <a:schemeClr val="tx1"/>
                </a:solidFill>
                <a:effectLst/>
                <a:latin typeface="+mn-lt"/>
                <a:ea typeface="+mn-ea"/>
                <a:cs typeface="+mn-cs"/>
              </a:rPr>
              <a:t> </a:t>
            </a:r>
          </a:p>
          <a:p>
            <a:r>
              <a:rPr lang="en-US" sz="1200" b="0" i="0" u="none" kern="1200" dirty="0" err="1">
                <a:solidFill>
                  <a:schemeClr val="tx1"/>
                </a:solidFill>
                <a:effectLst/>
                <a:latin typeface="+mn-lt"/>
                <a:ea typeface="+mn-ea"/>
                <a:cs typeface="+mn-cs"/>
              </a:rPr>
              <a:t>Imagina</a:t>
            </a:r>
            <a:r>
              <a:rPr lang="en-US" sz="1200" b="0" i="0" u="none" kern="1200" dirty="0">
                <a:solidFill>
                  <a:schemeClr val="tx1"/>
                </a:solidFill>
                <a:effectLst/>
                <a:latin typeface="+mn-lt"/>
                <a:ea typeface="+mn-ea"/>
                <a:cs typeface="+mn-cs"/>
              </a:rPr>
              <a:t> que </a:t>
            </a:r>
            <a:r>
              <a:rPr lang="en-US" sz="1200" b="0" i="0" u="none" kern="1200" dirty="0" err="1">
                <a:solidFill>
                  <a:schemeClr val="tx1"/>
                </a:solidFill>
                <a:effectLst/>
                <a:latin typeface="+mn-lt"/>
                <a:ea typeface="+mn-ea"/>
                <a:cs typeface="+mn-cs"/>
              </a:rPr>
              <a:t>eres</a:t>
            </a:r>
            <a:r>
              <a:rPr lang="en-US" sz="1200" b="0" i="0" u="none" kern="1200" dirty="0">
                <a:solidFill>
                  <a:schemeClr val="tx1"/>
                </a:solidFill>
                <a:effectLst/>
                <a:latin typeface="+mn-lt"/>
                <a:ea typeface="+mn-ea"/>
                <a:cs typeface="+mn-cs"/>
              </a:rPr>
              <a:t> un </a:t>
            </a:r>
            <a:r>
              <a:rPr lang="en-US" sz="1200" b="0" i="0" u="none" kern="1200" dirty="0" err="1">
                <a:solidFill>
                  <a:schemeClr val="tx1"/>
                </a:solidFill>
                <a:effectLst/>
                <a:latin typeface="+mn-lt"/>
                <a:ea typeface="+mn-ea"/>
                <a:cs typeface="+mn-cs"/>
              </a:rPr>
              <a:t>gato</a:t>
            </a:r>
            <a:r>
              <a:rPr lang="en-US" sz="1200" b="0" i="0" u="none" kern="1200" dirty="0">
                <a:solidFill>
                  <a:schemeClr val="tx1"/>
                </a:solidFill>
                <a:effectLst/>
                <a:latin typeface="+mn-lt"/>
                <a:ea typeface="+mn-ea"/>
                <a:cs typeface="+mn-cs"/>
              </a:rPr>
              <a:t> peludo y </a:t>
            </a:r>
            <a:r>
              <a:rPr lang="en-US" sz="1200" b="0" i="0" u="none" kern="1200" dirty="0" err="1">
                <a:solidFill>
                  <a:schemeClr val="tx1"/>
                </a:solidFill>
                <a:effectLst/>
                <a:latin typeface="+mn-lt"/>
                <a:ea typeface="+mn-ea"/>
                <a:cs typeface="+mn-cs"/>
              </a:rPr>
              <a:t>perezoso</a:t>
            </a:r>
            <a:r>
              <a:rPr lang="en-US" sz="1200" b="0" i="0" u="none" kern="1200" dirty="0">
                <a:solidFill>
                  <a:schemeClr val="tx1"/>
                </a:solidFill>
                <a:effectLst/>
                <a:latin typeface="+mn-lt"/>
                <a:ea typeface="+mn-ea"/>
                <a:cs typeface="+mn-cs"/>
              </a:rPr>
              <a:t> y </a:t>
            </a:r>
            <a:r>
              <a:rPr lang="en-US" sz="1200" b="0" i="0" u="none" kern="1200" dirty="0" err="1">
                <a:solidFill>
                  <a:schemeClr val="tx1"/>
                </a:solidFill>
                <a:effectLst/>
                <a:latin typeface="+mn-lt"/>
                <a:ea typeface="+mn-ea"/>
                <a:cs typeface="+mn-cs"/>
              </a:rPr>
              <a:t>te</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acabas</a:t>
            </a:r>
            <a:r>
              <a:rPr lang="en-US" sz="1200" b="0" i="0" u="none" kern="1200" dirty="0">
                <a:solidFill>
                  <a:schemeClr val="tx1"/>
                </a:solidFill>
                <a:effectLst/>
                <a:latin typeface="+mn-lt"/>
                <a:ea typeface="+mn-ea"/>
                <a:cs typeface="+mn-cs"/>
              </a:rPr>
              <a:t> de </a:t>
            </a:r>
            <a:r>
              <a:rPr lang="en-US" sz="1200" b="0" i="0" u="none" kern="1200" dirty="0" err="1">
                <a:solidFill>
                  <a:schemeClr val="tx1"/>
                </a:solidFill>
                <a:effectLst/>
                <a:latin typeface="+mn-lt"/>
                <a:ea typeface="+mn-ea"/>
                <a:cs typeface="+mn-cs"/>
              </a:rPr>
              <a:t>despertar</a:t>
            </a:r>
            <a:r>
              <a:rPr lang="en-US" sz="1200" b="0" i="0" u="none" kern="1200" dirty="0">
                <a:solidFill>
                  <a:schemeClr val="tx1"/>
                </a:solidFill>
                <a:effectLst/>
                <a:latin typeface="+mn-lt"/>
                <a:ea typeface="+mn-ea"/>
                <a:cs typeface="+mn-cs"/>
              </a:rPr>
              <a:t> de una siesta. </a:t>
            </a:r>
            <a:r>
              <a:rPr lang="en-US" sz="1200" b="0" i="0" u="none" kern="1200" dirty="0" err="1">
                <a:solidFill>
                  <a:schemeClr val="tx1"/>
                </a:solidFill>
                <a:effectLst/>
                <a:latin typeface="+mn-lt"/>
                <a:ea typeface="+mn-ea"/>
                <a:cs typeface="+mn-cs"/>
              </a:rPr>
              <a:t>Estire</a:t>
            </a:r>
            <a:r>
              <a:rPr lang="en-US" sz="1200" b="0" i="0" u="none" kern="1200" dirty="0">
                <a:solidFill>
                  <a:schemeClr val="tx1"/>
                </a:solidFill>
                <a:effectLst/>
                <a:latin typeface="+mn-lt"/>
                <a:ea typeface="+mn-ea"/>
                <a:cs typeface="+mn-cs"/>
              </a:rPr>
              <a:t> los </a:t>
            </a:r>
            <a:r>
              <a:rPr lang="en-US" sz="1200" b="0" i="0" u="none" kern="1200" dirty="0" err="1">
                <a:solidFill>
                  <a:schemeClr val="tx1"/>
                </a:solidFill>
                <a:effectLst/>
                <a:latin typeface="+mn-lt"/>
                <a:ea typeface="+mn-ea"/>
                <a:cs typeface="+mn-cs"/>
              </a:rPr>
              <a:t>brazos</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delante</a:t>
            </a:r>
            <a:r>
              <a:rPr lang="en-US" sz="1200" b="0" i="0" u="none" kern="1200" dirty="0">
                <a:solidFill>
                  <a:schemeClr val="tx1"/>
                </a:solidFill>
                <a:effectLst/>
                <a:latin typeface="+mn-lt"/>
                <a:ea typeface="+mn-ea"/>
                <a:cs typeface="+mn-cs"/>
              </a:rPr>
              <a:t> de de </a:t>
            </a:r>
            <a:r>
              <a:rPr lang="en-US" sz="1200" b="0" i="0" u="none" kern="1200" dirty="0" err="1">
                <a:solidFill>
                  <a:schemeClr val="tx1"/>
                </a:solidFill>
                <a:effectLst/>
                <a:latin typeface="+mn-lt"/>
                <a:ea typeface="+mn-ea"/>
                <a:cs typeface="+mn-cs"/>
              </a:rPr>
              <a:t>ti</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Ahora</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levántelos</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muy</a:t>
            </a:r>
            <a:r>
              <a:rPr lang="en-US" sz="1200" b="0" i="0" u="none" kern="1200" dirty="0">
                <a:solidFill>
                  <a:schemeClr val="tx1"/>
                </a:solidFill>
                <a:effectLst/>
                <a:latin typeface="+mn-lt"/>
                <a:ea typeface="+mn-ea"/>
                <a:cs typeface="+mn-cs"/>
              </a:rPr>
              <a:t> por </a:t>
            </a:r>
            <a:r>
              <a:rPr lang="en-US" sz="1200" b="0" i="0" u="none" kern="1200" dirty="0" err="1">
                <a:solidFill>
                  <a:schemeClr val="tx1"/>
                </a:solidFill>
                <a:effectLst/>
                <a:latin typeface="+mn-lt"/>
                <a:ea typeface="+mn-ea"/>
                <a:cs typeface="+mn-cs"/>
              </a:rPr>
              <a:t>encima</a:t>
            </a:r>
            <a:r>
              <a:rPr lang="en-US" sz="1200" b="0" i="0" u="none" kern="1200" dirty="0">
                <a:solidFill>
                  <a:schemeClr val="tx1"/>
                </a:solidFill>
                <a:effectLst/>
                <a:latin typeface="+mn-lt"/>
                <a:ea typeface="+mn-ea"/>
                <a:cs typeface="+mn-cs"/>
              </a:rPr>
              <a:t> de </a:t>
            </a:r>
            <a:r>
              <a:rPr lang="en-US" sz="1200" b="0" i="0" u="none" kern="1200" dirty="0" err="1">
                <a:solidFill>
                  <a:schemeClr val="tx1"/>
                </a:solidFill>
                <a:effectLst/>
                <a:latin typeface="+mn-lt"/>
                <a:ea typeface="+mn-ea"/>
                <a:cs typeface="+mn-cs"/>
              </a:rPr>
              <a:t>tu</a:t>
            </a:r>
            <a:r>
              <a:rPr lang="en-US" sz="1200" b="0" i="0" u="none" kern="1200" dirty="0">
                <a:solidFill>
                  <a:schemeClr val="tx1"/>
                </a:solidFill>
                <a:effectLst/>
                <a:latin typeface="+mn-lt"/>
                <a:ea typeface="+mn-ea"/>
                <a:cs typeface="+mn-cs"/>
              </a:rPr>
              <a:t> cabeza. </a:t>
            </a:r>
            <a:r>
              <a:rPr lang="en-US" sz="1200" b="0" i="0" u="none" kern="1200" dirty="0" err="1">
                <a:solidFill>
                  <a:schemeClr val="tx1"/>
                </a:solidFill>
                <a:effectLst/>
                <a:latin typeface="+mn-lt"/>
                <a:ea typeface="+mn-ea"/>
                <a:cs typeface="+mn-cs"/>
              </a:rPr>
              <a:t>Siente</a:t>
            </a:r>
            <a:r>
              <a:rPr lang="en-US" sz="1200" b="0" i="0" u="none" kern="1200" dirty="0">
                <a:solidFill>
                  <a:schemeClr val="tx1"/>
                </a:solidFill>
                <a:effectLst/>
                <a:latin typeface="+mn-lt"/>
                <a:ea typeface="+mn-ea"/>
                <a:cs typeface="+mn-cs"/>
              </a:rPr>
              <a:t> el </a:t>
            </a:r>
            <a:r>
              <a:rPr lang="en-US" sz="1200" b="0" i="0" u="none" kern="1200" dirty="0" err="1">
                <a:solidFill>
                  <a:schemeClr val="tx1"/>
                </a:solidFill>
                <a:effectLst/>
                <a:latin typeface="+mn-lt"/>
                <a:ea typeface="+mn-ea"/>
                <a:cs typeface="+mn-cs"/>
              </a:rPr>
              <a:t>tirón</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en</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tus</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hombros</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Estírate</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más</a:t>
            </a:r>
            <a:r>
              <a:rPr lang="en-US" sz="1200" b="0" i="0" u="none" kern="1200" dirty="0">
                <a:solidFill>
                  <a:schemeClr val="tx1"/>
                </a:solidFill>
                <a:effectLst/>
                <a:latin typeface="+mn-lt"/>
                <a:ea typeface="+mn-ea"/>
                <a:cs typeface="+mn-cs"/>
              </a:rPr>
              <a:t> alto e </a:t>
            </a:r>
            <a:r>
              <a:rPr lang="en-US" sz="1200" b="0" i="0" u="none" kern="1200" dirty="0" err="1">
                <a:solidFill>
                  <a:schemeClr val="tx1"/>
                </a:solidFill>
                <a:effectLst/>
                <a:latin typeface="+mn-lt"/>
                <a:ea typeface="+mn-ea"/>
                <a:cs typeface="+mn-cs"/>
              </a:rPr>
              <a:t>intenta</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tocar</a:t>
            </a:r>
            <a:r>
              <a:rPr lang="en-US" sz="1200" b="0" i="0" u="none" kern="1200" dirty="0">
                <a:solidFill>
                  <a:schemeClr val="tx1"/>
                </a:solidFill>
                <a:effectLst/>
                <a:latin typeface="+mn-lt"/>
                <a:ea typeface="+mn-ea"/>
                <a:cs typeface="+mn-cs"/>
              </a:rPr>
              <a:t> el </a:t>
            </a:r>
            <a:r>
              <a:rPr lang="en-US" sz="1200" b="0" i="0" u="none" kern="1200" dirty="0" err="1">
                <a:solidFill>
                  <a:schemeClr val="tx1"/>
                </a:solidFill>
                <a:effectLst/>
                <a:latin typeface="+mn-lt"/>
                <a:ea typeface="+mn-ea"/>
                <a:cs typeface="+mn-cs"/>
              </a:rPr>
              <a:t>techo</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Sostenga</a:t>
            </a:r>
            <a:r>
              <a:rPr lang="en-US" sz="1200" b="0" i="0" u="none" kern="1200" dirty="0">
                <a:solidFill>
                  <a:schemeClr val="tx1"/>
                </a:solidFill>
                <a:effectLst/>
                <a:latin typeface="+mn-lt"/>
                <a:ea typeface="+mn-ea"/>
                <a:cs typeface="+mn-cs"/>
              </a:rPr>
              <a:t> por 10 </a:t>
            </a:r>
            <a:r>
              <a:rPr lang="en-US" sz="1200" b="0" i="0" u="none" kern="1200" dirty="0" err="1">
                <a:solidFill>
                  <a:schemeClr val="tx1"/>
                </a:solidFill>
                <a:effectLst/>
                <a:latin typeface="+mn-lt"/>
                <a:ea typeface="+mn-ea"/>
                <a:cs typeface="+mn-cs"/>
              </a:rPr>
              <a:t>segundos</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Excelente</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Déjalos</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caer</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muy</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rápido</a:t>
            </a:r>
            <a:r>
              <a:rPr lang="en-US" sz="1200" b="0" i="0" u="none" kern="1200" dirty="0">
                <a:solidFill>
                  <a:schemeClr val="tx1"/>
                </a:solidFill>
                <a:effectLst/>
                <a:latin typeface="+mn-lt"/>
                <a:ea typeface="+mn-ea"/>
                <a:cs typeface="+mn-cs"/>
              </a:rPr>
              <a:t> y </a:t>
            </a:r>
            <a:r>
              <a:rPr lang="en-US" sz="1200" b="0" i="0" u="none" kern="1200" dirty="0" err="1">
                <a:solidFill>
                  <a:schemeClr val="tx1"/>
                </a:solidFill>
                <a:effectLst/>
                <a:latin typeface="+mn-lt"/>
                <a:ea typeface="+mn-ea"/>
                <a:cs typeface="+mn-cs"/>
              </a:rPr>
              <a:t>siente</a:t>
            </a:r>
            <a:r>
              <a:rPr lang="en-US" sz="1200" b="0" i="0" u="none" kern="1200" dirty="0">
                <a:solidFill>
                  <a:schemeClr val="tx1"/>
                </a:solidFill>
                <a:effectLst/>
                <a:latin typeface="+mn-lt"/>
                <a:ea typeface="+mn-ea"/>
                <a:cs typeface="+mn-cs"/>
              </a:rPr>
              <a:t> lo </a:t>
            </a:r>
            <a:r>
              <a:rPr lang="en-US" sz="1200" b="0" i="0" u="none" kern="1200" dirty="0" err="1">
                <a:solidFill>
                  <a:schemeClr val="tx1"/>
                </a:solidFill>
                <a:effectLst/>
                <a:latin typeface="+mn-lt"/>
                <a:ea typeface="+mn-ea"/>
                <a:cs typeface="+mn-cs"/>
              </a:rPr>
              <a:t>bueno</a:t>
            </a:r>
            <a:r>
              <a:rPr lang="en-US" sz="1200" b="0" i="0" u="none" kern="1200" dirty="0">
                <a:solidFill>
                  <a:schemeClr val="tx1"/>
                </a:solidFill>
                <a:effectLst/>
                <a:latin typeface="+mn-lt"/>
                <a:ea typeface="+mn-ea"/>
                <a:cs typeface="+mn-cs"/>
              </a:rPr>
              <a:t> que es </a:t>
            </a:r>
            <a:r>
              <a:rPr lang="en-US" sz="1200" b="0" i="0" u="none" kern="1200" dirty="0" err="1">
                <a:solidFill>
                  <a:schemeClr val="tx1"/>
                </a:solidFill>
                <a:effectLst/>
                <a:latin typeface="+mn-lt"/>
                <a:ea typeface="+mn-ea"/>
                <a:cs typeface="+mn-cs"/>
              </a:rPr>
              <a:t>estar</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relajado</a:t>
            </a:r>
            <a:r>
              <a:rPr lang="en-US" sz="1200" b="0" i="0" u="none" kern="1200" dirty="0">
                <a:solidFill>
                  <a:schemeClr val="tx1"/>
                </a:solidFill>
                <a:effectLst/>
                <a:latin typeface="+mn-lt"/>
                <a:ea typeface="+mn-ea"/>
                <a:cs typeface="+mn-cs"/>
              </a:rPr>
              <a:t>. Se </a:t>
            </a:r>
            <a:r>
              <a:rPr lang="en-US" sz="1200" b="0" i="0" u="none" kern="1200" dirty="0" err="1">
                <a:solidFill>
                  <a:schemeClr val="tx1"/>
                </a:solidFill>
                <a:effectLst/>
                <a:latin typeface="+mn-lt"/>
                <a:ea typeface="+mn-ea"/>
                <a:cs typeface="+mn-cs"/>
              </a:rPr>
              <a:t>siente</a:t>
            </a:r>
            <a:r>
              <a:rPr lang="en-US" sz="1200" b="0" i="0" u="none" kern="1200" dirty="0">
                <a:solidFill>
                  <a:schemeClr val="tx1"/>
                </a:solidFill>
                <a:effectLst/>
                <a:latin typeface="+mn-lt"/>
                <a:ea typeface="+mn-ea"/>
                <a:cs typeface="+mn-cs"/>
              </a:rPr>
              <a:t> bien, </a:t>
            </a:r>
            <a:r>
              <a:rPr lang="en-US" sz="1200" b="0" i="0" u="none" kern="1200" dirty="0" err="1">
                <a:solidFill>
                  <a:schemeClr val="tx1"/>
                </a:solidFill>
                <a:effectLst/>
                <a:latin typeface="+mn-lt"/>
                <a:ea typeface="+mn-ea"/>
                <a:cs typeface="+mn-cs"/>
              </a:rPr>
              <a:t>cálido</a:t>
            </a:r>
            <a:r>
              <a:rPr lang="en-US" sz="1200" b="0" i="0" u="none" kern="1200" dirty="0">
                <a:solidFill>
                  <a:schemeClr val="tx1"/>
                </a:solidFill>
                <a:effectLst/>
                <a:latin typeface="+mn-lt"/>
                <a:ea typeface="+mn-ea"/>
                <a:cs typeface="+mn-cs"/>
              </a:rPr>
              <a:t> y </a:t>
            </a:r>
            <a:r>
              <a:rPr lang="en-US" sz="1200" b="0" i="0" u="none" kern="1200" dirty="0" err="1">
                <a:solidFill>
                  <a:schemeClr val="tx1"/>
                </a:solidFill>
                <a:effectLst/>
                <a:latin typeface="+mn-lt"/>
                <a:ea typeface="+mn-ea"/>
                <a:cs typeface="+mn-cs"/>
              </a:rPr>
              <a:t>perezoso</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Mejora</a:t>
            </a:r>
            <a:r>
              <a:rPr lang="en-US" sz="1200" b="0" i="0" u="none" kern="1200" dirty="0">
                <a:solidFill>
                  <a:schemeClr val="tx1"/>
                </a:solidFill>
                <a:effectLst/>
                <a:latin typeface="+mn-lt"/>
                <a:ea typeface="+mn-ea"/>
                <a:cs typeface="+mn-cs"/>
              </a:rPr>
              <a:t> la </a:t>
            </a:r>
            <a:r>
              <a:rPr lang="en-US" sz="1200" b="0" i="0" u="none" kern="1200" dirty="0" err="1">
                <a:solidFill>
                  <a:schemeClr val="tx1"/>
                </a:solidFill>
                <a:effectLst/>
                <a:latin typeface="+mn-lt"/>
                <a:ea typeface="+mn-ea"/>
                <a:cs typeface="+mn-cs"/>
              </a:rPr>
              <a:t>sensación</a:t>
            </a:r>
            <a:r>
              <a:rPr lang="en-US" sz="1200" b="0" i="0" u="none" kern="1200" dirty="0">
                <a:solidFill>
                  <a:schemeClr val="tx1"/>
                </a:solidFill>
                <a:effectLst/>
                <a:latin typeface="+mn-lt"/>
                <a:ea typeface="+mn-ea"/>
                <a:cs typeface="+mn-cs"/>
              </a:rPr>
              <a:t> de manos y </a:t>
            </a:r>
            <a:r>
              <a:rPr lang="en-US" sz="1200" b="0" i="0" u="none" kern="1200" dirty="0" err="1">
                <a:solidFill>
                  <a:schemeClr val="tx1"/>
                </a:solidFill>
                <a:effectLst/>
                <a:latin typeface="+mn-lt"/>
                <a:ea typeface="+mn-ea"/>
                <a:cs typeface="+mn-cs"/>
              </a:rPr>
              <a:t>brazos</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cuando</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están</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relajados</a:t>
            </a:r>
            <a:r>
              <a:rPr lang="en-US" sz="1200" b="0" i="0" u="none" kern="1200" dirty="0">
                <a:solidFill>
                  <a:schemeClr val="tx1"/>
                </a:solidFill>
                <a:effectLst/>
                <a:latin typeface="+mn-lt"/>
                <a:ea typeface="+mn-ea"/>
                <a:cs typeface="+mn-cs"/>
              </a:rPr>
              <a:t>.</a:t>
            </a:r>
          </a:p>
          <a:p>
            <a:endParaRPr lang="en-US" sz="1200" b="0" i="0" kern="1200" dirty="0">
              <a:solidFill>
                <a:schemeClr val="tx1"/>
              </a:solidFill>
              <a:effectLst/>
              <a:latin typeface="+mn-lt"/>
              <a:ea typeface="+mn-ea"/>
              <a:cs typeface="+mn-cs"/>
            </a:endParaRPr>
          </a:p>
          <a:p>
            <a:r>
              <a:rPr lang="en-US" dirty="0"/>
              <a:t>Photo by &lt;a </a:t>
            </a:r>
            <a:r>
              <a:rPr lang="en-US" dirty="0" err="1"/>
              <a:t>href</a:t>
            </a:r>
            <a:r>
              <a:rPr lang="en-US" dirty="0"/>
              <a:t>="/photographer/Illuminati-45672"&gt;Logan </a:t>
            </a:r>
            <a:r>
              <a:rPr lang="en-US" dirty="0" err="1"/>
              <a:t>Ashadar</a:t>
            </a:r>
            <a:r>
              <a:rPr lang="en-US" dirty="0"/>
              <a:t>&lt;/a&gt; from &lt;a </a:t>
            </a:r>
            <a:r>
              <a:rPr lang="en-US" dirty="0" err="1"/>
              <a:t>href</a:t>
            </a:r>
            <a:r>
              <a:rPr lang="en-US" dirty="0"/>
              <a:t>="https://</a:t>
            </a:r>
            <a:r>
              <a:rPr lang="en-US" dirty="0" err="1"/>
              <a:t>freeimages.com</a:t>
            </a:r>
            <a:r>
              <a:rPr lang="en-US" dirty="0"/>
              <a:t>/"&gt;</a:t>
            </a:r>
            <a:r>
              <a:rPr lang="en-US" dirty="0" err="1"/>
              <a:t>FreeImages</a:t>
            </a:r>
            <a:r>
              <a:rPr lang="en-US" dirty="0"/>
              <a:t>&lt;/a&gt;</a:t>
            </a:r>
          </a:p>
          <a:p>
            <a:endParaRPr lang="en-US" dirty="0"/>
          </a:p>
        </p:txBody>
      </p:sp>
      <p:sp>
        <p:nvSpPr>
          <p:cNvPr id="4" name="Slide Number Placeholder 3"/>
          <p:cNvSpPr>
            <a:spLocks noGrp="1"/>
          </p:cNvSpPr>
          <p:nvPr>
            <p:ph type="sldNum" sz="quarter" idx="10"/>
          </p:nvPr>
        </p:nvSpPr>
        <p:spPr/>
        <p:txBody>
          <a:bodyPr/>
          <a:lstStyle/>
          <a:p>
            <a:fld id="{B7129088-AD68-4FE1-A091-7DE532A1EB8D}" type="slidenum">
              <a:rPr lang="en-US" smtClean="0"/>
              <a:t>4</a:t>
            </a:fld>
            <a:endParaRPr lang="en-US"/>
          </a:p>
        </p:txBody>
      </p:sp>
    </p:spTree>
    <p:extLst>
      <p:ext uri="{BB962C8B-B14F-4D97-AF65-F5344CB8AC3E}">
        <p14:creationId xmlns:p14="http://schemas.microsoft.com/office/powerpoint/2010/main" val="9312041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sng" kern="1200" dirty="0" err="1">
                <a:solidFill>
                  <a:schemeClr val="tx1"/>
                </a:solidFill>
                <a:effectLst/>
                <a:latin typeface="+mn-lt"/>
                <a:ea typeface="+mn-ea"/>
                <a:cs typeface="+mn-cs"/>
              </a:rPr>
              <a:t>Hombros</a:t>
            </a:r>
            <a:r>
              <a:rPr lang="en-US" sz="1200" b="0" i="0" u="sng" kern="1200" dirty="0">
                <a:solidFill>
                  <a:schemeClr val="tx1"/>
                </a:solidFill>
                <a:effectLst/>
                <a:latin typeface="+mn-lt"/>
                <a:ea typeface="+mn-ea"/>
                <a:cs typeface="+mn-cs"/>
              </a:rPr>
              <a:t> y </a:t>
            </a:r>
            <a:r>
              <a:rPr lang="en-US" sz="1200" b="0" i="0" u="sng" kern="1200" dirty="0" err="1">
                <a:solidFill>
                  <a:schemeClr val="tx1"/>
                </a:solidFill>
                <a:effectLst/>
                <a:latin typeface="+mn-lt"/>
                <a:ea typeface="+mn-ea"/>
                <a:cs typeface="+mn-cs"/>
              </a:rPr>
              <a:t>cuello</a:t>
            </a:r>
            <a:r>
              <a:rPr lang="en-US" sz="1200" b="0" i="0" u="sng" kern="1200" dirty="0">
                <a:solidFill>
                  <a:schemeClr val="tx1"/>
                </a:solidFill>
                <a:effectLst/>
                <a:latin typeface="+mn-lt"/>
                <a:ea typeface="+mn-ea"/>
                <a:cs typeface="+mn-cs"/>
              </a:rPr>
              <a:t>: </a:t>
            </a:r>
            <a:r>
              <a:rPr lang="en-US" sz="1200" b="0" i="1" u="none" kern="1200" dirty="0" err="1">
                <a:solidFill>
                  <a:schemeClr val="tx1"/>
                </a:solidFill>
                <a:effectLst/>
                <a:latin typeface="+mn-lt"/>
                <a:ea typeface="+mn-ea"/>
                <a:cs typeface="+mn-cs"/>
              </a:rPr>
              <a:t>Escóndete</a:t>
            </a:r>
            <a:r>
              <a:rPr lang="en-US" sz="1200" b="0" i="1" u="none" kern="1200" dirty="0">
                <a:solidFill>
                  <a:schemeClr val="tx1"/>
                </a:solidFill>
                <a:effectLst/>
                <a:latin typeface="+mn-lt"/>
                <a:ea typeface="+mn-ea"/>
                <a:cs typeface="+mn-cs"/>
              </a:rPr>
              <a:t> </a:t>
            </a:r>
            <a:r>
              <a:rPr lang="en-US" sz="1200" b="0" i="1" u="none" kern="1200" dirty="0" err="1">
                <a:solidFill>
                  <a:schemeClr val="tx1"/>
                </a:solidFill>
                <a:effectLst/>
                <a:latin typeface="+mn-lt"/>
                <a:ea typeface="+mn-ea"/>
                <a:cs typeface="+mn-cs"/>
              </a:rPr>
              <a:t>en</a:t>
            </a:r>
            <a:r>
              <a:rPr lang="en-US" sz="1200" b="0" i="1" u="none" kern="1200" dirty="0">
                <a:solidFill>
                  <a:schemeClr val="tx1"/>
                </a:solidFill>
                <a:effectLst/>
                <a:latin typeface="+mn-lt"/>
                <a:ea typeface="+mn-ea"/>
                <a:cs typeface="+mn-cs"/>
              </a:rPr>
              <a:t> </a:t>
            </a:r>
            <a:r>
              <a:rPr lang="en-US" sz="1200" b="0" i="1" u="none" kern="1200" dirty="0" err="1">
                <a:solidFill>
                  <a:schemeClr val="tx1"/>
                </a:solidFill>
                <a:effectLst/>
                <a:latin typeface="+mn-lt"/>
                <a:ea typeface="+mn-ea"/>
                <a:cs typeface="+mn-cs"/>
              </a:rPr>
              <a:t>tu</a:t>
            </a:r>
            <a:r>
              <a:rPr lang="en-US" sz="1200" b="0" i="1" u="none" kern="1200" dirty="0">
                <a:solidFill>
                  <a:schemeClr val="tx1"/>
                </a:solidFill>
                <a:effectLst/>
                <a:latin typeface="+mn-lt"/>
                <a:ea typeface="+mn-ea"/>
                <a:cs typeface="+mn-cs"/>
              </a:rPr>
              <a:t> </a:t>
            </a:r>
            <a:r>
              <a:rPr lang="en-US" sz="1200" b="0" i="1" u="none" kern="1200" dirty="0" err="1">
                <a:solidFill>
                  <a:schemeClr val="tx1"/>
                </a:solidFill>
                <a:effectLst/>
                <a:latin typeface="+mn-lt"/>
                <a:ea typeface="+mn-ea"/>
                <a:cs typeface="+mn-cs"/>
              </a:rPr>
              <a:t>caparazón</a:t>
            </a:r>
            <a:r>
              <a:rPr lang="en-US" sz="1200" b="0" i="1" u="none" kern="1200" dirty="0">
                <a:solidFill>
                  <a:schemeClr val="tx1"/>
                </a:solidFill>
                <a:effectLst/>
                <a:latin typeface="+mn-lt"/>
                <a:ea typeface="+mn-ea"/>
                <a:cs typeface="+mn-cs"/>
              </a:rPr>
              <a:t> </a:t>
            </a:r>
            <a:endParaRPr lang="en-US" sz="1200" b="0" i="1" u="sng" kern="1200" dirty="0">
              <a:solidFill>
                <a:schemeClr val="tx1"/>
              </a:solidFill>
              <a:effectLst/>
              <a:latin typeface="+mn-lt"/>
              <a:ea typeface="+mn-ea"/>
              <a:cs typeface="+mn-cs"/>
            </a:endParaRPr>
          </a:p>
          <a:p>
            <a:r>
              <a:rPr lang="en-US" sz="1200" b="0" i="0" u="none" kern="1200" dirty="0" err="1">
                <a:solidFill>
                  <a:schemeClr val="tx1"/>
                </a:solidFill>
                <a:effectLst/>
                <a:latin typeface="+mn-lt"/>
                <a:ea typeface="+mn-ea"/>
                <a:cs typeface="+mn-cs"/>
              </a:rPr>
              <a:t>Ahora</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finge</a:t>
            </a:r>
            <a:r>
              <a:rPr lang="en-US" sz="1200" b="0" i="0" u="none" kern="1200" dirty="0">
                <a:solidFill>
                  <a:schemeClr val="tx1"/>
                </a:solidFill>
                <a:effectLst/>
                <a:latin typeface="+mn-lt"/>
                <a:ea typeface="+mn-ea"/>
                <a:cs typeface="+mn-cs"/>
              </a:rPr>
              <a:t> que </a:t>
            </a:r>
            <a:r>
              <a:rPr lang="en-US" sz="1200" b="0" i="0" u="none" kern="1200" dirty="0" err="1">
                <a:solidFill>
                  <a:schemeClr val="tx1"/>
                </a:solidFill>
                <a:effectLst/>
                <a:latin typeface="+mn-lt"/>
                <a:ea typeface="+mn-ea"/>
                <a:cs typeface="+mn-cs"/>
              </a:rPr>
              <a:t>eres</a:t>
            </a:r>
            <a:r>
              <a:rPr lang="en-US" sz="1200" b="0" i="0" u="none" kern="1200" dirty="0">
                <a:solidFill>
                  <a:schemeClr val="tx1"/>
                </a:solidFill>
                <a:effectLst/>
                <a:latin typeface="+mn-lt"/>
                <a:ea typeface="+mn-ea"/>
                <a:cs typeface="+mn-cs"/>
              </a:rPr>
              <a:t> una </a:t>
            </a:r>
            <a:r>
              <a:rPr lang="en-US" sz="1200" b="0" i="0" u="none" kern="1200" dirty="0" err="1">
                <a:solidFill>
                  <a:schemeClr val="tx1"/>
                </a:solidFill>
                <a:effectLst/>
                <a:latin typeface="+mn-lt"/>
                <a:ea typeface="+mn-ea"/>
                <a:cs typeface="+mn-cs"/>
              </a:rPr>
              <a:t>tortuga</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Intenta</a:t>
            </a:r>
            <a:r>
              <a:rPr lang="en-US" sz="1200" b="0" i="0" u="none" kern="1200" dirty="0">
                <a:solidFill>
                  <a:schemeClr val="tx1"/>
                </a:solidFill>
                <a:effectLst/>
                <a:latin typeface="+mn-lt"/>
                <a:ea typeface="+mn-ea"/>
                <a:cs typeface="+mn-cs"/>
              </a:rPr>
              <a:t> meter la cabeza </a:t>
            </a:r>
            <a:r>
              <a:rPr lang="en-US" sz="1200" b="0" i="0" u="none" kern="1200" dirty="0" err="1">
                <a:solidFill>
                  <a:schemeClr val="tx1"/>
                </a:solidFill>
                <a:effectLst/>
                <a:latin typeface="+mn-lt"/>
                <a:ea typeface="+mn-ea"/>
                <a:cs typeface="+mn-cs"/>
              </a:rPr>
              <a:t>en</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tu</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caparazón</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Trata</a:t>
            </a:r>
            <a:r>
              <a:rPr lang="en-US" sz="1200" b="0" i="0" u="none" kern="1200" dirty="0">
                <a:solidFill>
                  <a:schemeClr val="tx1"/>
                </a:solidFill>
                <a:effectLst/>
                <a:latin typeface="+mn-lt"/>
                <a:ea typeface="+mn-ea"/>
                <a:cs typeface="+mn-cs"/>
              </a:rPr>
              <a:t> de </a:t>
            </a:r>
            <a:r>
              <a:rPr lang="en-US" sz="1200" b="0" i="0" u="none" kern="1200" dirty="0" err="1">
                <a:solidFill>
                  <a:schemeClr val="tx1"/>
                </a:solidFill>
                <a:effectLst/>
                <a:latin typeface="+mn-lt"/>
                <a:ea typeface="+mn-ea"/>
                <a:cs typeface="+mn-cs"/>
              </a:rPr>
              <a:t>llevar</a:t>
            </a:r>
            <a:r>
              <a:rPr lang="en-US" sz="1200" b="0" i="0" u="none" kern="1200" dirty="0">
                <a:solidFill>
                  <a:schemeClr val="tx1"/>
                </a:solidFill>
                <a:effectLst/>
                <a:latin typeface="+mn-lt"/>
                <a:ea typeface="+mn-ea"/>
                <a:cs typeface="+mn-cs"/>
              </a:rPr>
              <a:t> los </a:t>
            </a:r>
            <a:r>
              <a:rPr lang="en-US" sz="1200" b="0" i="0" u="none" kern="1200" dirty="0" err="1">
                <a:solidFill>
                  <a:schemeClr val="tx1"/>
                </a:solidFill>
                <a:effectLst/>
                <a:latin typeface="+mn-lt"/>
                <a:ea typeface="+mn-ea"/>
                <a:cs typeface="+mn-cs"/>
              </a:rPr>
              <a:t>hombros</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hacia</a:t>
            </a:r>
            <a:r>
              <a:rPr lang="en-US" sz="1200" b="0" i="0" u="none" kern="1200" dirty="0">
                <a:solidFill>
                  <a:schemeClr val="tx1"/>
                </a:solidFill>
                <a:effectLst/>
                <a:latin typeface="+mn-lt"/>
                <a:ea typeface="+mn-ea"/>
                <a:cs typeface="+mn-cs"/>
              </a:rPr>
              <a:t> las </a:t>
            </a:r>
            <a:r>
              <a:rPr lang="en-US" sz="1200" b="0" i="0" u="none" kern="1200" dirty="0" err="1">
                <a:solidFill>
                  <a:schemeClr val="tx1"/>
                </a:solidFill>
                <a:effectLst/>
                <a:latin typeface="+mn-lt"/>
                <a:ea typeface="+mn-ea"/>
                <a:cs typeface="+mn-cs"/>
              </a:rPr>
              <a:t>orejas</a:t>
            </a:r>
            <a:r>
              <a:rPr lang="en-US" sz="1200" b="0" i="0" u="none" kern="1200" dirty="0">
                <a:solidFill>
                  <a:schemeClr val="tx1"/>
                </a:solidFill>
                <a:effectLst/>
                <a:latin typeface="+mn-lt"/>
                <a:ea typeface="+mn-ea"/>
                <a:cs typeface="+mn-cs"/>
              </a:rPr>
              <a:t> y </a:t>
            </a:r>
            <a:r>
              <a:rPr lang="en-US" sz="1200" b="0" i="0" u="none" kern="1200" dirty="0" err="1">
                <a:solidFill>
                  <a:schemeClr val="tx1"/>
                </a:solidFill>
                <a:effectLst/>
                <a:latin typeface="+mn-lt"/>
                <a:ea typeface="+mn-ea"/>
                <a:cs typeface="+mn-cs"/>
              </a:rPr>
              <a:t>empuja</a:t>
            </a:r>
            <a:r>
              <a:rPr lang="en-US" sz="1200" b="0" i="0" u="none" kern="1200" dirty="0">
                <a:solidFill>
                  <a:schemeClr val="tx1"/>
                </a:solidFill>
                <a:effectLst/>
                <a:latin typeface="+mn-lt"/>
                <a:ea typeface="+mn-ea"/>
                <a:cs typeface="+mn-cs"/>
              </a:rPr>
              <a:t> la cabeza </a:t>
            </a:r>
            <a:r>
              <a:rPr lang="en-US" sz="1200" b="0" i="0" u="none" kern="1200" dirty="0" err="1">
                <a:solidFill>
                  <a:schemeClr val="tx1"/>
                </a:solidFill>
                <a:effectLst/>
                <a:latin typeface="+mn-lt"/>
                <a:ea typeface="+mn-ea"/>
                <a:cs typeface="+mn-cs"/>
              </a:rPr>
              <a:t>hacia</a:t>
            </a:r>
            <a:r>
              <a:rPr lang="en-US" sz="1200" b="0" i="0" u="none" kern="1200" dirty="0">
                <a:solidFill>
                  <a:schemeClr val="tx1"/>
                </a:solidFill>
                <a:effectLst/>
                <a:latin typeface="+mn-lt"/>
                <a:ea typeface="+mn-ea"/>
                <a:cs typeface="+mn-cs"/>
              </a:rPr>
              <a:t> los </a:t>
            </a:r>
            <a:r>
              <a:rPr lang="en-US" sz="1200" b="0" i="0" u="none" kern="1200" dirty="0" err="1">
                <a:solidFill>
                  <a:schemeClr val="tx1"/>
                </a:solidFill>
                <a:effectLst/>
                <a:latin typeface="+mn-lt"/>
                <a:ea typeface="+mn-ea"/>
                <a:cs typeface="+mn-cs"/>
              </a:rPr>
              <a:t>hombros</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Manténla</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apretada</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Sostenla</a:t>
            </a:r>
            <a:r>
              <a:rPr lang="en-US" sz="1200" b="0" i="0" u="none" kern="1200" dirty="0">
                <a:solidFill>
                  <a:schemeClr val="tx1"/>
                </a:solidFill>
                <a:effectLst/>
                <a:latin typeface="+mn-lt"/>
                <a:ea typeface="+mn-ea"/>
                <a:cs typeface="+mn-cs"/>
              </a:rPr>
              <a:t> por 10 </a:t>
            </a:r>
            <a:r>
              <a:rPr lang="en-US" sz="1200" b="0" i="0" u="none" kern="1200" dirty="0" err="1">
                <a:solidFill>
                  <a:schemeClr val="tx1"/>
                </a:solidFill>
                <a:effectLst/>
                <a:latin typeface="+mn-lt"/>
                <a:ea typeface="+mn-ea"/>
                <a:cs typeface="+mn-cs"/>
              </a:rPr>
              <a:t>segundos</a:t>
            </a:r>
            <a:r>
              <a:rPr lang="en-US" sz="1200" b="0" i="0" u="none" kern="1200" dirty="0">
                <a:solidFill>
                  <a:schemeClr val="tx1"/>
                </a:solidFill>
                <a:effectLst/>
                <a:latin typeface="+mn-lt"/>
                <a:ea typeface="+mn-ea"/>
                <a:cs typeface="+mn-cs"/>
              </a:rPr>
              <a:t>). Bien, </a:t>
            </a:r>
            <a:r>
              <a:rPr lang="en-US" sz="1200" b="0" i="0" u="none" kern="1200" dirty="0" err="1">
                <a:solidFill>
                  <a:schemeClr val="tx1"/>
                </a:solidFill>
                <a:effectLst/>
                <a:latin typeface="+mn-lt"/>
                <a:ea typeface="+mn-ea"/>
                <a:cs typeface="+mn-cs"/>
              </a:rPr>
              <a:t>puedes</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salir</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ahora</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Siente</a:t>
            </a:r>
            <a:r>
              <a:rPr lang="en-US" sz="1200" b="0" i="0" u="none" kern="1200" dirty="0">
                <a:solidFill>
                  <a:schemeClr val="tx1"/>
                </a:solidFill>
                <a:effectLst/>
                <a:latin typeface="+mn-lt"/>
                <a:ea typeface="+mn-ea"/>
                <a:cs typeface="+mn-cs"/>
              </a:rPr>
              <a:t> que </a:t>
            </a:r>
            <a:r>
              <a:rPr lang="en-US" sz="1200" b="0" i="0" u="none" kern="1200" dirty="0" err="1">
                <a:solidFill>
                  <a:schemeClr val="tx1"/>
                </a:solidFill>
                <a:effectLst/>
                <a:latin typeface="+mn-lt"/>
                <a:ea typeface="+mn-ea"/>
                <a:cs typeface="+mn-cs"/>
              </a:rPr>
              <a:t>tus</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hombros</a:t>
            </a:r>
            <a:r>
              <a:rPr lang="en-US" sz="1200" b="0" i="0" u="none" kern="1200" dirty="0">
                <a:solidFill>
                  <a:schemeClr val="tx1"/>
                </a:solidFill>
                <a:effectLst/>
                <a:latin typeface="+mn-lt"/>
                <a:ea typeface="+mn-ea"/>
                <a:cs typeface="+mn-cs"/>
              </a:rPr>
              <a:t> se </a:t>
            </a:r>
            <a:r>
              <a:rPr lang="en-US" sz="1200" b="0" i="0" u="none" kern="1200" dirty="0" err="1">
                <a:solidFill>
                  <a:schemeClr val="tx1"/>
                </a:solidFill>
                <a:effectLst/>
                <a:latin typeface="+mn-lt"/>
                <a:ea typeface="+mn-ea"/>
                <a:cs typeface="+mn-cs"/>
              </a:rPr>
              <a:t>relajan</a:t>
            </a:r>
            <a:r>
              <a:rPr lang="en-US" sz="1200" b="0" i="0" u="none" kern="1200" dirty="0">
                <a:solidFill>
                  <a:schemeClr val="tx1"/>
                </a:solidFill>
                <a:effectLst/>
                <a:latin typeface="+mn-lt"/>
                <a:ea typeface="+mn-ea"/>
                <a:cs typeface="+mn-cs"/>
              </a:rPr>
              <a:t>.</a:t>
            </a:r>
          </a:p>
          <a:p>
            <a:endParaRPr lang="en-US" sz="1200" b="0" i="0" u="non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Photo by &lt;a </a:t>
            </a:r>
            <a:r>
              <a:rPr lang="en-US" dirty="0" err="1"/>
              <a:t>href</a:t>
            </a:r>
            <a:r>
              <a:rPr lang="en-US" dirty="0"/>
              <a:t>="/photographer/aokiharu-64072"&gt;</a:t>
            </a:r>
            <a:r>
              <a:rPr lang="en-US" dirty="0" err="1"/>
              <a:t>aokiharu</a:t>
            </a:r>
            <a:r>
              <a:rPr lang="en-US" dirty="0"/>
              <a:t>&lt;/a&gt; from &lt;a </a:t>
            </a:r>
            <a:r>
              <a:rPr lang="en-US" dirty="0" err="1"/>
              <a:t>href</a:t>
            </a:r>
            <a:r>
              <a:rPr lang="en-US" dirty="0"/>
              <a:t>="https://</a:t>
            </a:r>
            <a:r>
              <a:rPr lang="en-US" dirty="0" err="1"/>
              <a:t>freeimages.com</a:t>
            </a:r>
            <a:r>
              <a:rPr lang="en-US" dirty="0"/>
              <a:t>/"&gt;</a:t>
            </a:r>
            <a:r>
              <a:rPr lang="en-US" dirty="0" err="1"/>
              <a:t>FreeImages</a:t>
            </a:r>
            <a:r>
              <a:rPr lang="en-US" dirty="0"/>
              <a:t>&lt;/a&gt;</a:t>
            </a:r>
          </a:p>
          <a:p>
            <a:endParaRPr lang="en-US" dirty="0"/>
          </a:p>
        </p:txBody>
      </p:sp>
      <p:sp>
        <p:nvSpPr>
          <p:cNvPr id="4" name="Slide Number Placeholder 3"/>
          <p:cNvSpPr>
            <a:spLocks noGrp="1"/>
          </p:cNvSpPr>
          <p:nvPr>
            <p:ph type="sldNum" sz="quarter" idx="10"/>
          </p:nvPr>
        </p:nvSpPr>
        <p:spPr/>
        <p:txBody>
          <a:bodyPr/>
          <a:lstStyle/>
          <a:p>
            <a:fld id="{B7129088-AD68-4FE1-A091-7DE532A1EB8D}" type="slidenum">
              <a:rPr lang="en-US" smtClean="0"/>
              <a:t>5</a:t>
            </a:fld>
            <a:endParaRPr lang="en-US"/>
          </a:p>
        </p:txBody>
      </p:sp>
    </p:spTree>
    <p:extLst>
      <p:ext uri="{BB962C8B-B14F-4D97-AF65-F5344CB8AC3E}">
        <p14:creationId xmlns:p14="http://schemas.microsoft.com/office/powerpoint/2010/main" val="9312041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sng" kern="1200" dirty="0" err="1">
                <a:solidFill>
                  <a:schemeClr val="tx1"/>
                </a:solidFill>
                <a:effectLst/>
                <a:latin typeface="+mn-lt"/>
                <a:ea typeface="+mn-ea"/>
                <a:cs typeface="+mn-cs"/>
              </a:rPr>
              <a:t>Atrás</a:t>
            </a:r>
            <a:r>
              <a:rPr lang="en-US" sz="1200" b="0" i="0" u="sng" kern="1200" dirty="0">
                <a:solidFill>
                  <a:schemeClr val="tx1"/>
                </a:solidFill>
                <a:effectLst/>
                <a:latin typeface="+mn-lt"/>
                <a:ea typeface="+mn-ea"/>
                <a:cs typeface="+mn-cs"/>
              </a:rPr>
              <a:t>: </a:t>
            </a:r>
            <a:r>
              <a:rPr lang="en-US" sz="1200" b="0" i="1" u="none" kern="1200" dirty="0" err="1">
                <a:solidFill>
                  <a:schemeClr val="tx1"/>
                </a:solidFill>
                <a:effectLst/>
                <a:latin typeface="+mn-lt"/>
                <a:ea typeface="+mn-ea"/>
                <a:cs typeface="+mn-cs"/>
              </a:rPr>
              <a:t>Colúmpiate</a:t>
            </a:r>
            <a:endParaRPr lang="en-US" sz="1200" b="0" i="1" u="none" kern="1200" dirty="0">
              <a:solidFill>
                <a:schemeClr val="tx1"/>
              </a:solidFill>
              <a:effectLst/>
              <a:latin typeface="+mn-lt"/>
              <a:ea typeface="+mn-ea"/>
              <a:cs typeface="+mn-cs"/>
            </a:endParaRPr>
          </a:p>
          <a:p>
            <a:r>
              <a:rPr lang="en-US" sz="1200" b="0" i="0" u="sng" kern="1200" dirty="0" err="1">
                <a:solidFill>
                  <a:schemeClr val="tx1"/>
                </a:solidFill>
                <a:effectLst/>
                <a:latin typeface="+mn-lt"/>
                <a:ea typeface="+mn-ea"/>
                <a:cs typeface="+mn-cs"/>
              </a:rPr>
              <a:t>Imagina</a:t>
            </a:r>
            <a:r>
              <a:rPr lang="en-US" sz="1200" b="0" i="0" u="sng" kern="1200" dirty="0">
                <a:solidFill>
                  <a:schemeClr val="tx1"/>
                </a:solidFill>
                <a:effectLst/>
                <a:latin typeface="+mn-lt"/>
                <a:ea typeface="+mn-ea"/>
                <a:cs typeface="+mn-cs"/>
              </a:rPr>
              <a:t> que </a:t>
            </a:r>
            <a:r>
              <a:rPr lang="en-US" sz="1200" b="0" i="0" u="sng" kern="1200" dirty="0" err="1">
                <a:solidFill>
                  <a:schemeClr val="tx1"/>
                </a:solidFill>
                <a:effectLst/>
                <a:latin typeface="+mn-lt"/>
                <a:ea typeface="+mn-ea"/>
                <a:cs typeface="+mn-cs"/>
              </a:rPr>
              <a:t>estás</a:t>
            </a:r>
            <a:r>
              <a:rPr lang="en-US" sz="1200" b="0" i="0" u="sng" kern="1200" dirty="0">
                <a:solidFill>
                  <a:schemeClr val="tx1"/>
                </a:solidFill>
                <a:effectLst/>
                <a:latin typeface="+mn-lt"/>
                <a:ea typeface="+mn-ea"/>
                <a:cs typeface="+mn-cs"/>
              </a:rPr>
              <a:t> </a:t>
            </a:r>
            <a:r>
              <a:rPr lang="en-US" sz="1200" b="0" i="0" u="sng" kern="1200" dirty="0" err="1">
                <a:solidFill>
                  <a:schemeClr val="tx1"/>
                </a:solidFill>
                <a:effectLst/>
                <a:latin typeface="+mn-lt"/>
                <a:ea typeface="+mn-ea"/>
                <a:cs typeface="+mn-cs"/>
              </a:rPr>
              <a:t>en</a:t>
            </a:r>
            <a:r>
              <a:rPr lang="en-US" sz="1200" b="0" i="0" u="sng" kern="1200" dirty="0">
                <a:solidFill>
                  <a:schemeClr val="tx1"/>
                </a:solidFill>
                <a:effectLst/>
                <a:latin typeface="+mn-lt"/>
                <a:ea typeface="+mn-ea"/>
                <a:cs typeface="+mn-cs"/>
              </a:rPr>
              <a:t> un </a:t>
            </a:r>
            <a:r>
              <a:rPr lang="en-US" sz="1200" b="0" i="0" u="sng" kern="1200" dirty="0" err="1">
                <a:solidFill>
                  <a:schemeClr val="tx1"/>
                </a:solidFill>
                <a:effectLst/>
                <a:latin typeface="+mn-lt"/>
                <a:ea typeface="+mn-ea"/>
                <a:cs typeface="+mn-cs"/>
              </a:rPr>
              <a:t>columpio</a:t>
            </a:r>
            <a:r>
              <a:rPr lang="en-US" sz="1200" b="0" i="0" u="sng" kern="1200" dirty="0">
                <a:solidFill>
                  <a:schemeClr val="tx1"/>
                </a:solidFill>
                <a:effectLst/>
                <a:latin typeface="+mn-lt"/>
                <a:ea typeface="+mn-ea"/>
                <a:cs typeface="+mn-cs"/>
              </a:rPr>
              <a:t> </a:t>
            </a:r>
            <a:r>
              <a:rPr lang="en-US" sz="1200" b="0" i="0" u="sng" kern="1200" dirty="0" err="1">
                <a:solidFill>
                  <a:schemeClr val="tx1"/>
                </a:solidFill>
                <a:effectLst/>
                <a:latin typeface="+mn-lt"/>
                <a:ea typeface="+mn-ea"/>
                <a:cs typeface="+mn-cs"/>
              </a:rPr>
              <a:t>en</a:t>
            </a:r>
            <a:r>
              <a:rPr lang="en-US" sz="1200" b="0" i="0" u="sng" kern="1200" dirty="0">
                <a:solidFill>
                  <a:schemeClr val="tx1"/>
                </a:solidFill>
                <a:effectLst/>
                <a:latin typeface="+mn-lt"/>
                <a:ea typeface="+mn-ea"/>
                <a:cs typeface="+mn-cs"/>
              </a:rPr>
              <a:t> el </a:t>
            </a:r>
            <a:r>
              <a:rPr lang="en-US" sz="1200" b="0" i="0" u="sng" kern="1200" dirty="0" err="1">
                <a:solidFill>
                  <a:schemeClr val="tx1"/>
                </a:solidFill>
                <a:effectLst/>
                <a:latin typeface="+mn-lt"/>
                <a:ea typeface="+mn-ea"/>
                <a:cs typeface="+mn-cs"/>
              </a:rPr>
              <a:t>parque</a:t>
            </a:r>
            <a:r>
              <a:rPr lang="en-US" sz="1200" b="0" i="0" u="sng" kern="1200" dirty="0">
                <a:solidFill>
                  <a:schemeClr val="tx1"/>
                </a:solidFill>
                <a:effectLst/>
                <a:latin typeface="+mn-lt"/>
                <a:ea typeface="+mn-ea"/>
                <a:cs typeface="+mn-cs"/>
              </a:rPr>
              <a:t>. </a:t>
            </a:r>
            <a:r>
              <a:rPr lang="en-US" sz="1200" b="0" i="0" u="sng" kern="1200" dirty="0" err="1">
                <a:solidFill>
                  <a:schemeClr val="tx1"/>
                </a:solidFill>
                <a:effectLst/>
                <a:latin typeface="+mn-lt"/>
                <a:ea typeface="+mn-ea"/>
                <a:cs typeface="+mn-cs"/>
              </a:rPr>
              <a:t>Balancea</a:t>
            </a:r>
            <a:r>
              <a:rPr lang="en-US" sz="1200" b="0" i="0" u="sng" kern="1200" dirty="0">
                <a:solidFill>
                  <a:schemeClr val="tx1"/>
                </a:solidFill>
                <a:effectLst/>
                <a:latin typeface="+mn-lt"/>
                <a:ea typeface="+mn-ea"/>
                <a:cs typeface="+mn-cs"/>
              </a:rPr>
              <a:t> la </a:t>
            </a:r>
            <a:r>
              <a:rPr lang="en-US" sz="1200" b="0" i="0" u="sng" kern="1200" dirty="0" err="1">
                <a:solidFill>
                  <a:schemeClr val="tx1"/>
                </a:solidFill>
                <a:effectLst/>
                <a:latin typeface="+mn-lt"/>
                <a:ea typeface="+mn-ea"/>
                <a:cs typeface="+mn-cs"/>
              </a:rPr>
              <a:t>parte</a:t>
            </a:r>
            <a:r>
              <a:rPr lang="en-US" sz="1200" b="0" i="0" u="sng" kern="1200" dirty="0">
                <a:solidFill>
                  <a:schemeClr val="tx1"/>
                </a:solidFill>
                <a:effectLst/>
                <a:latin typeface="+mn-lt"/>
                <a:ea typeface="+mn-ea"/>
                <a:cs typeface="+mn-cs"/>
              </a:rPr>
              <a:t> superior de </a:t>
            </a:r>
            <a:r>
              <a:rPr lang="en-US" sz="1200" b="0" i="0" u="sng" kern="1200" dirty="0" err="1">
                <a:solidFill>
                  <a:schemeClr val="tx1"/>
                </a:solidFill>
                <a:effectLst/>
                <a:latin typeface="+mn-lt"/>
                <a:ea typeface="+mn-ea"/>
                <a:cs typeface="+mn-cs"/>
              </a:rPr>
              <a:t>tu</a:t>
            </a:r>
            <a:r>
              <a:rPr lang="en-US" sz="1200" b="0" i="0" u="sng" kern="1200" dirty="0">
                <a:solidFill>
                  <a:schemeClr val="tx1"/>
                </a:solidFill>
                <a:effectLst/>
                <a:latin typeface="+mn-lt"/>
                <a:ea typeface="+mn-ea"/>
                <a:cs typeface="+mn-cs"/>
              </a:rPr>
              <a:t> </a:t>
            </a:r>
            <a:r>
              <a:rPr lang="en-US" sz="1200" b="0" i="0" u="sng" kern="1200" dirty="0" err="1">
                <a:solidFill>
                  <a:schemeClr val="tx1"/>
                </a:solidFill>
                <a:effectLst/>
                <a:latin typeface="+mn-lt"/>
                <a:ea typeface="+mn-ea"/>
                <a:cs typeface="+mn-cs"/>
              </a:rPr>
              <a:t>cuerpo</a:t>
            </a:r>
            <a:r>
              <a:rPr lang="en-US" sz="1200" b="0" i="0" u="sng" kern="1200" dirty="0">
                <a:solidFill>
                  <a:schemeClr val="tx1"/>
                </a:solidFill>
                <a:effectLst/>
                <a:latin typeface="+mn-lt"/>
                <a:ea typeface="+mn-ea"/>
                <a:cs typeface="+mn-cs"/>
              </a:rPr>
              <a:t> </a:t>
            </a:r>
            <a:r>
              <a:rPr lang="en-US" sz="1200" b="0" i="0" u="sng" kern="1200" dirty="0" err="1">
                <a:solidFill>
                  <a:schemeClr val="tx1"/>
                </a:solidFill>
                <a:effectLst/>
                <a:latin typeface="+mn-lt"/>
                <a:ea typeface="+mn-ea"/>
                <a:cs typeface="+mn-cs"/>
              </a:rPr>
              <a:t>hacia</a:t>
            </a:r>
            <a:r>
              <a:rPr lang="en-US" sz="1200" b="0" i="0" u="sng" kern="1200" dirty="0">
                <a:solidFill>
                  <a:schemeClr val="tx1"/>
                </a:solidFill>
                <a:effectLst/>
                <a:latin typeface="+mn-lt"/>
                <a:ea typeface="+mn-ea"/>
                <a:cs typeface="+mn-cs"/>
              </a:rPr>
              <a:t> </a:t>
            </a:r>
            <a:r>
              <a:rPr lang="en-US" sz="1200" b="0" i="0" u="sng" kern="1200" dirty="0" err="1">
                <a:solidFill>
                  <a:schemeClr val="tx1"/>
                </a:solidFill>
                <a:effectLst/>
                <a:latin typeface="+mn-lt"/>
                <a:ea typeface="+mn-ea"/>
                <a:cs typeface="+mn-cs"/>
              </a:rPr>
              <a:t>adelante</a:t>
            </a:r>
            <a:r>
              <a:rPr lang="en-US" sz="1200" b="0" i="0" u="sng" kern="1200" dirty="0">
                <a:solidFill>
                  <a:schemeClr val="tx1"/>
                </a:solidFill>
                <a:effectLst/>
                <a:latin typeface="+mn-lt"/>
                <a:ea typeface="+mn-ea"/>
                <a:cs typeface="+mn-cs"/>
              </a:rPr>
              <a:t> y </a:t>
            </a:r>
            <a:r>
              <a:rPr lang="en-US" sz="1200" b="0" i="0" u="sng" kern="1200" dirty="0" err="1">
                <a:solidFill>
                  <a:schemeClr val="tx1"/>
                </a:solidFill>
                <a:effectLst/>
                <a:latin typeface="+mn-lt"/>
                <a:ea typeface="+mn-ea"/>
                <a:cs typeface="+mn-cs"/>
              </a:rPr>
              <a:t>hacia</a:t>
            </a:r>
            <a:r>
              <a:rPr lang="en-US" sz="1200" b="0" i="0" u="sng" kern="1200" dirty="0">
                <a:solidFill>
                  <a:schemeClr val="tx1"/>
                </a:solidFill>
                <a:effectLst/>
                <a:latin typeface="+mn-lt"/>
                <a:ea typeface="+mn-ea"/>
                <a:cs typeface="+mn-cs"/>
              </a:rPr>
              <a:t> </a:t>
            </a:r>
            <a:r>
              <a:rPr lang="en-US" sz="1200" b="0" i="0" u="sng" kern="1200" dirty="0" err="1">
                <a:solidFill>
                  <a:schemeClr val="tx1"/>
                </a:solidFill>
                <a:effectLst/>
                <a:latin typeface="+mn-lt"/>
                <a:ea typeface="+mn-ea"/>
                <a:cs typeface="+mn-cs"/>
              </a:rPr>
              <a:t>atrás</a:t>
            </a:r>
            <a:r>
              <a:rPr lang="en-US" sz="1200" b="0" i="0" u="sng" kern="1200" dirty="0">
                <a:solidFill>
                  <a:schemeClr val="tx1"/>
                </a:solidFill>
                <a:effectLst/>
                <a:latin typeface="+mn-lt"/>
                <a:ea typeface="+mn-ea"/>
                <a:cs typeface="+mn-cs"/>
              </a:rPr>
              <a:t>, </a:t>
            </a:r>
            <a:r>
              <a:rPr lang="en-US" sz="1200" b="0" i="0" u="sng" kern="1200" dirty="0" err="1">
                <a:solidFill>
                  <a:schemeClr val="tx1"/>
                </a:solidFill>
                <a:effectLst/>
                <a:latin typeface="+mn-lt"/>
                <a:ea typeface="+mn-ea"/>
                <a:cs typeface="+mn-cs"/>
              </a:rPr>
              <a:t>hacia</a:t>
            </a:r>
            <a:r>
              <a:rPr lang="en-US" sz="1200" b="0" i="0" u="sng" kern="1200" dirty="0">
                <a:solidFill>
                  <a:schemeClr val="tx1"/>
                </a:solidFill>
                <a:effectLst/>
                <a:latin typeface="+mn-lt"/>
                <a:ea typeface="+mn-ea"/>
                <a:cs typeface="+mn-cs"/>
              </a:rPr>
              <a:t> </a:t>
            </a:r>
            <a:r>
              <a:rPr lang="en-US" sz="1200" b="0" i="0" u="sng" kern="1200" dirty="0" err="1">
                <a:solidFill>
                  <a:schemeClr val="tx1"/>
                </a:solidFill>
                <a:effectLst/>
                <a:latin typeface="+mn-lt"/>
                <a:ea typeface="+mn-ea"/>
                <a:cs typeface="+mn-cs"/>
              </a:rPr>
              <a:t>adelante</a:t>
            </a:r>
            <a:r>
              <a:rPr lang="en-US" sz="1200" b="0" i="0" u="sng" kern="1200" dirty="0">
                <a:solidFill>
                  <a:schemeClr val="tx1"/>
                </a:solidFill>
                <a:effectLst/>
                <a:latin typeface="+mn-lt"/>
                <a:ea typeface="+mn-ea"/>
                <a:cs typeface="+mn-cs"/>
              </a:rPr>
              <a:t> y </a:t>
            </a:r>
            <a:r>
              <a:rPr lang="en-US" sz="1200" b="0" i="0" u="sng" kern="1200" dirty="0" err="1">
                <a:solidFill>
                  <a:schemeClr val="tx1"/>
                </a:solidFill>
                <a:effectLst/>
                <a:latin typeface="+mn-lt"/>
                <a:ea typeface="+mn-ea"/>
                <a:cs typeface="+mn-cs"/>
              </a:rPr>
              <a:t>hacia</a:t>
            </a:r>
            <a:r>
              <a:rPr lang="en-US" sz="1200" b="0" i="0" u="sng" kern="1200" dirty="0">
                <a:solidFill>
                  <a:schemeClr val="tx1"/>
                </a:solidFill>
                <a:effectLst/>
                <a:latin typeface="+mn-lt"/>
                <a:ea typeface="+mn-ea"/>
                <a:cs typeface="+mn-cs"/>
              </a:rPr>
              <a:t> </a:t>
            </a:r>
            <a:r>
              <a:rPr lang="en-US" sz="1200" b="0" i="0" u="sng" kern="1200" dirty="0" err="1">
                <a:solidFill>
                  <a:schemeClr val="tx1"/>
                </a:solidFill>
                <a:effectLst/>
                <a:latin typeface="+mn-lt"/>
                <a:ea typeface="+mn-ea"/>
                <a:cs typeface="+mn-cs"/>
              </a:rPr>
              <a:t>atrás</a:t>
            </a:r>
            <a:r>
              <a:rPr lang="en-US" sz="1200" b="0" i="0" u="sng" kern="1200" dirty="0">
                <a:solidFill>
                  <a:schemeClr val="tx1"/>
                </a:solidFill>
                <a:effectLst/>
                <a:latin typeface="+mn-lt"/>
                <a:ea typeface="+mn-ea"/>
                <a:cs typeface="+mn-cs"/>
              </a:rPr>
              <a:t>. Para </a:t>
            </a:r>
            <a:r>
              <a:rPr lang="en-US" sz="1200" b="0" i="0" u="sng" kern="1200" dirty="0" err="1">
                <a:solidFill>
                  <a:schemeClr val="tx1"/>
                </a:solidFill>
                <a:effectLst/>
                <a:latin typeface="+mn-lt"/>
                <a:ea typeface="+mn-ea"/>
                <a:cs typeface="+mn-cs"/>
              </a:rPr>
              <a:t>llegar</a:t>
            </a:r>
            <a:r>
              <a:rPr lang="en-US" sz="1200" b="0" i="0" u="sng" kern="1200" dirty="0">
                <a:solidFill>
                  <a:schemeClr val="tx1"/>
                </a:solidFill>
                <a:effectLst/>
                <a:latin typeface="+mn-lt"/>
                <a:ea typeface="+mn-ea"/>
                <a:cs typeface="+mn-cs"/>
              </a:rPr>
              <a:t> </a:t>
            </a:r>
            <a:r>
              <a:rPr lang="en-US" sz="1200" b="0" i="0" u="sng" kern="1200" dirty="0" err="1">
                <a:solidFill>
                  <a:schemeClr val="tx1"/>
                </a:solidFill>
                <a:effectLst/>
                <a:latin typeface="+mn-lt"/>
                <a:ea typeface="+mn-ea"/>
                <a:cs typeface="+mn-cs"/>
              </a:rPr>
              <a:t>realmente</a:t>
            </a:r>
            <a:r>
              <a:rPr lang="en-US" sz="1200" b="0" i="0" u="sng" kern="1200" dirty="0">
                <a:solidFill>
                  <a:schemeClr val="tx1"/>
                </a:solidFill>
                <a:effectLst/>
                <a:latin typeface="+mn-lt"/>
                <a:ea typeface="+mn-ea"/>
                <a:cs typeface="+mn-cs"/>
              </a:rPr>
              <a:t> alto, </a:t>
            </a:r>
            <a:r>
              <a:rPr lang="en-US" sz="1200" b="0" i="0" u="sng" kern="1200" dirty="0" err="1">
                <a:solidFill>
                  <a:schemeClr val="tx1"/>
                </a:solidFill>
                <a:effectLst/>
                <a:latin typeface="+mn-lt"/>
                <a:ea typeface="+mn-ea"/>
                <a:cs typeface="+mn-cs"/>
              </a:rPr>
              <a:t>usa</a:t>
            </a:r>
            <a:r>
              <a:rPr lang="en-US" sz="1200" b="0" i="0" u="sng" kern="1200" dirty="0">
                <a:solidFill>
                  <a:schemeClr val="tx1"/>
                </a:solidFill>
                <a:effectLst/>
                <a:latin typeface="+mn-lt"/>
                <a:ea typeface="+mn-ea"/>
                <a:cs typeface="+mn-cs"/>
              </a:rPr>
              <a:t> </a:t>
            </a:r>
            <a:r>
              <a:rPr lang="en-US" sz="1200" b="0" i="0" u="sng" kern="1200" dirty="0" err="1">
                <a:solidFill>
                  <a:schemeClr val="tx1"/>
                </a:solidFill>
                <a:effectLst/>
                <a:latin typeface="+mn-lt"/>
                <a:ea typeface="+mn-ea"/>
                <a:cs typeface="+mn-cs"/>
              </a:rPr>
              <a:t>tus</a:t>
            </a:r>
            <a:r>
              <a:rPr lang="en-US" sz="1200" b="0" i="0" u="sng" kern="1200" dirty="0">
                <a:solidFill>
                  <a:schemeClr val="tx1"/>
                </a:solidFill>
                <a:effectLst/>
                <a:latin typeface="+mn-lt"/>
                <a:ea typeface="+mn-ea"/>
                <a:cs typeface="+mn-cs"/>
              </a:rPr>
              <a:t> </a:t>
            </a:r>
            <a:r>
              <a:rPr lang="en-US" sz="1200" b="0" i="0" u="sng" kern="1200" dirty="0" err="1">
                <a:solidFill>
                  <a:schemeClr val="tx1"/>
                </a:solidFill>
                <a:effectLst/>
                <a:latin typeface="+mn-lt"/>
                <a:ea typeface="+mn-ea"/>
                <a:cs typeface="+mn-cs"/>
              </a:rPr>
              <a:t>brazos</a:t>
            </a:r>
            <a:r>
              <a:rPr lang="en-US" sz="1200" b="0" i="0" u="sng" kern="1200" dirty="0">
                <a:solidFill>
                  <a:schemeClr val="tx1"/>
                </a:solidFill>
                <a:effectLst/>
                <a:latin typeface="+mn-lt"/>
                <a:ea typeface="+mn-ea"/>
                <a:cs typeface="+mn-cs"/>
              </a:rPr>
              <a:t> para </a:t>
            </a:r>
            <a:r>
              <a:rPr lang="en-US" sz="1200" b="0" i="0" u="sng" kern="1200" dirty="0" err="1">
                <a:solidFill>
                  <a:schemeClr val="tx1"/>
                </a:solidFill>
                <a:effectLst/>
                <a:latin typeface="+mn-lt"/>
                <a:ea typeface="+mn-ea"/>
                <a:cs typeface="+mn-cs"/>
              </a:rPr>
              <a:t>ayudarte</a:t>
            </a:r>
            <a:r>
              <a:rPr lang="en-US" sz="1200" b="0" i="0" u="sng" kern="1200" dirty="0">
                <a:solidFill>
                  <a:schemeClr val="tx1"/>
                </a:solidFill>
                <a:effectLst/>
                <a:latin typeface="+mn-lt"/>
                <a:ea typeface="+mn-ea"/>
                <a:cs typeface="+mn-cs"/>
              </a:rPr>
              <a:t> a </a:t>
            </a:r>
            <a:r>
              <a:rPr lang="en-US" sz="1200" b="0" i="0" u="sng" kern="1200" dirty="0" err="1">
                <a:solidFill>
                  <a:schemeClr val="tx1"/>
                </a:solidFill>
                <a:effectLst/>
                <a:latin typeface="+mn-lt"/>
                <a:ea typeface="+mn-ea"/>
                <a:cs typeface="+mn-cs"/>
              </a:rPr>
              <a:t>balancearte</a:t>
            </a:r>
            <a:r>
              <a:rPr lang="en-US" sz="1200" b="0" i="0" u="sng" kern="1200" dirty="0">
                <a:solidFill>
                  <a:schemeClr val="tx1"/>
                </a:solidFill>
                <a:effectLst/>
                <a:latin typeface="+mn-lt"/>
                <a:ea typeface="+mn-ea"/>
                <a:cs typeface="+mn-cs"/>
              </a:rPr>
              <a:t>. ¡</a:t>
            </a:r>
            <a:r>
              <a:rPr lang="en-US" sz="1200" b="0" i="0" u="sng" kern="1200" dirty="0" err="1">
                <a:solidFill>
                  <a:schemeClr val="tx1"/>
                </a:solidFill>
                <a:effectLst/>
                <a:latin typeface="+mn-lt"/>
                <a:ea typeface="+mn-ea"/>
                <a:cs typeface="+mn-cs"/>
              </a:rPr>
              <a:t>Sigue</a:t>
            </a:r>
            <a:r>
              <a:rPr lang="en-US" sz="1200" b="0" i="0" u="sng" kern="1200" dirty="0">
                <a:solidFill>
                  <a:schemeClr val="tx1"/>
                </a:solidFill>
                <a:effectLst/>
                <a:latin typeface="+mn-lt"/>
                <a:ea typeface="+mn-ea"/>
                <a:cs typeface="+mn-cs"/>
              </a:rPr>
              <a:t> </a:t>
            </a:r>
            <a:r>
              <a:rPr lang="en-US" sz="1200" b="0" i="0" u="sng" kern="1200" dirty="0" err="1">
                <a:solidFill>
                  <a:schemeClr val="tx1"/>
                </a:solidFill>
                <a:effectLst/>
                <a:latin typeface="+mn-lt"/>
                <a:ea typeface="+mn-ea"/>
                <a:cs typeface="+mn-cs"/>
              </a:rPr>
              <a:t>balanceándote</a:t>
            </a:r>
            <a:r>
              <a:rPr lang="en-US" sz="1200" b="0" i="0" u="sng" kern="1200" dirty="0">
                <a:solidFill>
                  <a:schemeClr val="tx1"/>
                </a:solidFill>
                <a:effectLst/>
                <a:latin typeface="+mn-lt"/>
                <a:ea typeface="+mn-ea"/>
                <a:cs typeface="+mn-cs"/>
              </a:rPr>
              <a:t>! (</a:t>
            </a:r>
            <a:r>
              <a:rPr lang="en-US" sz="1200" b="0" i="0" u="sng" kern="1200" dirty="0" err="1">
                <a:solidFill>
                  <a:schemeClr val="tx1"/>
                </a:solidFill>
                <a:effectLst/>
                <a:latin typeface="+mn-lt"/>
                <a:ea typeface="+mn-ea"/>
                <a:cs typeface="+mn-cs"/>
              </a:rPr>
              <a:t>Sostenlo</a:t>
            </a:r>
            <a:r>
              <a:rPr lang="en-US" sz="1200" b="0" i="0" u="sng" kern="1200" dirty="0">
                <a:solidFill>
                  <a:schemeClr val="tx1"/>
                </a:solidFill>
                <a:effectLst/>
                <a:latin typeface="+mn-lt"/>
                <a:ea typeface="+mn-ea"/>
                <a:cs typeface="+mn-cs"/>
              </a:rPr>
              <a:t> por 10 </a:t>
            </a:r>
            <a:r>
              <a:rPr lang="en-US" sz="1200" b="0" i="0" u="sng" kern="1200" dirty="0" err="1">
                <a:solidFill>
                  <a:schemeClr val="tx1"/>
                </a:solidFill>
                <a:effectLst/>
                <a:latin typeface="+mn-lt"/>
                <a:ea typeface="+mn-ea"/>
                <a:cs typeface="+mn-cs"/>
              </a:rPr>
              <a:t>segundos</a:t>
            </a:r>
            <a:r>
              <a:rPr lang="en-US" sz="1200" b="0" i="0" u="sng" kern="1200" dirty="0">
                <a:solidFill>
                  <a:schemeClr val="tx1"/>
                </a:solidFill>
                <a:effectLst/>
                <a:latin typeface="+mn-lt"/>
                <a:ea typeface="+mn-ea"/>
                <a:cs typeface="+mn-cs"/>
              </a:rPr>
              <a:t>). </a:t>
            </a:r>
            <a:r>
              <a:rPr lang="en-US" sz="1200" b="0" i="0" u="sng" kern="1200" dirty="0" err="1">
                <a:solidFill>
                  <a:schemeClr val="tx1"/>
                </a:solidFill>
                <a:effectLst/>
                <a:latin typeface="+mn-lt"/>
                <a:ea typeface="+mn-ea"/>
                <a:cs typeface="+mn-cs"/>
              </a:rPr>
              <a:t>Excelente</a:t>
            </a:r>
            <a:r>
              <a:rPr lang="en-US" sz="1200" b="0" i="0" u="sng" kern="1200" dirty="0">
                <a:solidFill>
                  <a:schemeClr val="tx1"/>
                </a:solidFill>
                <a:effectLst/>
                <a:latin typeface="+mn-lt"/>
                <a:ea typeface="+mn-ea"/>
                <a:cs typeface="+mn-cs"/>
              </a:rPr>
              <a:t>. </a:t>
            </a:r>
            <a:r>
              <a:rPr lang="en-US" sz="1200" b="0" i="0" u="sng" kern="1200" dirty="0" err="1">
                <a:solidFill>
                  <a:schemeClr val="tx1"/>
                </a:solidFill>
                <a:effectLst/>
                <a:latin typeface="+mn-lt"/>
                <a:ea typeface="+mn-ea"/>
                <a:cs typeface="+mn-cs"/>
              </a:rPr>
              <a:t>Ya</a:t>
            </a:r>
            <a:r>
              <a:rPr lang="en-US" sz="1200" b="0" i="0" u="sng" kern="1200" dirty="0">
                <a:solidFill>
                  <a:schemeClr val="tx1"/>
                </a:solidFill>
                <a:effectLst/>
                <a:latin typeface="+mn-lt"/>
                <a:ea typeface="+mn-ea"/>
                <a:cs typeface="+mn-cs"/>
              </a:rPr>
              <a:t> </a:t>
            </a:r>
            <a:r>
              <a:rPr lang="en-US" sz="1200" b="0" i="0" u="sng" kern="1200" dirty="0" err="1">
                <a:solidFill>
                  <a:schemeClr val="tx1"/>
                </a:solidFill>
                <a:effectLst/>
                <a:latin typeface="+mn-lt"/>
                <a:ea typeface="+mn-ea"/>
                <a:cs typeface="+mn-cs"/>
              </a:rPr>
              <a:t>terminaste</a:t>
            </a:r>
            <a:r>
              <a:rPr lang="en-US" sz="1200" b="0" i="0" u="sng" kern="1200" dirty="0">
                <a:solidFill>
                  <a:schemeClr val="tx1"/>
                </a:solidFill>
                <a:effectLst/>
                <a:latin typeface="+mn-lt"/>
                <a:ea typeface="+mn-ea"/>
                <a:cs typeface="+mn-cs"/>
              </a:rPr>
              <a:t> </a:t>
            </a:r>
            <a:r>
              <a:rPr lang="en-US" sz="1200" b="0" i="0" u="sng" kern="1200" dirty="0" err="1">
                <a:solidFill>
                  <a:schemeClr val="tx1"/>
                </a:solidFill>
                <a:effectLst/>
                <a:latin typeface="+mn-lt"/>
                <a:ea typeface="+mn-ea"/>
                <a:cs typeface="+mn-cs"/>
              </a:rPr>
              <a:t>en</a:t>
            </a:r>
            <a:r>
              <a:rPr lang="en-US" sz="1200" b="0" i="0" u="sng" kern="1200" dirty="0">
                <a:solidFill>
                  <a:schemeClr val="tx1"/>
                </a:solidFill>
                <a:effectLst/>
                <a:latin typeface="+mn-lt"/>
                <a:ea typeface="+mn-ea"/>
                <a:cs typeface="+mn-cs"/>
              </a:rPr>
              <a:t> el </a:t>
            </a:r>
            <a:r>
              <a:rPr lang="en-US" sz="1200" b="0" i="0" u="sng" kern="1200" dirty="0" err="1">
                <a:solidFill>
                  <a:schemeClr val="tx1"/>
                </a:solidFill>
                <a:effectLst/>
                <a:latin typeface="+mn-lt"/>
                <a:ea typeface="+mn-ea"/>
                <a:cs typeface="+mn-cs"/>
              </a:rPr>
              <a:t>columpio</a:t>
            </a:r>
            <a:r>
              <a:rPr lang="en-US" sz="1200" b="0" i="0" u="sng" kern="1200" dirty="0">
                <a:solidFill>
                  <a:schemeClr val="tx1"/>
                </a:solidFill>
                <a:effectLst/>
                <a:latin typeface="+mn-lt"/>
                <a:ea typeface="+mn-ea"/>
                <a:cs typeface="+mn-cs"/>
              </a:rPr>
              <a:t>. </a:t>
            </a:r>
            <a:r>
              <a:rPr lang="en-US" sz="1200" b="0" i="0" u="sng" kern="1200" dirty="0" err="1">
                <a:solidFill>
                  <a:schemeClr val="tx1"/>
                </a:solidFill>
                <a:effectLst/>
                <a:latin typeface="+mn-lt"/>
                <a:ea typeface="+mn-ea"/>
                <a:cs typeface="+mn-cs"/>
              </a:rPr>
              <a:t>Siéntate</a:t>
            </a:r>
            <a:r>
              <a:rPr lang="en-US" sz="1200" b="0" i="0" u="sng" kern="1200" dirty="0">
                <a:solidFill>
                  <a:schemeClr val="tx1"/>
                </a:solidFill>
                <a:effectLst/>
                <a:latin typeface="+mn-lt"/>
                <a:ea typeface="+mn-ea"/>
                <a:cs typeface="+mn-cs"/>
              </a:rPr>
              <a:t> y </a:t>
            </a:r>
            <a:r>
              <a:rPr lang="en-US" sz="1200" b="0" i="0" u="sng" kern="1200" dirty="0" err="1">
                <a:solidFill>
                  <a:schemeClr val="tx1"/>
                </a:solidFill>
                <a:effectLst/>
                <a:latin typeface="+mn-lt"/>
                <a:ea typeface="+mn-ea"/>
                <a:cs typeface="+mn-cs"/>
              </a:rPr>
              <a:t>relájate</a:t>
            </a:r>
            <a:r>
              <a:rPr lang="en-US" sz="1200" b="0" i="0" u="sng" kern="1200" dirty="0">
                <a:solidFill>
                  <a:schemeClr val="tx1"/>
                </a:solidFill>
                <a:effectLst/>
                <a:latin typeface="+mn-lt"/>
                <a:ea typeface="+mn-ea"/>
                <a:cs typeface="+mn-cs"/>
              </a:rPr>
              <a:t>.</a:t>
            </a:r>
            <a:endParaRPr lang="en-US" sz="1200" b="0" i="0" kern="1200" dirty="0">
              <a:solidFill>
                <a:schemeClr val="tx1"/>
              </a:solidFill>
              <a:effectLst/>
              <a:latin typeface="+mn-lt"/>
              <a:ea typeface="+mn-ea"/>
              <a:cs typeface="+mn-cs"/>
            </a:endParaRPr>
          </a:p>
          <a:p>
            <a:endParaRPr lang="en-US" dirty="0"/>
          </a:p>
          <a:p>
            <a:r>
              <a:rPr lang="en-US" dirty="0"/>
              <a:t>Photo by &lt;a </a:t>
            </a:r>
            <a:r>
              <a:rPr lang="en-US" dirty="0" err="1"/>
              <a:t>href</a:t>
            </a:r>
            <a:r>
              <a:rPr lang="en-US" dirty="0"/>
              <a:t>="/photographer/mexikids-29583"&gt;</a:t>
            </a:r>
            <a:r>
              <a:rPr lang="en-US" dirty="0" err="1"/>
              <a:t>tim</a:t>
            </a:r>
            <a:r>
              <a:rPr lang="en-US" dirty="0"/>
              <a:t>  &amp;amp; </a:t>
            </a:r>
            <a:r>
              <a:rPr lang="en-US" dirty="0" err="1"/>
              <a:t>annette</a:t>
            </a:r>
            <a:r>
              <a:rPr lang="en-US" dirty="0"/>
              <a:t>&lt;/a&gt; from &lt;a </a:t>
            </a:r>
            <a:r>
              <a:rPr lang="en-US" dirty="0" err="1"/>
              <a:t>href</a:t>
            </a:r>
            <a:r>
              <a:rPr lang="en-US" dirty="0"/>
              <a:t>="https://</a:t>
            </a:r>
            <a:r>
              <a:rPr lang="en-US" dirty="0" err="1"/>
              <a:t>freeimages.com</a:t>
            </a:r>
            <a:r>
              <a:rPr lang="en-US" dirty="0"/>
              <a:t>/"&gt;</a:t>
            </a:r>
            <a:r>
              <a:rPr lang="en-US" dirty="0" err="1"/>
              <a:t>FreeImages</a:t>
            </a:r>
            <a:r>
              <a:rPr lang="en-US" dirty="0"/>
              <a:t>&lt;/a&gt;</a:t>
            </a:r>
          </a:p>
          <a:p>
            <a:endParaRPr lang="en-US" dirty="0"/>
          </a:p>
        </p:txBody>
      </p:sp>
      <p:sp>
        <p:nvSpPr>
          <p:cNvPr id="4" name="Slide Number Placeholder 3"/>
          <p:cNvSpPr>
            <a:spLocks noGrp="1"/>
          </p:cNvSpPr>
          <p:nvPr>
            <p:ph type="sldNum" sz="quarter" idx="10"/>
          </p:nvPr>
        </p:nvSpPr>
        <p:spPr/>
        <p:txBody>
          <a:bodyPr/>
          <a:lstStyle/>
          <a:p>
            <a:fld id="{B7129088-AD68-4FE1-A091-7DE532A1EB8D}" type="slidenum">
              <a:rPr lang="en-US" smtClean="0"/>
              <a:t>6</a:t>
            </a:fld>
            <a:endParaRPr lang="en-US"/>
          </a:p>
        </p:txBody>
      </p:sp>
    </p:spTree>
    <p:extLst>
      <p:ext uri="{BB962C8B-B14F-4D97-AF65-F5344CB8AC3E}">
        <p14:creationId xmlns:p14="http://schemas.microsoft.com/office/powerpoint/2010/main" val="9312041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sng" kern="1200" dirty="0" err="1">
                <a:solidFill>
                  <a:schemeClr val="tx1"/>
                </a:solidFill>
                <a:effectLst/>
                <a:latin typeface="+mn-lt"/>
                <a:ea typeface="+mn-ea"/>
                <a:cs typeface="+mn-cs"/>
              </a:rPr>
              <a:t>Estómago</a:t>
            </a:r>
            <a:r>
              <a:rPr lang="en-US" sz="1200" b="0" i="0" u="sng" kern="1200" dirty="0">
                <a:solidFill>
                  <a:schemeClr val="tx1"/>
                </a:solidFill>
                <a:effectLst/>
                <a:latin typeface="+mn-lt"/>
                <a:ea typeface="+mn-ea"/>
                <a:cs typeface="+mn-cs"/>
              </a:rPr>
              <a:t>: </a:t>
            </a:r>
            <a:r>
              <a:rPr lang="en-US" sz="1200" b="0" i="1" u="none" kern="1200" dirty="0" err="1">
                <a:solidFill>
                  <a:schemeClr val="tx1"/>
                </a:solidFill>
                <a:effectLst/>
                <a:latin typeface="+mn-lt"/>
                <a:ea typeface="+mn-ea"/>
                <a:cs typeface="+mn-cs"/>
              </a:rPr>
              <a:t>Aprieta</a:t>
            </a:r>
            <a:r>
              <a:rPr lang="en-US" sz="1200" b="0" i="1" u="none" kern="1200" dirty="0">
                <a:solidFill>
                  <a:schemeClr val="tx1"/>
                </a:solidFill>
                <a:effectLst/>
                <a:latin typeface="+mn-lt"/>
                <a:ea typeface="+mn-ea"/>
                <a:cs typeface="+mn-cs"/>
              </a:rPr>
              <a:t> para pasar la </a:t>
            </a:r>
            <a:r>
              <a:rPr lang="en-US" sz="1200" b="0" i="1" u="none" kern="1200" dirty="0" err="1">
                <a:solidFill>
                  <a:schemeClr val="tx1"/>
                </a:solidFill>
                <a:effectLst/>
                <a:latin typeface="+mn-lt"/>
                <a:ea typeface="+mn-ea"/>
                <a:cs typeface="+mn-cs"/>
              </a:rPr>
              <a:t>cerca</a:t>
            </a:r>
            <a:endParaRPr lang="en-US" sz="1200" b="0" i="1" u="none" kern="1200" dirty="0">
              <a:solidFill>
                <a:schemeClr val="tx1"/>
              </a:solidFill>
              <a:effectLst/>
              <a:latin typeface="+mn-lt"/>
              <a:ea typeface="+mn-ea"/>
              <a:cs typeface="+mn-cs"/>
            </a:endParaRPr>
          </a:p>
          <a:p>
            <a:r>
              <a:rPr lang="en-US" sz="1200" b="0" i="0" u="none" kern="1200" dirty="0" err="1">
                <a:solidFill>
                  <a:schemeClr val="tx1"/>
                </a:solidFill>
                <a:effectLst/>
                <a:latin typeface="+mn-lt"/>
                <a:ea typeface="+mn-ea"/>
                <a:cs typeface="+mn-cs"/>
              </a:rPr>
              <a:t>Ahora</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imagina</a:t>
            </a:r>
            <a:r>
              <a:rPr lang="en-US" sz="1200" b="0" i="0" u="none" kern="1200" dirty="0">
                <a:solidFill>
                  <a:schemeClr val="tx1"/>
                </a:solidFill>
                <a:effectLst/>
                <a:latin typeface="+mn-lt"/>
                <a:ea typeface="+mn-ea"/>
                <a:cs typeface="+mn-cs"/>
              </a:rPr>
              <a:t> que </a:t>
            </a:r>
            <a:r>
              <a:rPr lang="en-US" sz="1200" b="0" i="0" u="none" kern="1200" dirty="0" err="1">
                <a:solidFill>
                  <a:schemeClr val="tx1"/>
                </a:solidFill>
                <a:effectLst/>
                <a:latin typeface="+mn-lt"/>
                <a:ea typeface="+mn-ea"/>
                <a:cs typeface="+mn-cs"/>
              </a:rPr>
              <a:t>quieres</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exprimirte</a:t>
            </a:r>
            <a:r>
              <a:rPr lang="en-US" sz="1200" b="0" i="0" u="none" kern="1200" dirty="0">
                <a:solidFill>
                  <a:schemeClr val="tx1"/>
                </a:solidFill>
                <a:effectLst/>
                <a:latin typeface="+mn-lt"/>
                <a:ea typeface="+mn-ea"/>
                <a:cs typeface="+mn-cs"/>
              </a:rPr>
              <a:t> a </a:t>
            </a:r>
            <a:r>
              <a:rPr lang="en-US" sz="1200" b="0" i="0" u="none" kern="1200" dirty="0" err="1">
                <a:solidFill>
                  <a:schemeClr val="tx1"/>
                </a:solidFill>
                <a:effectLst/>
                <a:latin typeface="+mn-lt"/>
                <a:ea typeface="+mn-ea"/>
                <a:cs typeface="+mn-cs"/>
              </a:rPr>
              <a:t>través</a:t>
            </a:r>
            <a:r>
              <a:rPr lang="en-US" sz="1200" b="0" i="0" u="none" kern="1200" dirty="0">
                <a:solidFill>
                  <a:schemeClr val="tx1"/>
                </a:solidFill>
                <a:effectLst/>
                <a:latin typeface="+mn-lt"/>
                <a:ea typeface="+mn-ea"/>
                <a:cs typeface="+mn-cs"/>
              </a:rPr>
              <a:t> de una </a:t>
            </a:r>
            <a:r>
              <a:rPr lang="en-US" sz="1200" b="0" i="0" u="none" kern="1200" dirty="0" err="1">
                <a:solidFill>
                  <a:schemeClr val="tx1"/>
                </a:solidFill>
                <a:effectLst/>
                <a:latin typeface="+mn-lt"/>
                <a:ea typeface="+mn-ea"/>
                <a:cs typeface="+mn-cs"/>
              </a:rPr>
              <a:t>cerca</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estrecha</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Tendrás</a:t>
            </a:r>
            <a:r>
              <a:rPr lang="en-US" sz="1200" b="0" i="0" u="none" kern="1200" dirty="0">
                <a:solidFill>
                  <a:schemeClr val="tx1"/>
                </a:solidFill>
                <a:effectLst/>
                <a:latin typeface="+mn-lt"/>
                <a:ea typeface="+mn-ea"/>
                <a:cs typeface="+mn-cs"/>
              </a:rPr>
              <a:t> que </a:t>
            </a:r>
            <a:r>
              <a:rPr lang="en-US" sz="1200" b="0" i="0" u="none" kern="1200" dirty="0" err="1">
                <a:solidFill>
                  <a:schemeClr val="tx1"/>
                </a:solidFill>
                <a:effectLst/>
                <a:latin typeface="+mn-lt"/>
                <a:ea typeface="+mn-ea"/>
                <a:cs typeface="+mn-cs"/>
              </a:rPr>
              <a:t>ponerte</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muy</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delgado</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si</a:t>
            </a:r>
            <a:r>
              <a:rPr lang="en-US" sz="1200" b="0" i="0" u="none" kern="1200" dirty="0">
                <a:solidFill>
                  <a:schemeClr val="tx1"/>
                </a:solidFill>
                <a:effectLst/>
                <a:latin typeface="+mn-lt"/>
                <a:ea typeface="+mn-ea"/>
                <a:cs typeface="+mn-cs"/>
              </a:rPr>
              <a:t> vas a </a:t>
            </a:r>
            <a:r>
              <a:rPr lang="en-US" sz="1200" b="0" i="0" u="none" kern="1200" dirty="0" err="1">
                <a:solidFill>
                  <a:schemeClr val="tx1"/>
                </a:solidFill>
                <a:effectLst/>
                <a:latin typeface="+mn-lt"/>
                <a:ea typeface="+mn-ea"/>
                <a:cs typeface="+mn-cs"/>
              </a:rPr>
              <a:t>lograrlo</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Aspira</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tu</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estómago</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intenta</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apretarlo</a:t>
            </a:r>
            <a:r>
              <a:rPr lang="en-US" sz="1200" b="0" i="0" u="none" kern="1200" dirty="0">
                <a:solidFill>
                  <a:schemeClr val="tx1"/>
                </a:solidFill>
                <a:effectLst/>
                <a:latin typeface="+mn-lt"/>
                <a:ea typeface="+mn-ea"/>
                <a:cs typeface="+mn-cs"/>
              </a:rPr>
              <a:t> contra </a:t>
            </a:r>
            <a:r>
              <a:rPr lang="en-US" sz="1200" b="0" i="0" u="none" kern="1200" dirty="0" err="1">
                <a:solidFill>
                  <a:schemeClr val="tx1"/>
                </a:solidFill>
                <a:effectLst/>
                <a:latin typeface="+mn-lt"/>
                <a:ea typeface="+mn-ea"/>
                <a:cs typeface="+mn-cs"/>
              </a:rPr>
              <a:t>tu</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columna</a:t>
            </a:r>
            <a:r>
              <a:rPr lang="en-US" sz="1200" b="0" i="0" u="none" kern="1200" dirty="0">
                <a:solidFill>
                  <a:schemeClr val="tx1"/>
                </a:solidFill>
                <a:effectLst/>
                <a:latin typeface="+mn-lt"/>
                <a:ea typeface="+mn-ea"/>
                <a:cs typeface="+mn-cs"/>
              </a:rPr>
              <a:t> vertebral. </a:t>
            </a:r>
            <a:r>
              <a:rPr lang="en-US" sz="1200" b="0" i="0" u="none" kern="1200" dirty="0" err="1">
                <a:solidFill>
                  <a:schemeClr val="tx1"/>
                </a:solidFill>
                <a:effectLst/>
                <a:latin typeface="+mn-lt"/>
                <a:ea typeface="+mn-ea"/>
                <a:cs typeface="+mn-cs"/>
              </a:rPr>
              <a:t>Hazlo</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realmente</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pequeño</a:t>
            </a:r>
            <a:r>
              <a:rPr lang="en-US" sz="1200" b="0" i="0" u="none" kern="1200" dirty="0">
                <a:solidFill>
                  <a:schemeClr val="tx1"/>
                </a:solidFill>
                <a:effectLst/>
                <a:latin typeface="+mn-lt"/>
                <a:ea typeface="+mn-ea"/>
                <a:cs typeface="+mn-cs"/>
              </a:rPr>
              <a:t> y </a:t>
            </a:r>
            <a:r>
              <a:rPr lang="en-US" sz="1200" b="0" i="0" u="none" kern="1200" dirty="0" err="1">
                <a:solidFill>
                  <a:schemeClr val="tx1"/>
                </a:solidFill>
                <a:effectLst/>
                <a:latin typeface="+mn-lt"/>
                <a:ea typeface="+mn-ea"/>
                <a:cs typeface="+mn-cs"/>
              </a:rPr>
              <a:t>apretado</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Sosténlo</a:t>
            </a:r>
            <a:r>
              <a:rPr lang="en-US" sz="1200" b="0" i="0" u="none" kern="1200" dirty="0">
                <a:solidFill>
                  <a:schemeClr val="tx1"/>
                </a:solidFill>
                <a:effectLst/>
                <a:latin typeface="+mn-lt"/>
                <a:ea typeface="+mn-ea"/>
                <a:cs typeface="+mn-cs"/>
              </a:rPr>
              <a:t> tan </a:t>
            </a:r>
            <a:r>
              <a:rPr lang="en-US" sz="1200" b="0" i="0" u="none" kern="1200" dirty="0" err="1">
                <a:solidFill>
                  <a:schemeClr val="tx1"/>
                </a:solidFill>
                <a:effectLst/>
                <a:latin typeface="+mn-lt"/>
                <a:ea typeface="+mn-ea"/>
                <a:cs typeface="+mn-cs"/>
              </a:rPr>
              <a:t>fuerte</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como</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puedas</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Sostén</a:t>
            </a:r>
            <a:r>
              <a:rPr lang="en-US" sz="1200" b="0" i="0" u="none" kern="1200" dirty="0">
                <a:solidFill>
                  <a:schemeClr val="tx1"/>
                </a:solidFill>
                <a:effectLst/>
                <a:latin typeface="+mn-lt"/>
                <a:ea typeface="+mn-ea"/>
                <a:cs typeface="+mn-cs"/>
              </a:rPr>
              <a:t> por 10 </a:t>
            </a:r>
            <a:r>
              <a:rPr lang="en-US" sz="1200" b="0" i="0" u="none" kern="1200" dirty="0" err="1">
                <a:solidFill>
                  <a:schemeClr val="tx1"/>
                </a:solidFill>
                <a:effectLst/>
                <a:latin typeface="+mn-lt"/>
                <a:ea typeface="+mn-ea"/>
                <a:cs typeface="+mn-cs"/>
              </a:rPr>
              <a:t>segundos</a:t>
            </a:r>
            <a:r>
              <a:rPr lang="en-US" sz="1200" b="0" i="0" u="none" kern="1200" dirty="0">
                <a:solidFill>
                  <a:schemeClr val="tx1"/>
                </a:solidFill>
                <a:effectLst/>
                <a:latin typeface="+mn-lt"/>
                <a:ea typeface="+mn-ea"/>
                <a:cs typeface="+mn-cs"/>
              </a:rPr>
              <a:t>). ¡Bien, lo </a:t>
            </a:r>
            <a:r>
              <a:rPr lang="en-US" sz="1200" b="0" i="0" u="none" kern="1200" dirty="0" err="1">
                <a:solidFill>
                  <a:schemeClr val="tx1"/>
                </a:solidFill>
                <a:effectLst/>
                <a:latin typeface="+mn-lt"/>
                <a:ea typeface="+mn-ea"/>
                <a:cs typeface="+mn-cs"/>
              </a:rPr>
              <a:t>lograste</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Atravesaste</a:t>
            </a:r>
            <a:r>
              <a:rPr lang="en-US" sz="1200" b="0" i="0" u="none" kern="1200" dirty="0">
                <a:solidFill>
                  <a:schemeClr val="tx1"/>
                </a:solidFill>
                <a:effectLst/>
                <a:latin typeface="+mn-lt"/>
                <a:ea typeface="+mn-ea"/>
                <a:cs typeface="+mn-cs"/>
              </a:rPr>
              <a:t> la </a:t>
            </a:r>
            <a:r>
              <a:rPr lang="en-US" sz="1200" b="0" i="0" u="none" kern="1200" dirty="0" err="1">
                <a:solidFill>
                  <a:schemeClr val="tx1"/>
                </a:solidFill>
                <a:effectLst/>
                <a:latin typeface="+mn-lt"/>
                <a:ea typeface="+mn-ea"/>
                <a:cs typeface="+mn-cs"/>
              </a:rPr>
              <a:t>cerca</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Relájate</a:t>
            </a:r>
            <a:r>
              <a:rPr lang="en-US" sz="1200" b="0" i="0" u="none" kern="1200" dirty="0">
                <a:solidFill>
                  <a:schemeClr val="tx1"/>
                </a:solidFill>
                <a:effectLst/>
                <a:latin typeface="+mn-lt"/>
                <a:ea typeface="+mn-ea"/>
                <a:cs typeface="+mn-cs"/>
              </a:rPr>
              <a:t> y </a:t>
            </a:r>
            <a:r>
              <a:rPr lang="en-US" sz="1200" b="0" i="0" u="none" kern="1200" dirty="0" err="1">
                <a:solidFill>
                  <a:schemeClr val="tx1"/>
                </a:solidFill>
                <a:effectLst/>
                <a:latin typeface="+mn-lt"/>
                <a:ea typeface="+mn-ea"/>
                <a:cs typeface="+mn-cs"/>
              </a:rPr>
              <a:t>deja</a:t>
            </a:r>
            <a:r>
              <a:rPr lang="en-US" sz="1200" b="0" i="0" u="none" kern="1200" dirty="0">
                <a:solidFill>
                  <a:schemeClr val="tx1"/>
                </a:solidFill>
                <a:effectLst/>
                <a:latin typeface="+mn-lt"/>
                <a:ea typeface="+mn-ea"/>
                <a:cs typeface="+mn-cs"/>
              </a:rPr>
              <a:t> que </a:t>
            </a:r>
            <a:r>
              <a:rPr lang="en-US" sz="1200" b="0" i="0" u="none" kern="1200" dirty="0" err="1">
                <a:solidFill>
                  <a:schemeClr val="tx1"/>
                </a:solidFill>
                <a:effectLst/>
                <a:latin typeface="+mn-lt"/>
                <a:ea typeface="+mn-ea"/>
                <a:cs typeface="+mn-cs"/>
              </a:rPr>
              <a:t>tu</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estómago</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regrese</a:t>
            </a:r>
            <a:r>
              <a:rPr lang="en-US" sz="1200" b="0" i="0" u="none" kern="1200" dirty="0">
                <a:solidFill>
                  <a:schemeClr val="tx1"/>
                </a:solidFill>
                <a:effectLst/>
                <a:latin typeface="+mn-lt"/>
                <a:ea typeface="+mn-ea"/>
                <a:cs typeface="+mn-cs"/>
              </a:rPr>
              <a:t> a </a:t>
            </a:r>
            <a:r>
              <a:rPr lang="en-US" sz="1200" b="0" i="0" u="none" kern="1200" dirty="0" err="1">
                <a:solidFill>
                  <a:schemeClr val="tx1"/>
                </a:solidFill>
                <a:effectLst/>
                <a:latin typeface="+mn-lt"/>
                <a:ea typeface="+mn-ea"/>
                <a:cs typeface="+mn-cs"/>
              </a:rPr>
              <a:t>donde</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pertenece</a:t>
            </a:r>
            <a:r>
              <a:rPr lang="en-US" sz="1200" b="0" i="0" u="none" kern="1200" dirty="0">
                <a:solidFill>
                  <a:schemeClr val="tx1"/>
                </a:solidFill>
                <a:effectLst/>
                <a:latin typeface="+mn-lt"/>
                <a:ea typeface="+mn-ea"/>
                <a:cs typeface="+mn-cs"/>
              </a:rPr>
              <a:t>.</a:t>
            </a:r>
          </a:p>
          <a:p>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Photo by &lt;a </a:t>
            </a:r>
            <a:r>
              <a:rPr lang="en-US" dirty="0" err="1"/>
              <a:t>href</a:t>
            </a:r>
            <a:r>
              <a:rPr lang="en-US" dirty="0"/>
              <a:t>="/photographer/thadz-45228"&gt;Thad </a:t>
            </a:r>
            <a:r>
              <a:rPr lang="en-US" dirty="0" err="1"/>
              <a:t>Zajdowicz</a:t>
            </a:r>
            <a:r>
              <a:rPr lang="en-US" dirty="0"/>
              <a:t>&lt;/a&gt; from &lt;a </a:t>
            </a:r>
            <a:r>
              <a:rPr lang="en-US" dirty="0" err="1"/>
              <a:t>href</a:t>
            </a:r>
            <a:r>
              <a:rPr lang="en-US" dirty="0"/>
              <a:t>="https://</a:t>
            </a:r>
            <a:r>
              <a:rPr lang="en-US" dirty="0" err="1"/>
              <a:t>freeimages.com</a:t>
            </a:r>
            <a:r>
              <a:rPr lang="en-US" dirty="0"/>
              <a:t>/"&gt;</a:t>
            </a:r>
            <a:r>
              <a:rPr lang="en-US" dirty="0" err="1"/>
              <a:t>FreeImages</a:t>
            </a:r>
            <a:r>
              <a:rPr lang="en-US" dirty="0"/>
              <a:t>&lt;/a&gt;</a:t>
            </a:r>
          </a:p>
          <a:p>
            <a:endParaRPr lang="en-US" dirty="0"/>
          </a:p>
        </p:txBody>
      </p:sp>
      <p:sp>
        <p:nvSpPr>
          <p:cNvPr id="4" name="Slide Number Placeholder 3"/>
          <p:cNvSpPr>
            <a:spLocks noGrp="1"/>
          </p:cNvSpPr>
          <p:nvPr>
            <p:ph type="sldNum" sz="quarter" idx="10"/>
          </p:nvPr>
        </p:nvSpPr>
        <p:spPr/>
        <p:txBody>
          <a:bodyPr/>
          <a:lstStyle/>
          <a:p>
            <a:fld id="{B7129088-AD68-4FE1-A091-7DE532A1EB8D}" type="slidenum">
              <a:rPr lang="en-US" smtClean="0"/>
              <a:t>7</a:t>
            </a:fld>
            <a:endParaRPr lang="en-US"/>
          </a:p>
        </p:txBody>
      </p:sp>
    </p:spTree>
    <p:extLst>
      <p:ext uri="{BB962C8B-B14F-4D97-AF65-F5344CB8AC3E}">
        <p14:creationId xmlns:p14="http://schemas.microsoft.com/office/powerpoint/2010/main" val="9312041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sng" kern="1200" dirty="0" err="1">
                <a:solidFill>
                  <a:schemeClr val="tx1"/>
                </a:solidFill>
                <a:effectLst/>
                <a:latin typeface="+mn-lt"/>
                <a:ea typeface="+mn-ea"/>
                <a:cs typeface="+mn-cs"/>
              </a:rPr>
              <a:t>Mandíbula</a:t>
            </a:r>
            <a:r>
              <a:rPr lang="en-US" sz="1200" b="0" i="0" u="sng" kern="1200" dirty="0">
                <a:solidFill>
                  <a:schemeClr val="tx1"/>
                </a:solidFill>
                <a:effectLst/>
                <a:latin typeface="+mn-lt"/>
                <a:ea typeface="+mn-ea"/>
                <a:cs typeface="+mn-cs"/>
              </a:rPr>
              <a:t>: </a:t>
            </a:r>
            <a:r>
              <a:rPr lang="en-US" sz="1200" b="0" i="1" u="sng" kern="1200" dirty="0" err="1">
                <a:solidFill>
                  <a:schemeClr val="tx1"/>
                </a:solidFill>
                <a:effectLst/>
                <a:latin typeface="+mn-lt"/>
                <a:ea typeface="+mn-ea"/>
                <a:cs typeface="+mn-cs"/>
              </a:rPr>
              <a:t>mastica</a:t>
            </a:r>
            <a:r>
              <a:rPr lang="en-US" sz="1200" b="0" i="1" u="sng" kern="1200" dirty="0">
                <a:solidFill>
                  <a:schemeClr val="tx1"/>
                </a:solidFill>
                <a:effectLst/>
                <a:latin typeface="+mn-lt"/>
                <a:ea typeface="+mn-ea"/>
                <a:cs typeface="+mn-cs"/>
              </a:rPr>
              <a:t> </a:t>
            </a:r>
            <a:r>
              <a:rPr lang="en-US" sz="1200" b="0" i="1" u="sng" kern="1200" dirty="0" err="1">
                <a:solidFill>
                  <a:schemeClr val="tx1"/>
                </a:solidFill>
                <a:effectLst/>
                <a:latin typeface="+mn-lt"/>
                <a:ea typeface="+mn-ea"/>
                <a:cs typeface="+mn-cs"/>
              </a:rPr>
              <a:t>esa</a:t>
            </a:r>
            <a:r>
              <a:rPr lang="en-US" sz="1200" b="0" i="1" u="sng" kern="1200" dirty="0">
                <a:solidFill>
                  <a:schemeClr val="tx1"/>
                </a:solidFill>
                <a:effectLst/>
                <a:latin typeface="+mn-lt"/>
                <a:ea typeface="+mn-ea"/>
                <a:cs typeface="+mn-cs"/>
              </a:rPr>
              <a:t> </a:t>
            </a:r>
            <a:r>
              <a:rPr lang="en-US" sz="1200" b="0" i="1" u="sng" kern="1200" dirty="0" err="1">
                <a:solidFill>
                  <a:schemeClr val="tx1"/>
                </a:solidFill>
                <a:effectLst/>
                <a:latin typeface="+mn-lt"/>
                <a:ea typeface="+mn-ea"/>
                <a:cs typeface="+mn-cs"/>
              </a:rPr>
              <a:t>zanahoria</a:t>
            </a:r>
            <a:endParaRPr lang="en-US" sz="1200" b="0" i="1" u="sng" kern="1200" dirty="0">
              <a:solidFill>
                <a:schemeClr val="tx1"/>
              </a:solidFill>
              <a:effectLst/>
              <a:latin typeface="+mn-lt"/>
              <a:ea typeface="+mn-ea"/>
              <a:cs typeface="+mn-cs"/>
            </a:endParaRPr>
          </a:p>
          <a:p>
            <a:r>
              <a:rPr lang="en-US" sz="1200" b="0" i="0" u="none" kern="1200" dirty="0" err="1">
                <a:solidFill>
                  <a:schemeClr val="tx1"/>
                </a:solidFill>
                <a:effectLst/>
                <a:latin typeface="+mn-lt"/>
                <a:ea typeface="+mn-ea"/>
                <a:cs typeface="+mn-cs"/>
              </a:rPr>
              <a:t>Ahora</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finge</a:t>
            </a:r>
            <a:r>
              <a:rPr lang="en-US" sz="1200" b="0" i="0" u="none" kern="1200" dirty="0">
                <a:solidFill>
                  <a:schemeClr val="tx1"/>
                </a:solidFill>
                <a:effectLst/>
                <a:latin typeface="+mn-lt"/>
                <a:ea typeface="+mn-ea"/>
                <a:cs typeface="+mn-cs"/>
              </a:rPr>
              <a:t> que </a:t>
            </a:r>
            <a:r>
              <a:rPr lang="en-US" sz="1200" b="0" i="0" u="none" kern="1200" dirty="0" err="1">
                <a:solidFill>
                  <a:schemeClr val="tx1"/>
                </a:solidFill>
                <a:effectLst/>
                <a:latin typeface="+mn-lt"/>
                <a:ea typeface="+mn-ea"/>
                <a:cs typeface="+mn-cs"/>
              </a:rPr>
              <a:t>estás</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tratando</a:t>
            </a:r>
            <a:r>
              <a:rPr lang="en-US" sz="1200" b="0" i="0" u="none" kern="1200" dirty="0">
                <a:solidFill>
                  <a:schemeClr val="tx1"/>
                </a:solidFill>
                <a:effectLst/>
                <a:latin typeface="+mn-lt"/>
                <a:ea typeface="+mn-ea"/>
                <a:cs typeface="+mn-cs"/>
              </a:rPr>
              <a:t> de comer una </a:t>
            </a:r>
            <a:r>
              <a:rPr lang="en-US" sz="1200" b="0" i="0" u="none" kern="1200" dirty="0" err="1">
                <a:solidFill>
                  <a:schemeClr val="tx1"/>
                </a:solidFill>
                <a:effectLst/>
                <a:latin typeface="+mn-lt"/>
                <a:ea typeface="+mn-ea"/>
                <a:cs typeface="+mn-cs"/>
              </a:rPr>
              <a:t>zanahoria</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gigante</a:t>
            </a:r>
            <a:r>
              <a:rPr lang="en-US" sz="1200" b="0" i="0" u="none" kern="1200" dirty="0">
                <a:solidFill>
                  <a:schemeClr val="tx1"/>
                </a:solidFill>
                <a:effectLst/>
                <a:latin typeface="+mn-lt"/>
                <a:ea typeface="+mn-ea"/>
                <a:cs typeface="+mn-cs"/>
              </a:rPr>
              <a:t> y dura. Es </a:t>
            </a:r>
            <a:r>
              <a:rPr lang="en-US" sz="1200" b="0" i="0" u="none" kern="1200" dirty="0" err="1">
                <a:solidFill>
                  <a:schemeClr val="tx1"/>
                </a:solidFill>
                <a:effectLst/>
                <a:latin typeface="+mn-lt"/>
                <a:ea typeface="+mn-ea"/>
                <a:cs typeface="+mn-cs"/>
              </a:rPr>
              <a:t>muy</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difícil</a:t>
            </a:r>
            <a:r>
              <a:rPr lang="en-US" sz="1200" b="0" i="0" u="none" kern="1200" dirty="0">
                <a:solidFill>
                  <a:schemeClr val="tx1"/>
                </a:solidFill>
                <a:effectLst/>
                <a:latin typeface="+mn-lt"/>
                <a:ea typeface="+mn-ea"/>
                <a:cs typeface="+mn-cs"/>
              </a:rPr>
              <a:t> de </a:t>
            </a:r>
            <a:r>
              <a:rPr lang="en-US" sz="1200" b="0" i="0" u="none" kern="1200" dirty="0" err="1">
                <a:solidFill>
                  <a:schemeClr val="tx1"/>
                </a:solidFill>
                <a:effectLst/>
                <a:latin typeface="+mn-lt"/>
                <a:ea typeface="+mn-ea"/>
                <a:cs typeface="+mn-cs"/>
              </a:rPr>
              <a:t>masticar</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Muérdela</a:t>
            </a:r>
            <a:r>
              <a:rPr lang="en-US" sz="1200" b="0" i="0" u="none" kern="1200" dirty="0">
                <a:solidFill>
                  <a:schemeClr val="tx1"/>
                </a:solidFill>
                <a:effectLst/>
                <a:latin typeface="+mn-lt"/>
                <a:ea typeface="+mn-ea"/>
                <a:cs typeface="+mn-cs"/>
              </a:rPr>
              <a:t>. Tan </a:t>
            </a:r>
            <a:r>
              <a:rPr lang="en-US" sz="1200" b="0" i="0" u="none" kern="1200" dirty="0" err="1">
                <a:solidFill>
                  <a:schemeClr val="tx1"/>
                </a:solidFill>
                <a:effectLst/>
                <a:latin typeface="+mn-lt"/>
                <a:ea typeface="+mn-ea"/>
                <a:cs typeface="+mn-cs"/>
              </a:rPr>
              <a:t>duro</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como</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puedas</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Queremos</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convertir</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esa</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zanahoria</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en</a:t>
            </a:r>
            <a:r>
              <a:rPr lang="en-US" sz="1200" b="0" i="0" u="none" kern="1200" dirty="0">
                <a:solidFill>
                  <a:schemeClr val="tx1"/>
                </a:solidFill>
                <a:effectLst/>
                <a:latin typeface="+mn-lt"/>
                <a:ea typeface="+mn-ea"/>
                <a:cs typeface="+mn-cs"/>
              </a:rPr>
              <a:t> papilla! </a:t>
            </a:r>
            <a:r>
              <a:rPr lang="en-US" sz="1200" b="0" i="0" u="none" kern="1200" dirty="0" err="1">
                <a:solidFill>
                  <a:schemeClr val="tx1"/>
                </a:solidFill>
                <a:effectLst/>
                <a:latin typeface="+mn-lt"/>
                <a:ea typeface="+mn-ea"/>
                <a:cs typeface="+mn-cs"/>
              </a:rPr>
              <a:t>Sigue</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mordiendo</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Sostén</a:t>
            </a:r>
            <a:r>
              <a:rPr lang="en-US" sz="1200" b="0" i="0" u="none" kern="1200" dirty="0">
                <a:solidFill>
                  <a:schemeClr val="tx1"/>
                </a:solidFill>
                <a:effectLst/>
                <a:latin typeface="+mn-lt"/>
                <a:ea typeface="+mn-ea"/>
                <a:cs typeface="+mn-cs"/>
              </a:rPr>
              <a:t> por 10 </a:t>
            </a:r>
            <a:r>
              <a:rPr lang="en-US" sz="1200" b="0" i="0" u="none" kern="1200" dirty="0" err="1">
                <a:solidFill>
                  <a:schemeClr val="tx1"/>
                </a:solidFill>
                <a:effectLst/>
                <a:latin typeface="+mn-lt"/>
                <a:ea typeface="+mn-ea"/>
                <a:cs typeface="+mn-cs"/>
              </a:rPr>
              <a:t>segundos</a:t>
            </a:r>
            <a:r>
              <a:rPr lang="en-US" sz="1200" b="0" i="0" u="none" kern="1200" dirty="0">
                <a:solidFill>
                  <a:schemeClr val="tx1"/>
                </a:solidFill>
                <a:effectLst/>
                <a:latin typeface="+mn-lt"/>
                <a:ea typeface="+mn-ea"/>
                <a:cs typeface="+mn-cs"/>
              </a:rPr>
              <a:t>). Bueno. </a:t>
            </a:r>
            <a:r>
              <a:rPr lang="en-US" sz="1200" b="0" i="0" u="none" kern="1200" dirty="0" err="1">
                <a:solidFill>
                  <a:schemeClr val="tx1"/>
                </a:solidFill>
                <a:effectLst/>
                <a:latin typeface="+mn-lt"/>
                <a:ea typeface="+mn-ea"/>
                <a:cs typeface="+mn-cs"/>
              </a:rPr>
              <a:t>Ahora</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relájate</a:t>
            </a:r>
            <a:r>
              <a:rPr lang="en-US" sz="1200" b="0" i="0" u="none" kern="1200" dirty="0">
                <a:solidFill>
                  <a:schemeClr val="tx1"/>
                </a:solidFill>
                <a:effectLst/>
                <a:latin typeface="+mn-lt"/>
                <a:ea typeface="+mn-ea"/>
                <a:cs typeface="+mn-cs"/>
              </a:rPr>
              <a:t>. Has </a:t>
            </a:r>
            <a:r>
              <a:rPr lang="en-US" sz="1200" b="0" i="0" u="none" kern="1200" dirty="0" err="1">
                <a:solidFill>
                  <a:schemeClr val="tx1"/>
                </a:solidFill>
                <a:effectLst/>
                <a:latin typeface="+mn-lt"/>
                <a:ea typeface="+mn-ea"/>
                <a:cs typeface="+mn-cs"/>
              </a:rPr>
              <a:t>comido</a:t>
            </a:r>
            <a:r>
              <a:rPr lang="en-US" sz="1200" b="0" i="0" u="none" kern="1200" dirty="0">
                <a:solidFill>
                  <a:schemeClr val="tx1"/>
                </a:solidFill>
                <a:effectLst/>
                <a:latin typeface="+mn-lt"/>
                <a:ea typeface="+mn-ea"/>
                <a:cs typeface="+mn-cs"/>
              </a:rPr>
              <a:t> la </a:t>
            </a:r>
            <a:r>
              <a:rPr lang="en-US" sz="1200" b="0" i="0" u="none" kern="1200" dirty="0" err="1">
                <a:solidFill>
                  <a:schemeClr val="tx1"/>
                </a:solidFill>
                <a:effectLst/>
                <a:latin typeface="+mn-lt"/>
                <a:ea typeface="+mn-ea"/>
                <a:cs typeface="+mn-cs"/>
              </a:rPr>
              <a:t>zanahoria</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Déjate</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ir</a:t>
            </a:r>
            <a:r>
              <a:rPr lang="en-US" sz="1200" b="0" i="0" u="none" kern="1200" dirty="0">
                <a:solidFill>
                  <a:schemeClr val="tx1"/>
                </a:solidFill>
                <a:effectLst/>
                <a:latin typeface="+mn-lt"/>
                <a:ea typeface="+mn-ea"/>
                <a:cs typeface="+mn-cs"/>
              </a:rPr>
              <a:t> tan </a:t>
            </a:r>
            <a:r>
              <a:rPr lang="en-US" sz="1200" b="0" i="0" u="none" kern="1200" dirty="0" err="1">
                <a:solidFill>
                  <a:schemeClr val="tx1"/>
                </a:solidFill>
                <a:effectLst/>
                <a:latin typeface="+mn-lt"/>
                <a:ea typeface="+mn-ea"/>
                <a:cs typeface="+mn-cs"/>
              </a:rPr>
              <a:t>suelto</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como</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puedas</a:t>
            </a:r>
            <a:r>
              <a:rPr lang="en-US" sz="1200" b="0" i="0" u="none"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Photo by &lt;a </a:t>
            </a:r>
            <a:r>
              <a:rPr lang="en-US" dirty="0" err="1"/>
              <a:t>href</a:t>
            </a:r>
            <a:r>
              <a:rPr lang="en-US" dirty="0"/>
              <a:t>="/photographer/vierdrie-46406"&gt;Jean </a:t>
            </a:r>
            <a:r>
              <a:rPr lang="en-US" dirty="0" err="1"/>
              <a:t>Scheijen</a:t>
            </a:r>
            <a:r>
              <a:rPr lang="en-US" dirty="0"/>
              <a:t>&lt;/a&gt; from &lt;a </a:t>
            </a:r>
            <a:r>
              <a:rPr lang="en-US" dirty="0" err="1"/>
              <a:t>href</a:t>
            </a:r>
            <a:r>
              <a:rPr lang="en-US" dirty="0"/>
              <a:t>="https://</a:t>
            </a:r>
            <a:r>
              <a:rPr lang="en-US" dirty="0" err="1"/>
              <a:t>freeimages.com</a:t>
            </a:r>
            <a:r>
              <a:rPr lang="en-US" dirty="0"/>
              <a:t>/"&gt;</a:t>
            </a:r>
            <a:r>
              <a:rPr lang="en-US" dirty="0" err="1"/>
              <a:t>FreeImages</a:t>
            </a:r>
            <a:r>
              <a:rPr lang="en-US" dirty="0"/>
              <a:t>&lt;/a&gt;</a:t>
            </a:r>
          </a:p>
          <a:p>
            <a:endParaRPr lang="en-US" dirty="0"/>
          </a:p>
        </p:txBody>
      </p:sp>
      <p:sp>
        <p:nvSpPr>
          <p:cNvPr id="4" name="Slide Number Placeholder 3"/>
          <p:cNvSpPr>
            <a:spLocks noGrp="1"/>
          </p:cNvSpPr>
          <p:nvPr>
            <p:ph type="sldNum" sz="quarter" idx="10"/>
          </p:nvPr>
        </p:nvSpPr>
        <p:spPr/>
        <p:txBody>
          <a:bodyPr/>
          <a:lstStyle/>
          <a:p>
            <a:fld id="{B7129088-AD68-4FE1-A091-7DE532A1EB8D}" type="slidenum">
              <a:rPr lang="en-US" smtClean="0"/>
              <a:t>8</a:t>
            </a:fld>
            <a:endParaRPr lang="en-US"/>
          </a:p>
        </p:txBody>
      </p:sp>
    </p:spTree>
    <p:extLst>
      <p:ext uri="{BB962C8B-B14F-4D97-AF65-F5344CB8AC3E}">
        <p14:creationId xmlns:p14="http://schemas.microsoft.com/office/powerpoint/2010/main" val="9312041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sng" kern="1200" dirty="0">
                <a:solidFill>
                  <a:schemeClr val="tx1"/>
                </a:solidFill>
                <a:effectLst/>
                <a:latin typeface="+mn-lt"/>
                <a:ea typeface="+mn-ea"/>
                <a:cs typeface="+mn-cs"/>
              </a:rPr>
              <a:t>Rostro y </a:t>
            </a:r>
            <a:r>
              <a:rPr lang="en-US" sz="1200" b="0" i="0" u="sng" kern="1200" dirty="0" err="1">
                <a:solidFill>
                  <a:schemeClr val="tx1"/>
                </a:solidFill>
                <a:effectLst/>
                <a:latin typeface="+mn-lt"/>
                <a:ea typeface="+mn-ea"/>
                <a:cs typeface="+mn-cs"/>
              </a:rPr>
              <a:t>nariz</a:t>
            </a:r>
            <a:r>
              <a:rPr lang="en-US" sz="1200" b="0" i="0" u="sng" kern="1200" dirty="0">
                <a:solidFill>
                  <a:schemeClr val="tx1"/>
                </a:solidFill>
                <a:effectLst/>
                <a:latin typeface="+mn-lt"/>
                <a:ea typeface="+mn-ea"/>
                <a:cs typeface="+mn-cs"/>
              </a:rPr>
              <a:t>: </a:t>
            </a:r>
            <a:r>
              <a:rPr lang="en-US" sz="1200" b="0" i="1" u="none" kern="1200" dirty="0" err="1">
                <a:solidFill>
                  <a:schemeClr val="tx1"/>
                </a:solidFill>
                <a:effectLst/>
                <a:latin typeface="+mn-lt"/>
                <a:ea typeface="+mn-ea"/>
                <a:cs typeface="+mn-cs"/>
              </a:rPr>
              <a:t>saca</a:t>
            </a:r>
            <a:r>
              <a:rPr lang="en-US" sz="1200" b="0" i="1" u="none" kern="1200" dirty="0">
                <a:solidFill>
                  <a:schemeClr val="tx1"/>
                </a:solidFill>
                <a:effectLst/>
                <a:latin typeface="+mn-lt"/>
                <a:ea typeface="+mn-ea"/>
                <a:cs typeface="+mn-cs"/>
              </a:rPr>
              <a:t> </a:t>
            </a:r>
            <a:r>
              <a:rPr lang="en-US" sz="1200" b="0" i="1" u="none" kern="1200" dirty="0" err="1">
                <a:solidFill>
                  <a:schemeClr val="tx1"/>
                </a:solidFill>
                <a:effectLst/>
                <a:latin typeface="+mn-lt"/>
                <a:ea typeface="+mn-ea"/>
                <a:cs typeface="+mn-cs"/>
              </a:rPr>
              <a:t>esa</a:t>
            </a:r>
            <a:r>
              <a:rPr lang="en-US" sz="1200" b="0" i="1" u="none" kern="1200" dirty="0">
                <a:solidFill>
                  <a:schemeClr val="tx1"/>
                </a:solidFill>
                <a:effectLst/>
                <a:latin typeface="+mn-lt"/>
                <a:ea typeface="+mn-ea"/>
                <a:cs typeface="+mn-cs"/>
              </a:rPr>
              <a:t> </a:t>
            </a:r>
            <a:r>
              <a:rPr lang="en-US" sz="1200" b="0" i="1" u="none" kern="1200" dirty="0" err="1">
                <a:solidFill>
                  <a:schemeClr val="tx1"/>
                </a:solidFill>
                <a:effectLst/>
                <a:latin typeface="+mn-lt"/>
                <a:ea typeface="+mn-ea"/>
                <a:cs typeface="+mn-cs"/>
              </a:rPr>
              <a:t>mosca</a:t>
            </a:r>
            <a:r>
              <a:rPr lang="en-US" sz="1200" b="0" i="1" u="none" kern="1200" dirty="0">
                <a:solidFill>
                  <a:schemeClr val="tx1"/>
                </a:solidFill>
                <a:effectLst/>
                <a:latin typeface="+mn-lt"/>
                <a:ea typeface="+mn-ea"/>
                <a:cs typeface="+mn-cs"/>
              </a:rPr>
              <a:t> de </a:t>
            </a:r>
            <a:r>
              <a:rPr lang="en-US" sz="1200" b="0" i="1" u="none" kern="1200" dirty="0" err="1">
                <a:solidFill>
                  <a:schemeClr val="tx1"/>
                </a:solidFill>
                <a:effectLst/>
                <a:latin typeface="+mn-lt"/>
                <a:ea typeface="+mn-ea"/>
                <a:cs typeface="+mn-cs"/>
              </a:rPr>
              <a:t>tu</a:t>
            </a:r>
            <a:r>
              <a:rPr lang="en-US" sz="1200" b="0" i="1" u="none" kern="1200" dirty="0">
                <a:solidFill>
                  <a:schemeClr val="tx1"/>
                </a:solidFill>
                <a:effectLst/>
                <a:latin typeface="+mn-lt"/>
                <a:ea typeface="+mn-ea"/>
                <a:cs typeface="+mn-cs"/>
              </a:rPr>
              <a:t> </a:t>
            </a:r>
            <a:r>
              <a:rPr lang="en-US" sz="1200" b="0" i="1" u="none" kern="1200" dirty="0" err="1">
                <a:solidFill>
                  <a:schemeClr val="tx1"/>
                </a:solidFill>
                <a:effectLst/>
                <a:latin typeface="+mn-lt"/>
                <a:ea typeface="+mn-ea"/>
                <a:cs typeface="+mn-cs"/>
              </a:rPr>
              <a:t>nariz</a:t>
            </a:r>
            <a:r>
              <a:rPr lang="en-US" sz="1200" b="0" i="1" u="none" kern="1200" dirty="0">
                <a:solidFill>
                  <a:schemeClr val="tx1"/>
                </a:solidFill>
                <a:effectLst/>
                <a:latin typeface="+mn-lt"/>
                <a:ea typeface="+mn-ea"/>
                <a:cs typeface="+mn-cs"/>
              </a:rPr>
              <a:t> </a:t>
            </a:r>
          </a:p>
          <a:p>
            <a:r>
              <a:rPr lang="en-US" sz="1200" b="0" i="0" u="none" kern="1200" dirty="0">
                <a:solidFill>
                  <a:schemeClr val="tx1"/>
                </a:solidFill>
                <a:effectLst/>
                <a:latin typeface="+mn-lt"/>
                <a:ea typeface="+mn-ea"/>
                <a:cs typeface="+mn-cs"/>
              </a:rPr>
              <a:t>¡</a:t>
            </a:r>
            <a:r>
              <a:rPr lang="en-US" sz="1200" b="0" i="0" u="none" kern="1200" dirty="0" err="1">
                <a:solidFill>
                  <a:schemeClr val="tx1"/>
                </a:solidFill>
                <a:effectLst/>
                <a:latin typeface="+mn-lt"/>
                <a:ea typeface="+mn-ea"/>
                <a:cs typeface="+mn-cs"/>
              </a:rPr>
              <a:t>Aquí</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viene</a:t>
            </a:r>
            <a:r>
              <a:rPr lang="en-US" sz="1200" b="0" i="0" u="none" kern="1200" dirty="0">
                <a:solidFill>
                  <a:schemeClr val="tx1"/>
                </a:solidFill>
                <a:effectLst/>
                <a:latin typeface="+mn-lt"/>
                <a:ea typeface="+mn-ea"/>
                <a:cs typeface="+mn-cs"/>
              </a:rPr>
              <a:t> una </a:t>
            </a:r>
            <a:r>
              <a:rPr lang="en-US" sz="1200" b="0" i="0" u="none" kern="1200" dirty="0" err="1">
                <a:solidFill>
                  <a:schemeClr val="tx1"/>
                </a:solidFill>
                <a:effectLst/>
                <a:latin typeface="+mn-lt"/>
                <a:ea typeface="+mn-ea"/>
                <a:cs typeface="+mn-cs"/>
              </a:rPr>
              <a:t>vieja</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mosca</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molesta</a:t>
            </a:r>
            <a:r>
              <a:rPr lang="en-US" sz="1200" b="0" i="0" u="none" kern="1200" dirty="0">
                <a:solidFill>
                  <a:schemeClr val="tx1"/>
                </a:solidFill>
                <a:effectLst/>
                <a:latin typeface="+mn-lt"/>
                <a:ea typeface="+mn-ea"/>
                <a:cs typeface="+mn-cs"/>
              </a:rPr>
              <a:t> y ha </a:t>
            </a:r>
            <a:r>
              <a:rPr lang="en-US" sz="1200" b="0" i="0" u="none" kern="1200" dirty="0" err="1">
                <a:solidFill>
                  <a:schemeClr val="tx1"/>
                </a:solidFill>
                <a:effectLst/>
                <a:latin typeface="+mn-lt"/>
                <a:ea typeface="+mn-ea"/>
                <a:cs typeface="+mn-cs"/>
              </a:rPr>
              <a:t>aterrizado</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en</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tu</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nariz</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Intenta</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sacarla</a:t>
            </a:r>
            <a:r>
              <a:rPr lang="en-US" sz="1200" b="0" i="0" u="none" kern="1200" dirty="0">
                <a:solidFill>
                  <a:schemeClr val="tx1"/>
                </a:solidFill>
                <a:effectLst/>
                <a:latin typeface="+mn-lt"/>
                <a:ea typeface="+mn-ea"/>
                <a:cs typeface="+mn-cs"/>
              </a:rPr>
              <a:t> sin </a:t>
            </a:r>
            <a:r>
              <a:rPr lang="en-US" sz="1200" b="0" i="0" u="none" kern="1200" dirty="0" err="1">
                <a:solidFill>
                  <a:schemeClr val="tx1"/>
                </a:solidFill>
                <a:effectLst/>
                <a:latin typeface="+mn-lt"/>
                <a:ea typeface="+mn-ea"/>
                <a:cs typeface="+mn-cs"/>
              </a:rPr>
              <a:t>usar</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tus</a:t>
            </a:r>
            <a:r>
              <a:rPr lang="en-US" sz="1200" b="0" i="0" u="none" kern="1200" dirty="0">
                <a:solidFill>
                  <a:schemeClr val="tx1"/>
                </a:solidFill>
                <a:effectLst/>
                <a:latin typeface="+mn-lt"/>
                <a:ea typeface="+mn-ea"/>
                <a:cs typeface="+mn-cs"/>
              </a:rPr>
              <a:t> manos. </a:t>
            </a:r>
            <a:r>
              <a:rPr lang="en-US" sz="1200" b="0" i="0" u="none" kern="1200" dirty="0" err="1">
                <a:solidFill>
                  <a:schemeClr val="tx1"/>
                </a:solidFill>
                <a:effectLst/>
                <a:latin typeface="+mn-lt"/>
                <a:ea typeface="+mn-ea"/>
                <a:cs typeface="+mn-cs"/>
              </a:rPr>
              <a:t>Arruga</a:t>
            </a:r>
            <a:r>
              <a:rPr lang="en-US" sz="1200" b="0" i="0" u="none" kern="1200" dirty="0">
                <a:solidFill>
                  <a:schemeClr val="tx1"/>
                </a:solidFill>
                <a:effectLst/>
                <a:latin typeface="+mn-lt"/>
                <a:ea typeface="+mn-ea"/>
                <a:cs typeface="+mn-cs"/>
              </a:rPr>
              <a:t> la </a:t>
            </a:r>
            <a:r>
              <a:rPr lang="en-US" sz="1200" b="0" i="0" u="none" kern="1200" dirty="0" err="1">
                <a:solidFill>
                  <a:schemeClr val="tx1"/>
                </a:solidFill>
                <a:effectLst/>
                <a:latin typeface="+mn-lt"/>
                <a:ea typeface="+mn-ea"/>
                <a:cs typeface="+mn-cs"/>
              </a:rPr>
              <a:t>nariz</a:t>
            </a:r>
            <a:r>
              <a:rPr lang="en-US" sz="1200" b="0" i="0" u="none" kern="1200" dirty="0">
                <a:solidFill>
                  <a:schemeClr val="tx1"/>
                </a:solidFill>
                <a:effectLst/>
                <a:latin typeface="+mn-lt"/>
                <a:ea typeface="+mn-ea"/>
                <a:cs typeface="+mn-cs"/>
              </a:rPr>
              <a:t>. Haz </a:t>
            </a:r>
            <a:r>
              <a:rPr lang="en-US" sz="1200" b="0" i="0" u="none" kern="1200" dirty="0" err="1">
                <a:solidFill>
                  <a:schemeClr val="tx1"/>
                </a:solidFill>
                <a:effectLst/>
                <a:latin typeface="+mn-lt"/>
                <a:ea typeface="+mn-ea"/>
                <a:cs typeface="+mn-cs"/>
              </a:rPr>
              <a:t>tantas</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arrugas</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en</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tu</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nariz</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como</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puedas</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Arruga</a:t>
            </a:r>
            <a:r>
              <a:rPr lang="en-US" sz="1200" b="0" i="0" u="none" kern="1200" dirty="0">
                <a:solidFill>
                  <a:schemeClr val="tx1"/>
                </a:solidFill>
                <a:effectLst/>
                <a:latin typeface="+mn-lt"/>
                <a:ea typeface="+mn-ea"/>
                <a:cs typeface="+mn-cs"/>
              </a:rPr>
              <a:t> la </a:t>
            </a:r>
            <a:r>
              <a:rPr lang="en-US" sz="1200" b="0" i="0" u="none" kern="1200" dirty="0" err="1">
                <a:solidFill>
                  <a:schemeClr val="tx1"/>
                </a:solidFill>
                <a:effectLst/>
                <a:latin typeface="+mn-lt"/>
                <a:ea typeface="+mn-ea"/>
                <a:cs typeface="+mn-cs"/>
              </a:rPr>
              <a:t>nariz</a:t>
            </a:r>
            <a:r>
              <a:rPr lang="en-US" sz="1200" b="0" i="0" u="none" kern="1200" dirty="0">
                <a:solidFill>
                  <a:schemeClr val="tx1"/>
                </a:solidFill>
                <a:effectLst/>
                <a:latin typeface="+mn-lt"/>
                <a:ea typeface="+mn-ea"/>
                <a:cs typeface="+mn-cs"/>
              </a:rPr>
              <a:t> con </a:t>
            </a:r>
            <a:r>
              <a:rPr lang="en-US" sz="1200" b="0" i="0" u="none" kern="1200" dirty="0" err="1">
                <a:solidFill>
                  <a:schemeClr val="tx1"/>
                </a:solidFill>
                <a:effectLst/>
                <a:latin typeface="+mn-lt"/>
                <a:ea typeface="+mn-ea"/>
                <a:cs typeface="+mn-cs"/>
              </a:rPr>
              <a:t>mucha</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fuerza</a:t>
            </a:r>
            <a:r>
              <a:rPr lang="en-US" sz="1200" b="0" i="0" u="none" kern="1200" dirty="0">
                <a:solidFill>
                  <a:schemeClr val="tx1"/>
                </a:solidFill>
                <a:effectLst/>
                <a:latin typeface="+mn-lt"/>
                <a:ea typeface="+mn-ea"/>
                <a:cs typeface="+mn-cs"/>
              </a:rPr>
              <a:t> y </a:t>
            </a:r>
            <a:r>
              <a:rPr lang="en-US" sz="1200" b="0" i="0" u="none" kern="1200" dirty="0" err="1">
                <a:solidFill>
                  <a:schemeClr val="tx1"/>
                </a:solidFill>
                <a:effectLst/>
                <a:latin typeface="+mn-lt"/>
                <a:ea typeface="+mn-ea"/>
                <a:cs typeface="+mn-cs"/>
              </a:rPr>
              <a:t>mantenla</a:t>
            </a:r>
            <a:r>
              <a:rPr lang="en-US" sz="1200" b="0" i="0" u="none" kern="1200" dirty="0">
                <a:solidFill>
                  <a:schemeClr val="tx1"/>
                </a:solidFill>
                <a:effectLst/>
                <a:latin typeface="+mn-lt"/>
                <a:ea typeface="+mn-ea"/>
                <a:cs typeface="+mn-cs"/>
              </a:rPr>
              <a:t> tan </a:t>
            </a:r>
            <a:r>
              <a:rPr lang="en-US" sz="1200" b="0" i="0" u="none" kern="1200" dirty="0" err="1">
                <a:solidFill>
                  <a:schemeClr val="tx1"/>
                </a:solidFill>
                <a:effectLst/>
                <a:latin typeface="+mn-lt"/>
                <a:ea typeface="+mn-ea"/>
                <a:cs typeface="+mn-cs"/>
              </a:rPr>
              <a:t>apretada</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como</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puedas</a:t>
            </a:r>
            <a:r>
              <a:rPr lang="en-US" sz="1200" b="0" i="0" u="none" kern="1200" dirty="0">
                <a:solidFill>
                  <a:schemeClr val="tx1"/>
                </a:solidFill>
                <a:effectLst/>
                <a:latin typeface="+mn-lt"/>
                <a:ea typeface="+mn-ea"/>
                <a:cs typeface="+mn-cs"/>
              </a:rPr>
              <a:t>. Ten </a:t>
            </a:r>
            <a:r>
              <a:rPr lang="en-US" sz="1200" b="0" i="0" u="none" kern="1200" dirty="0" err="1">
                <a:solidFill>
                  <a:schemeClr val="tx1"/>
                </a:solidFill>
                <a:effectLst/>
                <a:latin typeface="+mn-lt"/>
                <a:ea typeface="+mn-ea"/>
                <a:cs typeface="+mn-cs"/>
              </a:rPr>
              <a:t>en</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cuenta</a:t>
            </a:r>
            <a:r>
              <a:rPr lang="en-US" sz="1200" b="0" i="0" u="none" kern="1200" dirty="0">
                <a:solidFill>
                  <a:schemeClr val="tx1"/>
                </a:solidFill>
                <a:effectLst/>
                <a:latin typeface="+mn-lt"/>
                <a:ea typeface="+mn-ea"/>
                <a:cs typeface="+mn-cs"/>
              </a:rPr>
              <a:t> que </a:t>
            </a:r>
            <a:r>
              <a:rPr lang="en-US" sz="1200" b="0" i="0" u="none" kern="1200" dirty="0" err="1">
                <a:solidFill>
                  <a:schemeClr val="tx1"/>
                </a:solidFill>
                <a:effectLst/>
                <a:latin typeface="+mn-lt"/>
                <a:ea typeface="+mn-ea"/>
                <a:cs typeface="+mn-cs"/>
              </a:rPr>
              <a:t>cuando</a:t>
            </a:r>
            <a:r>
              <a:rPr lang="en-US" sz="1200" b="0" i="0" u="none" kern="1200" dirty="0">
                <a:solidFill>
                  <a:schemeClr val="tx1"/>
                </a:solidFill>
                <a:effectLst/>
                <a:latin typeface="+mn-lt"/>
                <a:ea typeface="+mn-ea"/>
                <a:cs typeface="+mn-cs"/>
              </a:rPr>
              <a:t> se </a:t>
            </a:r>
            <a:r>
              <a:rPr lang="en-US" sz="1200" b="0" i="0" u="none" kern="1200" dirty="0" err="1">
                <a:solidFill>
                  <a:schemeClr val="tx1"/>
                </a:solidFill>
                <a:effectLst/>
                <a:latin typeface="+mn-lt"/>
                <a:ea typeface="+mn-ea"/>
                <a:cs typeface="+mn-cs"/>
              </a:rPr>
              <a:t>arrugue</a:t>
            </a:r>
            <a:r>
              <a:rPr lang="en-US" sz="1200" b="0" i="0" u="none" kern="1200" dirty="0">
                <a:solidFill>
                  <a:schemeClr val="tx1"/>
                </a:solidFill>
                <a:effectLst/>
                <a:latin typeface="+mn-lt"/>
                <a:ea typeface="+mn-ea"/>
                <a:cs typeface="+mn-cs"/>
              </a:rPr>
              <a:t> la </a:t>
            </a:r>
            <a:r>
              <a:rPr lang="en-US" sz="1200" b="0" i="0" u="none" kern="1200" dirty="0" err="1">
                <a:solidFill>
                  <a:schemeClr val="tx1"/>
                </a:solidFill>
                <a:effectLst/>
                <a:latin typeface="+mn-lt"/>
                <a:ea typeface="+mn-ea"/>
                <a:cs typeface="+mn-cs"/>
              </a:rPr>
              <a:t>nariz</a:t>
            </a:r>
            <a:r>
              <a:rPr lang="en-US" sz="1200" b="0" i="0" u="none" kern="1200" dirty="0">
                <a:solidFill>
                  <a:schemeClr val="tx1"/>
                </a:solidFill>
                <a:effectLst/>
                <a:latin typeface="+mn-lt"/>
                <a:ea typeface="+mn-ea"/>
                <a:cs typeface="+mn-cs"/>
              </a:rPr>
              <a:t>, las </a:t>
            </a:r>
            <a:r>
              <a:rPr lang="en-US" sz="1200" b="0" i="0" u="none" kern="1200" dirty="0" err="1">
                <a:solidFill>
                  <a:schemeClr val="tx1"/>
                </a:solidFill>
                <a:effectLst/>
                <a:latin typeface="+mn-lt"/>
                <a:ea typeface="+mn-ea"/>
                <a:cs typeface="+mn-cs"/>
              </a:rPr>
              <a:t>mejillas</a:t>
            </a:r>
            <a:r>
              <a:rPr lang="en-US" sz="1200" b="0" i="0" u="none" kern="1200" dirty="0">
                <a:solidFill>
                  <a:schemeClr val="tx1"/>
                </a:solidFill>
                <a:effectLst/>
                <a:latin typeface="+mn-lt"/>
                <a:ea typeface="+mn-ea"/>
                <a:cs typeface="+mn-cs"/>
              </a:rPr>
              <a:t>, la </a:t>
            </a:r>
            <a:r>
              <a:rPr lang="en-US" sz="1200" b="0" i="0" u="none" kern="1200" dirty="0" err="1">
                <a:solidFill>
                  <a:schemeClr val="tx1"/>
                </a:solidFill>
                <a:effectLst/>
                <a:latin typeface="+mn-lt"/>
                <a:ea typeface="+mn-ea"/>
                <a:cs typeface="+mn-cs"/>
              </a:rPr>
              <a:t>boca</a:t>
            </a:r>
            <a:r>
              <a:rPr lang="en-US" sz="1200" b="0" i="0" u="none" kern="1200" dirty="0">
                <a:solidFill>
                  <a:schemeClr val="tx1"/>
                </a:solidFill>
                <a:effectLst/>
                <a:latin typeface="+mn-lt"/>
                <a:ea typeface="+mn-ea"/>
                <a:cs typeface="+mn-cs"/>
              </a:rPr>
              <a:t>, la </a:t>
            </a:r>
            <a:r>
              <a:rPr lang="en-US" sz="1200" b="0" i="0" u="none" kern="1200" dirty="0" err="1">
                <a:solidFill>
                  <a:schemeClr val="tx1"/>
                </a:solidFill>
                <a:effectLst/>
                <a:latin typeface="+mn-lt"/>
                <a:ea typeface="+mn-ea"/>
                <a:cs typeface="+mn-cs"/>
              </a:rPr>
              <a:t>frente</a:t>
            </a:r>
            <a:r>
              <a:rPr lang="en-US" sz="1200" b="0" i="0" u="none" kern="1200" dirty="0">
                <a:solidFill>
                  <a:schemeClr val="tx1"/>
                </a:solidFill>
                <a:effectLst/>
                <a:latin typeface="+mn-lt"/>
                <a:ea typeface="+mn-ea"/>
                <a:cs typeface="+mn-cs"/>
              </a:rPr>
              <a:t> y los </a:t>
            </a:r>
            <a:r>
              <a:rPr lang="en-US" sz="1200" b="0" i="0" u="none" kern="1200" dirty="0" err="1">
                <a:solidFill>
                  <a:schemeClr val="tx1"/>
                </a:solidFill>
                <a:effectLst/>
                <a:latin typeface="+mn-lt"/>
                <a:ea typeface="+mn-ea"/>
                <a:cs typeface="+mn-cs"/>
              </a:rPr>
              <a:t>ojos</a:t>
            </a:r>
            <a:r>
              <a:rPr lang="en-US" sz="1200" b="0" i="0" u="none" kern="1200" dirty="0">
                <a:solidFill>
                  <a:schemeClr val="tx1"/>
                </a:solidFill>
                <a:effectLst/>
                <a:latin typeface="+mn-lt"/>
                <a:ea typeface="+mn-ea"/>
                <a:cs typeface="+mn-cs"/>
              </a:rPr>
              <a:t> le </a:t>
            </a:r>
            <a:r>
              <a:rPr lang="en-US" sz="1200" b="0" i="0" u="none" kern="1200" dirty="0" err="1">
                <a:solidFill>
                  <a:schemeClr val="tx1"/>
                </a:solidFill>
                <a:effectLst/>
                <a:latin typeface="+mn-lt"/>
                <a:ea typeface="+mn-ea"/>
                <a:cs typeface="+mn-cs"/>
              </a:rPr>
              <a:t>ayudarán</a:t>
            </a:r>
            <a:r>
              <a:rPr lang="en-US" sz="1200" b="0" i="0" u="none" kern="1200" dirty="0">
                <a:solidFill>
                  <a:schemeClr val="tx1"/>
                </a:solidFill>
                <a:effectLst/>
                <a:latin typeface="+mn-lt"/>
                <a:ea typeface="+mn-ea"/>
                <a:cs typeface="+mn-cs"/>
              </a:rPr>
              <a:t> y </a:t>
            </a:r>
            <a:r>
              <a:rPr lang="en-US" sz="1200" b="0" i="0" u="none" kern="1200" dirty="0" err="1">
                <a:solidFill>
                  <a:schemeClr val="tx1"/>
                </a:solidFill>
                <a:effectLst/>
                <a:latin typeface="+mn-lt"/>
                <a:ea typeface="+mn-ea"/>
                <a:cs typeface="+mn-cs"/>
              </a:rPr>
              <a:t>también</a:t>
            </a:r>
            <a:r>
              <a:rPr lang="en-US" sz="1200" b="0" i="0" u="none" kern="1200" dirty="0">
                <a:solidFill>
                  <a:schemeClr val="tx1"/>
                </a:solidFill>
                <a:effectLst/>
                <a:latin typeface="+mn-lt"/>
                <a:ea typeface="+mn-ea"/>
                <a:cs typeface="+mn-cs"/>
              </a:rPr>
              <a:t> se </a:t>
            </a:r>
            <a:r>
              <a:rPr lang="en-US" sz="1200" b="0" i="0" u="none" kern="1200" dirty="0" err="1">
                <a:solidFill>
                  <a:schemeClr val="tx1"/>
                </a:solidFill>
                <a:effectLst/>
                <a:latin typeface="+mn-lt"/>
                <a:ea typeface="+mn-ea"/>
                <a:cs typeface="+mn-cs"/>
              </a:rPr>
              <a:t>tensarán</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Sostén</a:t>
            </a:r>
            <a:r>
              <a:rPr lang="en-US" sz="1200" b="0" i="0" u="none" kern="1200" dirty="0">
                <a:solidFill>
                  <a:schemeClr val="tx1"/>
                </a:solidFill>
                <a:effectLst/>
                <a:latin typeface="+mn-lt"/>
                <a:ea typeface="+mn-ea"/>
                <a:cs typeface="+mn-cs"/>
              </a:rPr>
              <a:t> por 10 </a:t>
            </a:r>
            <a:r>
              <a:rPr lang="en-US" sz="1200" b="0" i="0" u="none" kern="1200" dirty="0" err="1">
                <a:solidFill>
                  <a:schemeClr val="tx1"/>
                </a:solidFill>
                <a:effectLst/>
                <a:latin typeface="+mn-lt"/>
                <a:ea typeface="+mn-ea"/>
                <a:cs typeface="+mn-cs"/>
              </a:rPr>
              <a:t>segundos</a:t>
            </a:r>
            <a:r>
              <a:rPr lang="en-US" sz="1200" b="0" i="0" u="none" kern="1200" dirty="0">
                <a:solidFill>
                  <a:schemeClr val="tx1"/>
                </a:solidFill>
                <a:effectLst/>
                <a:latin typeface="+mn-lt"/>
                <a:ea typeface="+mn-ea"/>
                <a:cs typeface="+mn-cs"/>
              </a:rPr>
              <a:t>). Bueno. La has </a:t>
            </a:r>
            <a:r>
              <a:rPr lang="en-US" sz="1200" b="0" i="0" u="none" kern="1200" dirty="0" err="1">
                <a:solidFill>
                  <a:schemeClr val="tx1"/>
                </a:solidFill>
                <a:effectLst/>
                <a:latin typeface="+mn-lt"/>
                <a:ea typeface="+mn-ea"/>
                <a:cs typeface="+mn-cs"/>
              </a:rPr>
              <a:t>espantado</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Ahora</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puedes</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relajarte</a:t>
            </a:r>
            <a:r>
              <a:rPr lang="en-US" sz="1200" b="0" i="0" u="none" kern="1200" dirty="0">
                <a:solidFill>
                  <a:schemeClr val="tx1"/>
                </a:solidFill>
                <a:effectLst/>
                <a:latin typeface="+mn-lt"/>
                <a:ea typeface="+mn-ea"/>
                <a:cs typeface="+mn-cs"/>
              </a:rPr>
              <a:t> y </a:t>
            </a:r>
            <a:r>
              <a:rPr lang="en-US" sz="1200" b="0" i="0" u="none" kern="1200" dirty="0" err="1">
                <a:solidFill>
                  <a:schemeClr val="tx1"/>
                </a:solidFill>
                <a:effectLst/>
                <a:latin typeface="+mn-lt"/>
                <a:ea typeface="+mn-ea"/>
                <a:cs typeface="+mn-cs"/>
              </a:rPr>
              <a:t>dejar</a:t>
            </a:r>
            <a:r>
              <a:rPr lang="en-US" sz="1200" b="0" i="0" u="none" kern="1200" dirty="0">
                <a:solidFill>
                  <a:schemeClr val="tx1"/>
                </a:solidFill>
                <a:effectLst/>
                <a:latin typeface="+mn-lt"/>
                <a:ea typeface="+mn-ea"/>
                <a:cs typeface="+mn-cs"/>
              </a:rPr>
              <a:t> que </a:t>
            </a:r>
            <a:r>
              <a:rPr lang="en-US" sz="1200" b="0" i="0" u="none" kern="1200" dirty="0" err="1">
                <a:solidFill>
                  <a:schemeClr val="tx1"/>
                </a:solidFill>
                <a:effectLst/>
                <a:latin typeface="+mn-lt"/>
                <a:ea typeface="+mn-ea"/>
                <a:cs typeface="+mn-cs"/>
              </a:rPr>
              <a:t>toda</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tu</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cara</a:t>
            </a:r>
            <a:r>
              <a:rPr lang="en-US" sz="1200" b="0" i="0" u="none" kern="1200" dirty="0">
                <a:solidFill>
                  <a:schemeClr val="tx1"/>
                </a:solidFill>
                <a:effectLst/>
                <a:latin typeface="+mn-lt"/>
                <a:ea typeface="+mn-ea"/>
                <a:cs typeface="+mn-cs"/>
              </a:rPr>
              <a:t> se </a:t>
            </a:r>
            <a:r>
              <a:rPr lang="en-US" sz="1200" b="0" i="0" u="none" kern="1200" dirty="0" err="1">
                <a:solidFill>
                  <a:schemeClr val="tx1"/>
                </a:solidFill>
                <a:effectLst/>
                <a:latin typeface="+mn-lt"/>
                <a:ea typeface="+mn-ea"/>
                <a:cs typeface="+mn-cs"/>
              </a:rPr>
              <a:t>relaje</a:t>
            </a:r>
            <a:r>
              <a:rPr lang="en-US" sz="1200" b="0" i="0" u="none"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Photo by &lt;a </a:t>
            </a:r>
            <a:r>
              <a:rPr lang="en-US" dirty="0" err="1"/>
              <a:t>href</a:t>
            </a:r>
            <a:r>
              <a:rPr lang="en-US" dirty="0"/>
              <a:t>="/photographer/margot26-46221"&gt;Gosia </a:t>
            </a:r>
            <a:r>
              <a:rPr lang="en-US" dirty="0" err="1"/>
              <a:t>Siechowicz</a:t>
            </a:r>
            <a:r>
              <a:rPr lang="en-US" dirty="0"/>
              <a:t>&lt;/a&gt; from &lt;a </a:t>
            </a:r>
            <a:r>
              <a:rPr lang="en-US" dirty="0" err="1"/>
              <a:t>href</a:t>
            </a:r>
            <a:r>
              <a:rPr lang="en-US" dirty="0"/>
              <a:t>="https://</a:t>
            </a:r>
            <a:r>
              <a:rPr lang="en-US" dirty="0" err="1"/>
              <a:t>freeimages.com</a:t>
            </a:r>
            <a:r>
              <a:rPr lang="en-US" dirty="0"/>
              <a:t>/"&gt;</a:t>
            </a:r>
            <a:r>
              <a:rPr lang="en-US" dirty="0" err="1"/>
              <a:t>FreeImages</a:t>
            </a:r>
            <a:r>
              <a:rPr lang="en-US" dirty="0"/>
              <a:t>&lt;/a&gt;</a:t>
            </a:r>
          </a:p>
          <a:p>
            <a:endParaRPr lang="en-US" dirty="0"/>
          </a:p>
        </p:txBody>
      </p:sp>
      <p:sp>
        <p:nvSpPr>
          <p:cNvPr id="4" name="Slide Number Placeholder 3"/>
          <p:cNvSpPr>
            <a:spLocks noGrp="1"/>
          </p:cNvSpPr>
          <p:nvPr>
            <p:ph type="sldNum" sz="quarter" idx="10"/>
          </p:nvPr>
        </p:nvSpPr>
        <p:spPr/>
        <p:txBody>
          <a:bodyPr/>
          <a:lstStyle/>
          <a:p>
            <a:fld id="{B7129088-AD68-4FE1-A091-7DE532A1EB8D}" type="slidenum">
              <a:rPr lang="en-US" smtClean="0"/>
              <a:t>9</a:t>
            </a:fld>
            <a:endParaRPr lang="en-US"/>
          </a:p>
        </p:txBody>
      </p:sp>
    </p:spTree>
    <p:extLst>
      <p:ext uri="{BB962C8B-B14F-4D97-AF65-F5344CB8AC3E}">
        <p14:creationId xmlns:p14="http://schemas.microsoft.com/office/powerpoint/2010/main" val="9312041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sng" kern="1200" dirty="0" err="1">
                <a:solidFill>
                  <a:schemeClr val="tx1"/>
                </a:solidFill>
                <a:effectLst/>
                <a:latin typeface="+mn-lt"/>
                <a:ea typeface="+mn-ea"/>
                <a:cs typeface="+mn-cs"/>
              </a:rPr>
              <a:t>Piernas</a:t>
            </a:r>
            <a:r>
              <a:rPr lang="en-US" sz="1200" b="0" i="0" u="sng" kern="1200" dirty="0">
                <a:solidFill>
                  <a:schemeClr val="tx1"/>
                </a:solidFill>
                <a:effectLst/>
                <a:latin typeface="+mn-lt"/>
                <a:ea typeface="+mn-ea"/>
                <a:cs typeface="+mn-cs"/>
              </a:rPr>
              <a:t> y pies: </a:t>
            </a:r>
            <a:r>
              <a:rPr lang="en-US" sz="1200" b="0" i="1" u="none" kern="1200" dirty="0" err="1">
                <a:solidFill>
                  <a:schemeClr val="tx1"/>
                </a:solidFill>
                <a:effectLst/>
                <a:latin typeface="+mn-lt"/>
                <a:ea typeface="+mn-ea"/>
                <a:cs typeface="+mn-cs"/>
              </a:rPr>
              <a:t>aplasta</a:t>
            </a:r>
            <a:r>
              <a:rPr lang="en-US" sz="1200" b="0" i="1" u="none" kern="1200" dirty="0">
                <a:solidFill>
                  <a:schemeClr val="tx1"/>
                </a:solidFill>
                <a:effectLst/>
                <a:latin typeface="+mn-lt"/>
                <a:ea typeface="+mn-ea"/>
                <a:cs typeface="+mn-cs"/>
              </a:rPr>
              <a:t> los </a:t>
            </a:r>
            <a:r>
              <a:rPr lang="en-US" sz="1200" b="0" i="1" u="none" kern="1200" dirty="0" err="1">
                <a:solidFill>
                  <a:schemeClr val="tx1"/>
                </a:solidFill>
                <a:effectLst/>
                <a:latin typeface="+mn-lt"/>
                <a:ea typeface="+mn-ea"/>
                <a:cs typeface="+mn-cs"/>
              </a:rPr>
              <a:t>dedos</a:t>
            </a:r>
            <a:r>
              <a:rPr lang="en-US" sz="1200" b="0" i="1" u="none" kern="1200" dirty="0">
                <a:solidFill>
                  <a:schemeClr val="tx1"/>
                </a:solidFill>
                <a:effectLst/>
                <a:latin typeface="+mn-lt"/>
                <a:ea typeface="+mn-ea"/>
                <a:cs typeface="+mn-cs"/>
              </a:rPr>
              <a:t> de los pies </a:t>
            </a:r>
            <a:r>
              <a:rPr lang="en-US" sz="1200" b="0" i="1" u="none" kern="1200" dirty="0" err="1">
                <a:solidFill>
                  <a:schemeClr val="tx1"/>
                </a:solidFill>
                <a:effectLst/>
                <a:latin typeface="+mn-lt"/>
                <a:ea typeface="+mn-ea"/>
                <a:cs typeface="+mn-cs"/>
              </a:rPr>
              <a:t>en</a:t>
            </a:r>
            <a:r>
              <a:rPr lang="en-US" sz="1200" b="0" i="1" u="none" kern="1200" dirty="0">
                <a:solidFill>
                  <a:schemeClr val="tx1"/>
                </a:solidFill>
                <a:effectLst/>
                <a:latin typeface="+mn-lt"/>
                <a:ea typeface="+mn-ea"/>
                <a:cs typeface="+mn-cs"/>
              </a:rPr>
              <a:t> el </a:t>
            </a:r>
            <a:r>
              <a:rPr lang="en-US" sz="1200" b="0" i="1" u="none" kern="1200" dirty="0" err="1">
                <a:solidFill>
                  <a:schemeClr val="tx1"/>
                </a:solidFill>
                <a:effectLst/>
                <a:latin typeface="+mn-lt"/>
                <a:ea typeface="+mn-ea"/>
                <a:cs typeface="+mn-cs"/>
              </a:rPr>
              <a:t>lodo</a:t>
            </a:r>
            <a:endParaRPr lang="en-US" sz="1200" b="0" i="1" u="none" kern="1200" dirty="0">
              <a:solidFill>
                <a:schemeClr val="tx1"/>
              </a:solidFill>
              <a:effectLst/>
              <a:latin typeface="+mn-lt"/>
              <a:ea typeface="+mn-ea"/>
              <a:cs typeface="+mn-cs"/>
            </a:endParaRPr>
          </a:p>
          <a:p>
            <a:r>
              <a:rPr lang="en-US" sz="1200" b="0" i="0" u="none" kern="1200" dirty="0" err="1">
                <a:solidFill>
                  <a:schemeClr val="tx1"/>
                </a:solidFill>
                <a:effectLst/>
                <a:latin typeface="+mn-lt"/>
                <a:ea typeface="+mn-ea"/>
                <a:cs typeface="+mn-cs"/>
              </a:rPr>
              <a:t>Ahora</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finge</a:t>
            </a:r>
            <a:r>
              <a:rPr lang="en-US" sz="1200" b="0" i="0" u="none" kern="1200" dirty="0">
                <a:solidFill>
                  <a:schemeClr val="tx1"/>
                </a:solidFill>
                <a:effectLst/>
                <a:latin typeface="+mn-lt"/>
                <a:ea typeface="+mn-ea"/>
                <a:cs typeface="+mn-cs"/>
              </a:rPr>
              <a:t> que </a:t>
            </a:r>
            <a:r>
              <a:rPr lang="en-US" sz="1200" b="0" i="0" u="none" kern="1200" dirty="0" err="1">
                <a:solidFill>
                  <a:schemeClr val="tx1"/>
                </a:solidFill>
                <a:effectLst/>
                <a:latin typeface="+mn-lt"/>
                <a:ea typeface="+mn-ea"/>
                <a:cs typeface="+mn-cs"/>
              </a:rPr>
              <a:t>estás</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descalzo</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en</a:t>
            </a:r>
            <a:r>
              <a:rPr lang="en-US" sz="1200" b="0" i="0" u="none" kern="1200" dirty="0">
                <a:solidFill>
                  <a:schemeClr val="tx1"/>
                </a:solidFill>
                <a:effectLst/>
                <a:latin typeface="+mn-lt"/>
                <a:ea typeface="+mn-ea"/>
                <a:cs typeface="+mn-cs"/>
              </a:rPr>
              <a:t> un </a:t>
            </a:r>
            <a:r>
              <a:rPr lang="en-US" sz="1200" b="0" i="0" u="none" kern="1200" dirty="0" err="1">
                <a:solidFill>
                  <a:schemeClr val="tx1"/>
                </a:solidFill>
                <a:effectLst/>
                <a:latin typeface="+mn-lt"/>
                <a:ea typeface="+mn-ea"/>
                <a:cs typeface="+mn-cs"/>
              </a:rPr>
              <a:t>charco</a:t>
            </a:r>
            <a:r>
              <a:rPr lang="en-US" sz="1200" b="0" i="0" u="none" kern="1200" dirty="0">
                <a:solidFill>
                  <a:schemeClr val="tx1"/>
                </a:solidFill>
                <a:effectLst/>
                <a:latin typeface="+mn-lt"/>
                <a:ea typeface="+mn-ea"/>
                <a:cs typeface="+mn-cs"/>
              </a:rPr>
              <a:t> de </a:t>
            </a:r>
            <a:r>
              <a:rPr lang="en-US" sz="1200" b="0" i="0" u="none" kern="1200" dirty="0" err="1">
                <a:solidFill>
                  <a:schemeClr val="tx1"/>
                </a:solidFill>
                <a:effectLst/>
                <a:latin typeface="+mn-lt"/>
                <a:ea typeface="+mn-ea"/>
                <a:cs typeface="+mn-cs"/>
              </a:rPr>
              <a:t>lodo</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grande</a:t>
            </a:r>
            <a:r>
              <a:rPr lang="en-US" sz="1200" b="0" i="0" u="none" kern="1200" dirty="0">
                <a:solidFill>
                  <a:schemeClr val="tx1"/>
                </a:solidFill>
                <a:effectLst/>
                <a:latin typeface="+mn-lt"/>
                <a:ea typeface="+mn-ea"/>
                <a:cs typeface="+mn-cs"/>
              </a:rPr>
              <a:t> y </a:t>
            </a:r>
            <a:r>
              <a:rPr lang="en-US" sz="1200" b="0" i="0" u="none" kern="1200" dirty="0" err="1">
                <a:solidFill>
                  <a:schemeClr val="tx1"/>
                </a:solidFill>
                <a:effectLst/>
                <a:latin typeface="+mn-lt"/>
                <a:ea typeface="+mn-ea"/>
                <a:cs typeface="+mn-cs"/>
              </a:rPr>
              <a:t>espeso</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Aprieta</a:t>
            </a:r>
            <a:r>
              <a:rPr lang="en-US" sz="1200" b="0" i="0" u="none" kern="1200" dirty="0">
                <a:solidFill>
                  <a:schemeClr val="tx1"/>
                </a:solidFill>
                <a:effectLst/>
                <a:latin typeface="+mn-lt"/>
                <a:ea typeface="+mn-ea"/>
                <a:cs typeface="+mn-cs"/>
              </a:rPr>
              <a:t> los </a:t>
            </a:r>
            <a:r>
              <a:rPr lang="en-US" sz="1200" b="0" i="0" u="none" kern="1200" dirty="0" err="1">
                <a:solidFill>
                  <a:schemeClr val="tx1"/>
                </a:solidFill>
                <a:effectLst/>
                <a:latin typeface="+mn-lt"/>
                <a:ea typeface="+mn-ea"/>
                <a:cs typeface="+mn-cs"/>
              </a:rPr>
              <a:t>dedos</a:t>
            </a:r>
            <a:r>
              <a:rPr lang="en-US" sz="1200" b="0" i="0" u="none" kern="1200" dirty="0">
                <a:solidFill>
                  <a:schemeClr val="tx1"/>
                </a:solidFill>
                <a:effectLst/>
                <a:latin typeface="+mn-lt"/>
                <a:ea typeface="+mn-ea"/>
                <a:cs typeface="+mn-cs"/>
              </a:rPr>
              <a:t> de los pies </a:t>
            </a:r>
            <a:r>
              <a:rPr lang="en-US" sz="1200" b="0" i="0" u="none" kern="1200" dirty="0" err="1">
                <a:solidFill>
                  <a:schemeClr val="tx1"/>
                </a:solidFill>
                <a:effectLst/>
                <a:latin typeface="+mn-lt"/>
                <a:ea typeface="+mn-ea"/>
                <a:cs typeface="+mn-cs"/>
              </a:rPr>
              <a:t>en</a:t>
            </a:r>
            <a:r>
              <a:rPr lang="en-US" sz="1200" b="0" i="0" u="none" kern="1200" dirty="0">
                <a:solidFill>
                  <a:schemeClr val="tx1"/>
                </a:solidFill>
                <a:effectLst/>
                <a:latin typeface="+mn-lt"/>
                <a:ea typeface="+mn-ea"/>
                <a:cs typeface="+mn-cs"/>
              </a:rPr>
              <a:t> el </a:t>
            </a:r>
            <a:r>
              <a:rPr lang="en-US" sz="1200" b="0" i="0" u="none" kern="1200" dirty="0" err="1">
                <a:solidFill>
                  <a:schemeClr val="tx1"/>
                </a:solidFill>
                <a:effectLst/>
                <a:latin typeface="+mn-lt"/>
                <a:ea typeface="+mn-ea"/>
                <a:cs typeface="+mn-cs"/>
              </a:rPr>
              <a:t>lodo</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Intenta</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bajar</a:t>
            </a:r>
            <a:r>
              <a:rPr lang="en-US" sz="1200" b="0" i="0" u="none" kern="1200" dirty="0">
                <a:solidFill>
                  <a:schemeClr val="tx1"/>
                </a:solidFill>
                <a:effectLst/>
                <a:latin typeface="+mn-lt"/>
                <a:ea typeface="+mn-ea"/>
                <a:cs typeface="+mn-cs"/>
              </a:rPr>
              <a:t> los pies hasta el </a:t>
            </a:r>
            <a:r>
              <a:rPr lang="en-US" sz="1200" b="0" i="0" u="none" kern="1200" dirty="0" err="1">
                <a:solidFill>
                  <a:schemeClr val="tx1"/>
                </a:solidFill>
                <a:effectLst/>
                <a:latin typeface="+mn-lt"/>
                <a:ea typeface="+mn-ea"/>
                <a:cs typeface="+mn-cs"/>
              </a:rPr>
              <a:t>fondo</a:t>
            </a:r>
            <a:r>
              <a:rPr lang="en-US" sz="1200" b="0" i="0" u="none" kern="1200" dirty="0">
                <a:solidFill>
                  <a:schemeClr val="tx1"/>
                </a:solidFill>
                <a:effectLst/>
                <a:latin typeface="+mn-lt"/>
                <a:ea typeface="+mn-ea"/>
                <a:cs typeface="+mn-cs"/>
              </a:rPr>
              <a:t> del </a:t>
            </a:r>
            <a:r>
              <a:rPr lang="en-US" sz="1200" b="0" i="0" u="none" kern="1200" dirty="0" err="1">
                <a:solidFill>
                  <a:schemeClr val="tx1"/>
                </a:solidFill>
                <a:effectLst/>
                <a:latin typeface="+mn-lt"/>
                <a:ea typeface="+mn-ea"/>
                <a:cs typeface="+mn-cs"/>
              </a:rPr>
              <a:t>charco</a:t>
            </a:r>
            <a:r>
              <a:rPr lang="en-US" sz="1200" b="0" i="0" u="none" kern="1200" dirty="0">
                <a:solidFill>
                  <a:schemeClr val="tx1"/>
                </a:solidFill>
                <a:effectLst/>
                <a:latin typeface="+mn-lt"/>
                <a:ea typeface="+mn-ea"/>
                <a:cs typeface="+mn-cs"/>
              </a:rPr>
              <a:t> de </a:t>
            </a:r>
            <a:r>
              <a:rPr lang="en-US" sz="1200" b="0" i="0" u="none" kern="1200" dirty="0" err="1">
                <a:solidFill>
                  <a:schemeClr val="tx1"/>
                </a:solidFill>
                <a:effectLst/>
                <a:latin typeface="+mn-lt"/>
                <a:ea typeface="+mn-ea"/>
                <a:cs typeface="+mn-cs"/>
              </a:rPr>
              <a:t>lodo</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Probablemente</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necesitarás</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tus</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piernas</a:t>
            </a:r>
            <a:r>
              <a:rPr lang="en-US" sz="1200" b="0" i="0" u="none" kern="1200" dirty="0">
                <a:solidFill>
                  <a:schemeClr val="tx1"/>
                </a:solidFill>
                <a:effectLst/>
                <a:latin typeface="+mn-lt"/>
                <a:ea typeface="+mn-ea"/>
                <a:cs typeface="+mn-cs"/>
              </a:rPr>
              <a:t> para </a:t>
            </a:r>
            <a:r>
              <a:rPr lang="en-US" sz="1200" b="0" i="0" u="none" kern="1200" dirty="0" err="1">
                <a:solidFill>
                  <a:schemeClr val="tx1"/>
                </a:solidFill>
                <a:effectLst/>
                <a:latin typeface="+mn-lt"/>
                <a:ea typeface="+mn-ea"/>
                <a:cs typeface="+mn-cs"/>
              </a:rPr>
              <a:t>ayudarte</a:t>
            </a:r>
            <a:r>
              <a:rPr lang="en-US" sz="1200" b="0" i="0" u="none" kern="1200" dirty="0">
                <a:solidFill>
                  <a:schemeClr val="tx1"/>
                </a:solidFill>
                <a:effectLst/>
                <a:latin typeface="+mn-lt"/>
                <a:ea typeface="+mn-ea"/>
                <a:cs typeface="+mn-cs"/>
              </a:rPr>
              <a:t> a </a:t>
            </a:r>
            <a:r>
              <a:rPr lang="en-US" sz="1200" b="0" i="0" u="none" kern="1200" dirty="0" err="1">
                <a:solidFill>
                  <a:schemeClr val="tx1"/>
                </a:solidFill>
                <a:effectLst/>
                <a:latin typeface="+mn-lt"/>
                <a:ea typeface="+mn-ea"/>
                <a:cs typeface="+mn-cs"/>
              </a:rPr>
              <a:t>empujar</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Aprieta</a:t>
            </a:r>
            <a:r>
              <a:rPr lang="en-US" sz="1200" b="0" i="0" u="none" kern="1200" dirty="0">
                <a:solidFill>
                  <a:schemeClr val="tx1"/>
                </a:solidFill>
                <a:effectLst/>
                <a:latin typeface="+mn-lt"/>
                <a:ea typeface="+mn-ea"/>
                <a:cs typeface="+mn-cs"/>
              </a:rPr>
              <a:t> los </a:t>
            </a:r>
            <a:r>
              <a:rPr lang="en-US" sz="1200" b="0" i="0" u="none" kern="1200" dirty="0" err="1">
                <a:solidFill>
                  <a:schemeClr val="tx1"/>
                </a:solidFill>
                <a:effectLst/>
                <a:latin typeface="+mn-lt"/>
                <a:ea typeface="+mn-ea"/>
                <a:cs typeface="+mn-cs"/>
              </a:rPr>
              <a:t>dedos</a:t>
            </a:r>
            <a:r>
              <a:rPr lang="en-US" sz="1200" b="0" i="0" u="none" kern="1200" dirty="0">
                <a:solidFill>
                  <a:schemeClr val="tx1"/>
                </a:solidFill>
                <a:effectLst/>
                <a:latin typeface="+mn-lt"/>
                <a:ea typeface="+mn-ea"/>
                <a:cs typeface="+mn-cs"/>
              </a:rPr>
              <a:t> de los pies. ¡</a:t>
            </a:r>
            <a:r>
              <a:rPr lang="en-US" sz="1200" b="0" i="0" u="none" kern="1200" dirty="0" err="1">
                <a:solidFill>
                  <a:schemeClr val="tx1"/>
                </a:solidFill>
                <a:effectLst/>
                <a:latin typeface="+mn-lt"/>
                <a:ea typeface="+mn-ea"/>
                <a:cs typeface="+mn-cs"/>
              </a:rPr>
              <a:t>Empuja</a:t>
            </a:r>
            <a:r>
              <a:rPr lang="en-US" sz="1200" b="0" i="0" u="none" kern="1200" dirty="0">
                <a:solidFill>
                  <a:schemeClr val="tx1"/>
                </a:solidFill>
                <a:effectLst/>
                <a:latin typeface="+mn-lt"/>
                <a:ea typeface="+mn-ea"/>
                <a:cs typeface="+mn-cs"/>
              </a:rPr>
              <a:t> los pies con </a:t>
            </a:r>
            <a:r>
              <a:rPr lang="en-US" sz="1200" b="0" i="0" u="none" kern="1200" dirty="0" err="1">
                <a:solidFill>
                  <a:schemeClr val="tx1"/>
                </a:solidFill>
                <a:effectLst/>
                <a:latin typeface="+mn-lt"/>
                <a:ea typeface="+mn-ea"/>
                <a:cs typeface="+mn-cs"/>
              </a:rPr>
              <a:t>fuerza</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Sostén</a:t>
            </a:r>
            <a:r>
              <a:rPr lang="en-US" sz="1200" b="0" i="0" u="none" kern="1200" dirty="0">
                <a:solidFill>
                  <a:schemeClr val="tx1"/>
                </a:solidFill>
                <a:effectLst/>
                <a:latin typeface="+mn-lt"/>
                <a:ea typeface="+mn-ea"/>
                <a:cs typeface="+mn-cs"/>
              </a:rPr>
              <a:t> por 10 </a:t>
            </a:r>
            <a:r>
              <a:rPr lang="en-US" sz="1200" b="0" i="0" u="none" kern="1200" dirty="0" err="1">
                <a:solidFill>
                  <a:schemeClr val="tx1"/>
                </a:solidFill>
                <a:effectLst/>
                <a:latin typeface="+mn-lt"/>
                <a:ea typeface="+mn-ea"/>
                <a:cs typeface="+mn-cs"/>
              </a:rPr>
              <a:t>segundos</a:t>
            </a:r>
            <a:r>
              <a:rPr lang="en-US" sz="1200" b="0" i="0" u="none" kern="1200" dirty="0">
                <a:solidFill>
                  <a:schemeClr val="tx1"/>
                </a:solidFill>
                <a:effectLst/>
                <a:latin typeface="+mn-lt"/>
                <a:ea typeface="+mn-ea"/>
                <a:cs typeface="+mn-cs"/>
              </a:rPr>
              <a:t>). Bien, </a:t>
            </a:r>
            <a:r>
              <a:rPr lang="en-US" sz="1200" b="0" i="0" u="none" kern="1200" dirty="0" err="1">
                <a:solidFill>
                  <a:schemeClr val="tx1"/>
                </a:solidFill>
                <a:effectLst/>
                <a:latin typeface="+mn-lt"/>
                <a:ea typeface="+mn-ea"/>
                <a:cs typeface="+mn-cs"/>
              </a:rPr>
              <a:t>vuelve</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ahora</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Relaja</a:t>
            </a:r>
            <a:r>
              <a:rPr lang="en-US" sz="1200" b="0" i="0" u="none" kern="1200" dirty="0">
                <a:solidFill>
                  <a:schemeClr val="tx1"/>
                </a:solidFill>
                <a:effectLst/>
                <a:latin typeface="+mn-lt"/>
                <a:ea typeface="+mn-ea"/>
                <a:cs typeface="+mn-cs"/>
              </a:rPr>
              <a:t> los pies, </a:t>
            </a:r>
            <a:r>
              <a:rPr lang="en-US" sz="1200" b="0" i="0" u="none" kern="1200" dirty="0" err="1">
                <a:solidFill>
                  <a:schemeClr val="tx1"/>
                </a:solidFill>
                <a:effectLst/>
                <a:latin typeface="+mn-lt"/>
                <a:ea typeface="+mn-ea"/>
                <a:cs typeface="+mn-cs"/>
              </a:rPr>
              <a:t>relaja</a:t>
            </a:r>
            <a:r>
              <a:rPr lang="en-US" sz="1200" b="0" i="0" u="none" kern="1200" dirty="0">
                <a:solidFill>
                  <a:schemeClr val="tx1"/>
                </a:solidFill>
                <a:effectLst/>
                <a:latin typeface="+mn-lt"/>
                <a:ea typeface="+mn-ea"/>
                <a:cs typeface="+mn-cs"/>
              </a:rPr>
              <a:t> las </a:t>
            </a:r>
            <a:r>
              <a:rPr lang="en-US" sz="1200" b="0" i="0" u="none" kern="1200" dirty="0" err="1">
                <a:solidFill>
                  <a:schemeClr val="tx1"/>
                </a:solidFill>
                <a:effectLst/>
                <a:latin typeface="+mn-lt"/>
                <a:ea typeface="+mn-ea"/>
                <a:cs typeface="+mn-cs"/>
              </a:rPr>
              <a:t>piernas</a:t>
            </a:r>
            <a:r>
              <a:rPr lang="en-US" sz="1200" b="0" i="0" u="none" kern="1200" dirty="0">
                <a:solidFill>
                  <a:schemeClr val="tx1"/>
                </a:solidFill>
                <a:effectLst/>
                <a:latin typeface="+mn-lt"/>
                <a:ea typeface="+mn-ea"/>
                <a:cs typeface="+mn-cs"/>
              </a:rPr>
              <a:t> y </a:t>
            </a:r>
            <a:r>
              <a:rPr lang="en-US" sz="1200" b="0" i="0" u="none" kern="1200" dirty="0" err="1">
                <a:solidFill>
                  <a:schemeClr val="tx1"/>
                </a:solidFill>
                <a:effectLst/>
                <a:latin typeface="+mn-lt"/>
                <a:ea typeface="+mn-ea"/>
                <a:cs typeface="+mn-cs"/>
              </a:rPr>
              <a:t>relaja</a:t>
            </a:r>
            <a:r>
              <a:rPr lang="en-US" sz="1200" b="0" i="0" u="none" kern="1200" dirty="0">
                <a:solidFill>
                  <a:schemeClr val="tx1"/>
                </a:solidFill>
                <a:effectLst/>
                <a:latin typeface="+mn-lt"/>
                <a:ea typeface="+mn-ea"/>
                <a:cs typeface="+mn-cs"/>
              </a:rPr>
              <a:t> los </a:t>
            </a:r>
            <a:r>
              <a:rPr lang="en-US" sz="1200" b="0" i="0" u="none" kern="1200" dirty="0" err="1">
                <a:solidFill>
                  <a:schemeClr val="tx1"/>
                </a:solidFill>
                <a:effectLst/>
                <a:latin typeface="+mn-lt"/>
                <a:ea typeface="+mn-ea"/>
                <a:cs typeface="+mn-cs"/>
              </a:rPr>
              <a:t>dedos</a:t>
            </a:r>
            <a:r>
              <a:rPr lang="en-US" sz="1200" b="0" i="0" u="none" kern="1200" dirty="0">
                <a:solidFill>
                  <a:schemeClr val="tx1"/>
                </a:solidFill>
                <a:effectLst/>
                <a:latin typeface="+mn-lt"/>
                <a:ea typeface="+mn-ea"/>
                <a:cs typeface="+mn-cs"/>
              </a:rPr>
              <a:t> de los pies. Se </a:t>
            </a:r>
            <a:r>
              <a:rPr lang="en-US" sz="1200" b="0" i="0" u="none" kern="1200" dirty="0" err="1">
                <a:solidFill>
                  <a:schemeClr val="tx1"/>
                </a:solidFill>
                <a:effectLst/>
                <a:latin typeface="+mn-lt"/>
                <a:ea typeface="+mn-ea"/>
                <a:cs typeface="+mn-cs"/>
              </a:rPr>
              <a:t>siente</a:t>
            </a:r>
            <a:r>
              <a:rPr lang="en-US" sz="1200" b="0" i="0" u="none" kern="1200" dirty="0">
                <a:solidFill>
                  <a:schemeClr val="tx1"/>
                </a:solidFill>
                <a:effectLst/>
                <a:latin typeface="+mn-lt"/>
                <a:ea typeface="+mn-ea"/>
                <a:cs typeface="+mn-cs"/>
              </a:rPr>
              <a:t> tan bien </a:t>
            </a:r>
            <a:r>
              <a:rPr lang="en-US" sz="1200" b="0" i="0" u="none" kern="1200" dirty="0" err="1">
                <a:solidFill>
                  <a:schemeClr val="tx1"/>
                </a:solidFill>
                <a:effectLst/>
                <a:latin typeface="+mn-lt"/>
                <a:ea typeface="+mn-ea"/>
                <a:cs typeface="+mn-cs"/>
              </a:rPr>
              <a:t>estar</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relajado</a:t>
            </a:r>
            <a:r>
              <a:rPr lang="en-US" sz="1200" b="0" i="0" u="none" kern="1200" dirty="0">
                <a:solidFill>
                  <a:schemeClr val="tx1"/>
                </a:solidFill>
                <a:effectLst/>
                <a:latin typeface="+mn-lt"/>
                <a:ea typeface="+mn-ea"/>
                <a:cs typeface="+mn-cs"/>
              </a:rPr>
              <a:t>. Sin </a:t>
            </a:r>
            <a:r>
              <a:rPr lang="en-US" sz="1200" b="0" i="0" u="none" kern="1200" dirty="0" err="1">
                <a:solidFill>
                  <a:schemeClr val="tx1"/>
                </a:solidFill>
                <a:effectLst/>
                <a:latin typeface="+mn-lt"/>
                <a:ea typeface="+mn-ea"/>
                <a:cs typeface="+mn-cs"/>
              </a:rPr>
              <a:t>tensión</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en</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ningún</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lado</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Te</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sientes</a:t>
            </a:r>
            <a:r>
              <a:rPr lang="en-US" sz="1200" b="0" i="0" u="none" kern="1200" dirty="0">
                <a:solidFill>
                  <a:schemeClr val="tx1"/>
                </a:solidFill>
                <a:effectLst/>
                <a:latin typeface="+mn-lt"/>
                <a:ea typeface="+mn-ea"/>
                <a:cs typeface="+mn-cs"/>
              </a:rPr>
              <a:t> </a:t>
            </a:r>
            <a:r>
              <a:rPr lang="en-US" sz="1200" b="0" i="0" u="none" kern="1200" dirty="0" err="1">
                <a:solidFill>
                  <a:schemeClr val="tx1"/>
                </a:solidFill>
                <a:effectLst/>
                <a:latin typeface="+mn-lt"/>
                <a:ea typeface="+mn-ea"/>
                <a:cs typeface="+mn-cs"/>
              </a:rPr>
              <a:t>cálido</a:t>
            </a:r>
            <a:r>
              <a:rPr lang="en-US" sz="1200" b="0" i="0" u="none" kern="1200" dirty="0">
                <a:solidFill>
                  <a:schemeClr val="tx1"/>
                </a:solidFill>
                <a:effectLst/>
                <a:latin typeface="+mn-lt"/>
                <a:ea typeface="+mn-ea"/>
                <a:cs typeface="+mn-cs"/>
              </a:rPr>
              <a:t> y </a:t>
            </a:r>
            <a:r>
              <a:rPr lang="en-US" sz="1200" b="0" i="0" u="none" kern="1200" dirty="0" err="1">
                <a:solidFill>
                  <a:schemeClr val="tx1"/>
                </a:solidFill>
                <a:effectLst/>
                <a:latin typeface="+mn-lt"/>
                <a:ea typeface="+mn-ea"/>
                <a:cs typeface="+mn-cs"/>
              </a:rPr>
              <a:t>tranquilo</a:t>
            </a:r>
            <a:r>
              <a:rPr lang="en-US" sz="1200" b="0" i="0" u="none" kern="1200">
                <a:solidFill>
                  <a:schemeClr val="tx1"/>
                </a:solidFill>
                <a:effectLst/>
                <a:latin typeface="+mn-lt"/>
                <a:ea typeface="+mn-ea"/>
                <a:cs typeface="+mn-cs"/>
              </a:rPr>
              <a:t>(a).</a:t>
            </a:r>
            <a:endParaRPr lang="en-US" sz="1200" b="0" i="0" u="none" kern="1200" dirty="0">
              <a:solidFill>
                <a:schemeClr val="tx1"/>
              </a:solidFill>
              <a:effectLst/>
              <a:latin typeface="+mn-lt"/>
              <a:ea typeface="+mn-ea"/>
              <a:cs typeface="+mn-cs"/>
            </a:endParaRPr>
          </a:p>
          <a:p>
            <a:endParaRPr lang="en-US" sz="1200" b="0" i="0" u="non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Photo by &lt;a </a:t>
            </a:r>
            <a:r>
              <a:rPr lang="en-US" dirty="0" err="1"/>
              <a:t>href</a:t>
            </a:r>
            <a:r>
              <a:rPr lang="en-US" dirty="0"/>
              <a:t>="/photographer/olchuckj-40204"&gt;</a:t>
            </a:r>
            <a:r>
              <a:rPr lang="en-US" dirty="0" err="1"/>
              <a:t>charles</a:t>
            </a:r>
            <a:r>
              <a:rPr lang="en-US" dirty="0"/>
              <a:t> </a:t>
            </a:r>
            <a:r>
              <a:rPr lang="en-US" dirty="0" err="1"/>
              <a:t>olsen</a:t>
            </a:r>
            <a:r>
              <a:rPr lang="en-US" dirty="0"/>
              <a:t>&lt;/a&gt; from &lt;a </a:t>
            </a:r>
            <a:r>
              <a:rPr lang="en-US" dirty="0" err="1"/>
              <a:t>href</a:t>
            </a:r>
            <a:r>
              <a:rPr lang="en-US" dirty="0"/>
              <a:t>="https://</a:t>
            </a:r>
            <a:r>
              <a:rPr lang="en-US" dirty="0" err="1"/>
              <a:t>freeimages.com</a:t>
            </a:r>
            <a:r>
              <a:rPr lang="en-US" dirty="0"/>
              <a:t>/"&gt;</a:t>
            </a:r>
            <a:r>
              <a:rPr lang="en-US" dirty="0" err="1"/>
              <a:t>FreeImages</a:t>
            </a:r>
            <a:r>
              <a:rPr lang="en-US" dirty="0"/>
              <a:t>&lt;/a&gt;</a:t>
            </a:r>
          </a:p>
          <a:p>
            <a:endParaRPr lang="en-US" dirty="0"/>
          </a:p>
        </p:txBody>
      </p:sp>
      <p:sp>
        <p:nvSpPr>
          <p:cNvPr id="4" name="Slide Number Placeholder 3"/>
          <p:cNvSpPr>
            <a:spLocks noGrp="1"/>
          </p:cNvSpPr>
          <p:nvPr>
            <p:ph type="sldNum" sz="quarter" idx="10"/>
          </p:nvPr>
        </p:nvSpPr>
        <p:spPr/>
        <p:txBody>
          <a:bodyPr/>
          <a:lstStyle/>
          <a:p>
            <a:fld id="{B7129088-AD68-4FE1-A091-7DE532A1EB8D}" type="slidenum">
              <a:rPr lang="en-US" smtClean="0"/>
              <a:t>10</a:t>
            </a:fld>
            <a:endParaRPr lang="en-US"/>
          </a:p>
        </p:txBody>
      </p:sp>
    </p:spTree>
    <p:extLst>
      <p:ext uri="{BB962C8B-B14F-4D97-AF65-F5344CB8AC3E}">
        <p14:creationId xmlns:p14="http://schemas.microsoft.com/office/powerpoint/2010/main" val="9312041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4D02B12-A055-4639-89C2-E3F16E957BEF}" type="datetimeFigureOut">
              <a:rPr lang="en-US" smtClean="0"/>
              <a:t>10/14/2024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CFE83A-D765-41B6-809F-68D3F291D967}" type="slidenum">
              <a:rPr lang="en-US" smtClean="0"/>
              <a:t>‹#›</a:t>
            </a:fld>
            <a:endParaRPr lang="en-US"/>
          </a:p>
        </p:txBody>
      </p:sp>
    </p:spTree>
    <p:extLst>
      <p:ext uri="{BB962C8B-B14F-4D97-AF65-F5344CB8AC3E}">
        <p14:creationId xmlns:p14="http://schemas.microsoft.com/office/powerpoint/2010/main" val="32883994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D02B12-A055-4639-89C2-E3F16E957BEF}" type="datetimeFigureOut">
              <a:rPr lang="en-US" smtClean="0"/>
              <a:t>10/14/2024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CFE83A-D765-41B6-809F-68D3F291D967}" type="slidenum">
              <a:rPr lang="en-US" smtClean="0"/>
              <a:t>‹#›</a:t>
            </a:fld>
            <a:endParaRPr lang="en-US"/>
          </a:p>
        </p:txBody>
      </p:sp>
    </p:spTree>
    <p:extLst>
      <p:ext uri="{BB962C8B-B14F-4D97-AF65-F5344CB8AC3E}">
        <p14:creationId xmlns:p14="http://schemas.microsoft.com/office/powerpoint/2010/main" val="33422173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D02B12-A055-4639-89C2-E3F16E957BEF}" type="datetimeFigureOut">
              <a:rPr lang="en-US" smtClean="0"/>
              <a:t>10/14/2024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CFE83A-D765-41B6-809F-68D3F291D967}" type="slidenum">
              <a:rPr lang="en-US" smtClean="0"/>
              <a:t>‹#›</a:t>
            </a:fld>
            <a:endParaRPr lang="en-US"/>
          </a:p>
        </p:txBody>
      </p:sp>
    </p:spTree>
    <p:extLst>
      <p:ext uri="{BB962C8B-B14F-4D97-AF65-F5344CB8AC3E}">
        <p14:creationId xmlns:p14="http://schemas.microsoft.com/office/powerpoint/2010/main" val="1062065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D02B12-A055-4639-89C2-E3F16E957BEF}" type="datetimeFigureOut">
              <a:rPr lang="en-US" smtClean="0"/>
              <a:t>10/14/2024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CFE83A-D765-41B6-809F-68D3F291D967}" type="slidenum">
              <a:rPr lang="en-US" smtClean="0"/>
              <a:t>‹#›</a:t>
            </a:fld>
            <a:endParaRPr lang="en-US"/>
          </a:p>
        </p:txBody>
      </p:sp>
    </p:spTree>
    <p:extLst>
      <p:ext uri="{BB962C8B-B14F-4D97-AF65-F5344CB8AC3E}">
        <p14:creationId xmlns:p14="http://schemas.microsoft.com/office/powerpoint/2010/main" val="13103121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4D02B12-A055-4639-89C2-E3F16E957BEF}" type="datetimeFigureOut">
              <a:rPr lang="en-US" smtClean="0"/>
              <a:t>10/14/2024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3CFE83A-D765-41B6-809F-68D3F291D967}" type="slidenum">
              <a:rPr lang="en-US" smtClean="0"/>
              <a:t>‹#›</a:t>
            </a:fld>
            <a:endParaRPr lang="en-US"/>
          </a:p>
        </p:txBody>
      </p:sp>
    </p:spTree>
    <p:extLst>
      <p:ext uri="{BB962C8B-B14F-4D97-AF65-F5344CB8AC3E}">
        <p14:creationId xmlns:p14="http://schemas.microsoft.com/office/powerpoint/2010/main" val="5915957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4D02B12-A055-4639-89C2-E3F16E957BEF}" type="datetimeFigureOut">
              <a:rPr lang="en-US" smtClean="0"/>
              <a:t>10/14/2024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CFE83A-D765-41B6-809F-68D3F291D967}" type="slidenum">
              <a:rPr lang="en-US" smtClean="0"/>
              <a:t>‹#›</a:t>
            </a:fld>
            <a:endParaRPr lang="en-US"/>
          </a:p>
        </p:txBody>
      </p:sp>
    </p:spTree>
    <p:extLst>
      <p:ext uri="{BB962C8B-B14F-4D97-AF65-F5344CB8AC3E}">
        <p14:creationId xmlns:p14="http://schemas.microsoft.com/office/powerpoint/2010/main" val="20914579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4D02B12-A055-4639-89C2-E3F16E957BEF}" type="datetimeFigureOut">
              <a:rPr lang="en-US" smtClean="0"/>
              <a:t>10/14/2024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3CFE83A-D765-41B6-809F-68D3F291D967}" type="slidenum">
              <a:rPr lang="en-US" smtClean="0"/>
              <a:t>‹#›</a:t>
            </a:fld>
            <a:endParaRPr lang="en-US"/>
          </a:p>
        </p:txBody>
      </p:sp>
    </p:spTree>
    <p:extLst>
      <p:ext uri="{BB962C8B-B14F-4D97-AF65-F5344CB8AC3E}">
        <p14:creationId xmlns:p14="http://schemas.microsoft.com/office/powerpoint/2010/main" val="9655706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4D02B12-A055-4639-89C2-E3F16E957BEF}" type="datetimeFigureOut">
              <a:rPr lang="en-US" smtClean="0"/>
              <a:t>10/14/2024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3CFE83A-D765-41B6-809F-68D3F291D967}" type="slidenum">
              <a:rPr lang="en-US" smtClean="0"/>
              <a:t>‹#›</a:t>
            </a:fld>
            <a:endParaRPr lang="en-US"/>
          </a:p>
        </p:txBody>
      </p:sp>
    </p:spTree>
    <p:extLst>
      <p:ext uri="{BB962C8B-B14F-4D97-AF65-F5344CB8AC3E}">
        <p14:creationId xmlns:p14="http://schemas.microsoft.com/office/powerpoint/2010/main" val="1122983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D02B12-A055-4639-89C2-E3F16E957BEF}" type="datetimeFigureOut">
              <a:rPr lang="en-US" smtClean="0"/>
              <a:t>10/14/2024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3CFE83A-D765-41B6-809F-68D3F291D967}" type="slidenum">
              <a:rPr lang="en-US" smtClean="0"/>
              <a:t>‹#›</a:t>
            </a:fld>
            <a:endParaRPr lang="en-US"/>
          </a:p>
        </p:txBody>
      </p:sp>
    </p:spTree>
    <p:extLst>
      <p:ext uri="{BB962C8B-B14F-4D97-AF65-F5344CB8AC3E}">
        <p14:creationId xmlns:p14="http://schemas.microsoft.com/office/powerpoint/2010/main" val="20133901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4D02B12-A055-4639-89C2-E3F16E957BEF}" type="datetimeFigureOut">
              <a:rPr lang="en-US" smtClean="0"/>
              <a:t>10/14/2024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CFE83A-D765-41B6-809F-68D3F291D967}" type="slidenum">
              <a:rPr lang="en-US" smtClean="0"/>
              <a:t>‹#›</a:t>
            </a:fld>
            <a:endParaRPr lang="en-US"/>
          </a:p>
        </p:txBody>
      </p:sp>
    </p:spTree>
    <p:extLst>
      <p:ext uri="{BB962C8B-B14F-4D97-AF65-F5344CB8AC3E}">
        <p14:creationId xmlns:p14="http://schemas.microsoft.com/office/powerpoint/2010/main" val="18070431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4D02B12-A055-4639-89C2-E3F16E957BEF}" type="datetimeFigureOut">
              <a:rPr lang="en-US" smtClean="0"/>
              <a:t>10/14/2024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3CFE83A-D765-41B6-809F-68D3F291D967}" type="slidenum">
              <a:rPr lang="en-US" smtClean="0"/>
              <a:t>‹#›</a:t>
            </a:fld>
            <a:endParaRPr lang="en-US"/>
          </a:p>
        </p:txBody>
      </p:sp>
    </p:spTree>
    <p:extLst>
      <p:ext uri="{BB962C8B-B14F-4D97-AF65-F5344CB8AC3E}">
        <p14:creationId xmlns:p14="http://schemas.microsoft.com/office/powerpoint/2010/main" val="1076442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D02B12-A055-4639-89C2-E3F16E957BEF}" type="datetimeFigureOut">
              <a:rPr lang="en-US" smtClean="0"/>
              <a:t>10/14/2024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CFE83A-D765-41B6-809F-68D3F291D967}" type="slidenum">
              <a:rPr lang="en-US" smtClean="0"/>
              <a:t>‹#›</a:t>
            </a:fld>
            <a:endParaRPr lang="en-US"/>
          </a:p>
        </p:txBody>
      </p:sp>
    </p:spTree>
    <p:extLst>
      <p:ext uri="{BB962C8B-B14F-4D97-AF65-F5344CB8AC3E}">
        <p14:creationId xmlns:p14="http://schemas.microsoft.com/office/powerpoint/2010/main" val="27865841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tiff"/></Relationships>
</file>

<file path=ppt/slides/_rels/slide2.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tiff"/></Relationships>
</file>

<file path=ppt/slides/_rels/slide3.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tiff"/></Relationships>
</file>

<file path=ppt/slides/_rels/slide4.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tiff"/></Relationships>
</file>

<file path=ppt/slides/_rels/slide5.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tiff"/></Relationships>
</file>

<file path=ppt/slides/_rels/slide6.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tiff"/></Relationships>
</file>

<file path=ppt/slides/_rels/slide7.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tiff"/></Relationships>
</file>

<file path=ppt/slides/_rels/slide8.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tiff"/></Relationships>
</file>

<file path=ppt/slides/_rels/slide9.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822140-C1AD-D844-8B20-06524981F89E}"/>
              </a:ext>
            </a:extLst>
          </p:cNvPr>
          <p:cNvSpPr>
            <a:spLocks noGrp="1"/>
          </p:cNvSpPr>
          <p:nvPr>
            <p:ph type="title"/>
          </p:nvPr>
        </p:nvSpPr>
        <p:spPr/>
        <p:txBody>
          <a:bodyPr/>
          <a:lstStyle/>
          <a:p>
            <a:r>
              <a:rPr lang="en-US" dirty="0" err="1"/>
              <a:t>Instrucciones</a:t>
            </a:r>
            <a:r>
              <a:rPr lang="en-US" dirty="0"/>
              <a:t> para </a:t>
            </a:r>
            <a:r>
              <a:rPr lang="en-US" dirty="0" err="1"/>
              <a:t>este</a:t>
            </a:r>
            <a:r>
              <a:rPr lang="en-US" dirty="0"/>
              <a:t> </a:t>
            </a:r>
            <a:r>
              <a:rPr lang="en-US" dirty="0" err="1"/>
              <a:t>recurso</a:t>
            </a:r>
            <a:endParaRPr lang="en-US" dirty="0"/>
          </a:p>
        </p:txBody>
      </p:sp>
      <p:sp>
        <p:nvSpPr>
          <p:cNvPr id="5" name="Content Placeholder 4">
            <a:extLst>
              <a:ext uri="{FF2B5EF4-FFF2-40B4-BE49-F238E27FC236}">
                <a16:creationId xmlns:a16="http://schemas.microsoft.com/office/drawing/2014/main" id="{C23FB23A-EAA1-9E4F-981E-0199EAD32D5D}"/>
              </a:ext>
            </a:extLst>
          </p:cNvPr>
          <p:cNvSpPr>
            <a:spLocks noGrp="1"/>
          </p:cNvSpPr>
          <p:nvPr>
            <p:ph idx="1"/>
          </p:nvPr>
        </p:nvSpPr>
        <p:spPr/>
        <p:txBody>
          <a:bodyPr>
            <a:normAutofit fontScale="92500" lnSpcReduction="20000"/>
          </a:bodyPr>
          <a:lstStyle/>
          <a:p>
            <a:r>
              <a:rPr lang="es-ES_tradnl" sz="2800" dirty="0"/>
              <a:t>Las siguientes diapositivas muestran algunas formas de involucrar a los niños en la relajación progresiva muscular.</a:t>
            </a:r>
          </a:p>
          <a:p>
            <a:r>
              <a:rPr lang="es-ES_tradnl" sz="2800" dirty="0"/>
              <a:t>Puede compartir las diapositivas en orden o solo mostrar algunas. Sin embargo, inicialmente es posible que desee compartir todas las diapositivas y preguntarle al niño cuál le gusta más.</a:t>
            </a:r>
          </a:p>
          <a:p>
            <a:r>
              <a:rPr lang="es-ES_tradnl" sz="2800" dirty="0"/>
              <a:t>A medida que presenta cada diapositiva, modele cada movimiento de manera exagerada para que el niño tenga claro cómo hacerlo. Además, ¡hazlo divertido! Haga preguntas como, "¿has visto un gato estirarse? ... ¡Hagámoslo juntos!"</a:t>
            </a:r>
          </a:p>
          <a:p>
            <a:endParaRPr lang="en-US" dirty="0"/>
          </a:p>
        </p:txBody>
      </p:sp>
      <p:sp>
        <p:nvSpPr>
          <p:cNvPr id="6" name="Footer Placeholder 5">
            <a:extLst>
              <a:ext uri="{FF2B5EF4-FFF2-40B4-BE49-F238E27FC236}">
                <a16:creationId xmlns:a16="http://schemas.microsoft.com/office/drawing/2014/main" id="{D9E3B517-E9F3-7A4C-BF82-5657343F304F}"/>
              </a:ext>
            </a:extLst>
          </p:cNvPr>
          <p:cNvSpPr>
            <a:spLocks noGrp="1"/>
          </p:cNvSpPr>
          <p:nvPr>
            <p:ph type="ftr" sz="quarter" idx="11"/>
          </p:nvPr>
        </p:nvSpPr>
        <p:spPr>
          <a:xfrm>
            <a:off x="2510223" y="6492875"/>
            <a:ext cx="4114800" cy="365125"/>
          </a:xfrm>
        </p:spPr>
        <p:txBody>
          <a:bodyPr/>
          <a:lstStyle/>
          <a:p>
            <a:r>
              <a:rPr lang="en-US" dirty="0"/>
              <a:t>Resource created by the MUSC Telehealth Outreach Program</a:t>
            </a:r>
          </a:p>
          <a:p>
            <a:endParaRPr lang="en-US" dirty="0"/>
          </a:p>
        </p:txBody>
      </p:sp>
      <p:pic>
        <p:nvPicPr>
          <p:cNvPr id="7" name="Picture 6">
            <a:extLst>
              <a:ext uri="{FF2B5EF4-FFF2-40B4-BE49-F238E27FC236}">
                <a16:creationId xmlns:a16="http://schemas.microsoft.com/office/drawing/2014/main" id="{16221562-E070-B84A-8C57-EF22334FDD57}"/>
              </a:ext>
            </a:extLst>
          </p:cNvPr>
          <p:cNvPicPr>
            <a:picLocks noChangeAspect="1"/>
          </p:cNvPicPr>
          <p:nvPr/>
        </p:nvPicPr>
        <p:blipFill>
          <a:blip r:embed="rId2"/>
          <a:stretch>
            <a:fillRect/>
          </a:stretch>
        </p:blipFill>
        <p:spPr>
          <a:xfrm>
            <a:off x="7315200" y="5543551"/>
            <a:ext cx="1726357" cy="1248156"/>
          </a:xfrm>
          <a:prstGeom prst="rect">
            <a:avLst/>
          </a:prstGeom>
        </p:spPr>
      </p:pic>
    </p:spTree>
    <p:extLst>
      <p:ext uri="{BB962C8B-B14F-4D97-AF65-F5344CB8AC3E}">
        <p14:creationId xmlns:p14="http://schemas.microsoft.com/office/powerpoint/2010/main" val="31676401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a:t>Chapotea tus dedos en el lodo</a:t>
            </a:r>
          </a:p>
        </p:txBody>
      </p:sp>
      <p:sp>
        <p:nvSpPr>
          <p:cNvPr id="4" name="Footer Placeholder 5">
            <a:extLst>
              <a:ext uri="{FF2B5EF4-FFF2-40B4-BE49-F238E27FC236}">
                <a16:creationId xmlns:a16="http://schemas.microsoft.com/office/drawing/2014/main" id="{4F5F7519-7D95-344D-81D6-C0344B251F2E}"/>
              </a:ext>
            </a:extLst>
          </p:cNvPr>
          <p:cNvSpPr>
            <a:spLocks noGrp="1"/>
          </p:cNvSpPr>
          <p:nvPr>
            <p:ph type="ftr" sz="quarter" idx="11"/>
          </p:nvPr>
        </p:nvSpPr>
        <p:spPr>
          <a:xfrm>
            <a:off x="2510223" y="6492875"/>
            <a:ext cx="4114800" cy="365125"/>
          </a:xfrm>
        </p:spPr>
        <p:txBody>
          <a:bodyPr/>
          <a:lstStyle/>
          <a:p>
            <a:r>
              <a:rPr lang="en-US" dirty="0"/>
              <a:t>Resource created by the MUSC Telehealth Outreach Program</a:t>
            </a:r>
          </a:p>
          <a:p>
            <a:endParaRPr lang="en-US" dirty="0"/>
          </a:p>
        </p:txBody>
      </p:sp>
      <p:pic>
        <p:nvPicPr>
          <p:cNvPr id="5" name="Picture 4">
            <a:extLst>
              <a:ext uri="{FF2B5EF4-FFF2-40B4-BE49-F238E27FC236}">
                <a16:creationId xmlns:a16="http://schemas.microsoft.com/office/drawing/2014/main" id="{28DF7D6F-15B3-FF4B-86CA-1A1AECBBA706}"/>
              </a:ext>
            </a:extLst>
          </p:cNvPr>
          <p:cNvPicPr>
            <a:picLocks noChangeAspect="1"/>
          </p:cNvPicPr>
          <p:nvPr/>
        </p:nvPicPr>
        <p:blipFill>
          <a:blip r:embed="rId3"/>
          <a:stretch>
            <a:fillRect/>
          </a:stretch>
        </p:blipFill>
        <p:spPr>
          <a:xfrm>
            <a:off x="7239000" y="5473319"/>
            <a:ext cx="1726357" cy="1248156"/>
          </a:xfrm>
          <a:prstGeom prst="rect">
            <a:avLst/>
          </a:prstGeom>
        </p:spPr>
      </p:pic>
      <p:pic>
        <p:nvPicPr>
          <p:cNvPr id="6" name="Picture 5">
            <a:extLst>
              <a:ext uri="{FF2B5EF4-FFF2-40B4-BE49-F238E27FC236}">
                <a16:creationId xmlns:a16="http://schemas.microsoft.com/office/drawing/2014/main" id="{E90B14C0-0B49-4F4D-A260-CCFFA84090A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43423" y="1444601"/>
            <a:ext cx="6248400" cy="4104039"/>
          </a:xfrm>
          <a:prstGeom prst="rect">
            <a:avLst/>
          </a:prstGeom>
        </p:spPr>
      </p:pic>
    </p:spTree>
    <p:extLst>
      <p:ext uri="{BB962C8B-B14F-4D97-AF65-F5344CB8AC3E}">
        <p14:creationId xmlns:p14="http://schemas.microsoft.com/office/powerpoint/2010/main" val="35169006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
            </a:r>
            <a:r>
              <a:rPr lang="en-US" dirty="0" err="1"/>
              <a:t>Vamos</a:t>
            </a:r>
            <a:r>
              <a:rPr lang="en-US" dirty="0"/>
              <a:t> a </a:t>
            </a:r>
            <a:r>
              <a:rPr lang="en-US" dirty="0" err="1"/>
              <a:t>relajarnos</a:t>
            </a:r>
            <a:r>
              <a:rPr lang="en-US" dirty="0"/>
              <a:t>!</a:t>
            </a:r>
          </a:p>
        </p:txBody>
      </p:sp>
      <p:sp>
        <p:nvSpPr>
          <p:cNvPr id="4" name="Footer Placeholder 5">
            <a:extLst>
              <a:ext uri="{FF2B5EF4-FFF2-40B4-BE49-F238E27FC236}">
                <a16:creationId xmlns:a16="http://schemas.microsoft.com/office/drawing/2014/main" id="{5385BC28-70C8-2047-B624-F9DDF1593AA0}"/>
              </a:ext>
            </a:extLst>
          </p:cNvPr>
          <p:cNvSpPr>
            <a:spLocks noGrp="1"/>
          </p:cNvSpPr>
          <p:nvPr>
            <p:ph type="ftr" sz="quarter" idx="11"/>
          </p:nvPr>
        </p:nvSpPr>
        <p:spPr>
          <a:xfrm>
            <a:off x="2510223" y="6492875"/>
            <a:ext cx="4114800" cy="365125"/>
          </a:xfrm>
        </p:spPr>
        <p:txBody>
          <a:bodyPr/>
          <a:lstStyle/>
          <a:p>
            <a:r>
              <a:rPr lang="en-US" dirty="0"/>
              <a:t>Resource created by the MUSC Telehealth Outreach Program</a:t>
            </a:r>
          </a:p>
          <a:p>
            <a:endParaRPr lang="en-US" dirty="0"/>
          </a:p>
        </p:txBody>
      </p:sp>
      <p:pic>
        <p:nvPicPr>
          <p:cNvPr id="5" name="Picture 4">
            <a:extLst>
              <a:ext uri="{FF2B5EF4-FFF2-40B4-BE49-F238E27FC236}">
                <a16:creationId xmlns:a16="http://schemas.microsoft.com/office/drawing/2014/main" id="{4F994290-8096-EB4C-9C7A-512B66DD3F89}"/>
              </a:ext>
            </a:extLst>
          </p:cNvPr>
          <p:cNvPicPr>
            <a:picLocks noChangeAspect="1"/>
          </p:cNvPicPr>
          <p:nvPr/>
        </p:nvPicPr>
        <p:blipFill>
          <a:blip r:embed="rId3"/>
          <a:stretch>
            <a:fillRect/>
          </a:stretch>
        </p:blipFill>
        <p:spPr>
          <a:xfrm>
            <a:off x="7315200" y="5543551"/>
            <a:ext cx="1726357" cy="1248156"/>
          </a:xfrm>
          <a:prstGeom prst="rect">
            <a:avLst/>
          </a:prstGeom>
        </p:spPr>
      </p:pic>
      <p:pic>
        <p:nvPicPr>
          <p:cNvPr id="6" name="Picture 5">
            <a:extLst>
              <a:ext uri="{FF2B5EF4-FFF2-40B4-BE49-F238E27FC236}">
                <a16:creationId xmlns:a16="http://schemas.microsoft.com/office/drawing/2014/main" id="{6B36C391-B3FC-3948-80AE-FDE5379CDE4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28442" y="1417638"/>
            <a:ext cx="5278362" cy="4221201"/>
          </a:xfrm>
          <a:prstGeom prst="rect">
            <a:avLst/>
          </a:prstGeom>
        </p:spPr>
      </p:pic>
    </p:spTree>
    <p:extLst>
      <p:ext uri="{BB962C8B-B14F-4D97-AF65-F5344CB8AC3E}">
        <p14:creationId xmlns:p14="http://schemas.microsoft.com/office/powerpoint/2010/main" val="33863394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a:t>Aprieta un limón</a:t>
            </a:r>
          </a:p>
        </p:txBody>
      </p:sp>
      <p:sp>
        <p:nvSpPr>
          <p:cNvPr id="4" name="Footer Placeholder 5">
            <a:extLst>
              <a:ext uri="{FF2B5EF4-FFF2-40B4-BE49-F238E27FC236}">
                <a16:creationId xmlns:a16="http://schemas.microsoft.com/office/drawing/2014/main" id="{FACBA37A-0E44-C344-BF77-8A942FE5C777}"/>
              </a:ext>
            </a:extLst>
          </p:cNvPr>
          <p:cNvSpPr>
            <a:spLocks noGrp="1"/>
          </p:cNvSpPr>
          <p:nvPr>
            <p:ph type="ftr" sz="quarter" idx="11"/>
          </p:nvPr>
        </p:nvSpPr>
        <p:spPr>
          <a:xfrm>
            <a:off x="2510223" y="6492875"/>
            <a:ext cx="4114800" cy="365125"/>
          </a:xfrm>
        </p:spPr>
        <p:txBody>
          <a:bodyPr/>
          <a:lstStyle/>
          <a:p>
            <a:r>
              <a:rPr lang="en-US" dirty="0"/>
              <a:t>Resource created by the MUSC Telehealth Outreach Program</a:t>
            </a:r>
          </a:p>
          <a:p>
            <a:endParaRPr lang="en-US" dirty="0"/>
          </a:p>
        </p:txBody>
      </p:sp>
      <p:pic>
        <p:nvPicPr>
          <p:cNvPr id="5" name="Picture 4">
            <a:extLst>
              <a:ext uri="{FF2B5EF4-FFF2-40B4-BE49-F238E27FC236}">
                <a16:creationId xmlns:a16="http://schemas.microsoft.com/office/drawing/2014/main" id="{B9C65BD8-03E4-594D-AABD-559B818FFC82}"/>
              </a:ext>
            </a:extLst>
          </p:cNvPr>
          <p:cNvPicPr>
            <a:picLocks noChangeAspect="1"/>
          </p:cNvPicPr>
          <p:nvPr/>
        </p:nvPicPr>
        <p:blipFill>
          <a:blip r:embed="rId3"/>
          <a:stretch>
            <a:fillRect/>
          </a:stretch>
        </p:blipFill>
        <p:spPr>
          <a:xfrm>
            <a:off x="7239000" y="5473319"/>
            <a:ext cx="1726357" cy="1248156"/>
          </a:xfrm>
          <a:prstGeom prst="rect">
            <a:avLst/>
          </a:prstGeom>
        </p:spPr>
      </p:pic>
      <p:pic>
        <p:nvPicPr>
          <p:cNvPr id="6" name="Picture 5">
            <a:extLst>
              <a:ext uri="{FF2B5EF4-FFF2-40B4-BE49-F238E27FC236}">
                <a16:creationId xmlns:a16="http://schemas.microsoft.com/office/drawing/2014/main" id="{26DB5F65-3DF9-124E-A5BF-637F0DC32249}"/>
              </a:ext>
            </a:extLst>
          </p:cNvPr>
          <p:cNvPicPr>
            <a:picLocks noChangeAspect="1"/>
          </p:cNvPicPr>
          <p:nvPr/>
        </p:nvPicPr>
        <p:blipFill>
          <a:blip r:embed="rId4"/>
          <a:stretch>
            <a:fillRect/>
          </a:stretch>
        </p:blipFill>
        <p:spPr>
          <a:xfrm>
            <a:off x="1446154" y="1624255"/>
            <a:ext cx="6242938" cy="3877056"/>
          </a:xfrm>
          <a:prstGeom prst="rect">
            <a:avLst/>
          </a:prstGeom>
        </p:spPr>
      </p:pic>
    </p:spTree>
    <p:extLst>
      <p:ext uri="{BB962C8B-B14F-4D97-AF65-F5344CB8AC3E}">
        <p14:creationId xmlns:p14="http://schemas.microsoft.com/office/powerpoint/2010/main" val="25086790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a:t>Estírate como un gato</a:t>
            </a:r>
          </a:p>
        </p:txBody>
      </p:sp>
      <p:sp>
        <p:nvSpPr>
          <p:cNvPr id="4" name="Footer Placeholder 5">
            <a:extLst>
              <a:ext uri="{FF2B5EF4-FFF2-40B4-BE49-F238E27FC236}">
                <a16:creationId xmlns:a16="http://schemas.microsoft.com/office/drawing/2014/main" id="{CF392CEB-8F9D-B344-9781-F23494AE0A1C}"/>
              </a:ext>
            </a:extLst>
          </p:cNvPr>
          <p:cNvSpPr>
            <a:spLocks noGrp="1"/>
          </p:cNvSpPr>
          <p:nvPr>
            <p:ph type="ftr" sz="quarter" idx="11"/>
          </p:nvPr>
        </p:nvSpPr>
        <p:spPr>
          <a:xfrm>
            <a:off x="2510223" y="6492875"/>
            <a:ext cx="4114800" cy="365125"/>
          </a:xfrm>
        </p:spPr>
        <p:txBody>
          <a:bodyPr/>
          <a:lstStyle/>
          <a:p>
            <a:r>
              <a:rPr lang="en-US" dirty="0"/>
              <a:t>Resource created by the MUSC Telehealth Outreach Program</a:t>
            </a:r>
          </a:p>
          <a:p>
            <a:endParaRPr lang="en-US" dirty="0"/>
          </a:p>
        </p:txBody>
      </p:sp>
      <p:pic>
        <p:nvPicPr>
          <p:cNvPr id="5" name="Picture 4">
            <a:extLst>
              <a:ext uri="{FF2B5EF4-FFF2-40B4-BE49-F238E27FC236}">
                <a16:creationId xmlns:a16="http://schemas.microsoft.com/office/drawing/2014/main" id="{A599E6A6-7B62-174D-B8BF-B31443FFB5BE}"/>
              </a:ext>
            </a:extLst>
          </p:cNvPr>
          <p:cNvPicPr>
            <a:picLocks noChangeAspect="1"/>
          </p:cNvPicPr>
          <p:nvPr/>
        </p:nvPicPr>
        <p:blipFill>
          <a:blip r:embed="rId3"/>
          <a:stretch>
            <a:fillRect/>
          </a:stretch>
        </p:blipFill>
        <p:spPr>
          <a:xfrm>
            <a:off x="7239000" y="5473319"/>
            <a:ext cx="1726357" cy="1248156"/>
          </a:xfrm>
          <a:prstGeom prst="rect">
            <a:avLst/>
          </a:prstGeom>
        </p:spPr>
      </p:pic>
      <p:pic>
        <p:nvPicPr>
          <p:cNvPr id="6" name="Picture 5">
            <a:extLst>
              <a:ext uri="{FF2B5EF4-FFF2-40B4-BE49-F238E27FC236}">
                <a16:creationId xmlns:a16="http://schemas.microsoft.com/office/drawing/2014/main" id="{86D58048-C97A-774B-AED1-D3BA00D523D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329123" y="1868855"/>
            <a:ext cx="6477000" cy="3153247"/>
          </a:xfrm>
          <a:prstGeom prst="rect">
            <a:avLst/>
          </a:prstGeom>
        </p:spPr>
      </p:pic>
    </p:spTree>
    <p:extLst>
      <p:ext uri="{BB962C8B-B14F-4D97-AF65-F5344CB8AC3E}">
        <p14:creationId xmlns:p14="http://schemas.microsoft.com/office/powerpoint/2010/main" val="519713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a:t>Esconde en tu caparazón</a:t>
            </a:r>
          </a:p>
        </p:txBody>
      </p:sp>
      <p:sp>
        <p:nvSpPr>
          <p:cNvPr id="4" name="Footer Placeholder 5">
            <a:extLst>
              <a:ext uri="{FF2B5EF4-FFF2-40B4-BE49-F238E27FC236}">
                <a16:creationId xmlns:a16="http://schemas.microsoft.com/office/drawing/2014/main" id="{34F2F73A-4782-C549-962A-C7D079437811}"/>
              </a:ext>
            </a:extLst>
          </p:cNvPr>
          <p:cNvSpPr>
            <a:spLocks noGrp="1"/>
          </p:cNvSpPr>
          <p:nvPr>
            <p:ph type="ftr" sz="quarter" idx="11"/>
          </p:nvPr>
        </p:nvSpPr>
        <p:spPr>
          <a:xfrm>
            <a:off x="2510223" y="6492875"/>
            <a:ext cx="4114800" cy="365125"/>
          </a:xfrm>
        </p:spPr>
        <p:txBody>
          <a:bodyPr/>
          <a:lstStyle/>
          <a:p>
            <a:r>
              <a:rPr lang="en-US" dirty="0"/>
              <a:t>Resource created by the MUSC Telehealth Outreach Program</a:t>
            </a:r>
          </a:p>
          <a:p>
            <a:endParaRPr lang="en-US" dirty="0"/>
          </a:p>
        </p:txBody>
      </p:sp>
      <p:pic>
        <p:nvPicPr>
          <p:cNvPr id="5" name="Picture 4">
            <a:extLst>
              <a:ext uri="{FF2B5EF4-FFF2-40B4-BE49-F238E27FC236}">
                <a16:creationId xmlns:a16="http://schemas.microsoft.com/office/drawing/2014/main" id="{A47EC7BC-2A8A-3941-9DC5-83EA81CD1FB4}"/>
              </a:ext>
            </a:extLst>
          </p:cNvPr>
          <p:cNvPicPr>
            <a:picLocks noChangeAspect="1"/>
          </p:cNvPicPr>
          <p:nvPr/>
        </p:nvPicPr>
        <p:blipFill>
          <a:blip r:embed="rId3"/>
          <a:stretch>
            <a:fillRect/>
          </a:stretch>
        </p:blipFill>
        <p:spPr>
          <a:xfrm>
            <a:off x="7239000" y="5473319"/>
            <a:ext cx="1726357" cy="1248156"/>
          </a:xfrm>
          <a:prstGeom prst="rect">
            <a:avLst/>
          </a:prstGeom>
        </p:spPr>
      </p:pic>
      <p:pic>
        <p:nvPicPr>
          <p:cNvPr id="6" name="Picture 5">
            <a:extLst>
              <a:ext uri="{FF2B5EF4-FFF2-40B4-BE49-F238E27FC236}">
                <a16:creationId xmlns:a16="http://schemas.microsoft.com/office/drawing/2014/main" id="{67D73BA8-B52F-534B-B29F-A127E60E0DC4}"/>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976823" y="1600014"/>
            <a:ext cx="5181600" cy="3886200"/>
          </a:xfrm>
          <a:prstGeom prst="rect">
            <a:avLst/>
          </a:prstGeom>
        </p:spPr>
      </p:pic>
    </p:spTree>
    <p:extLst>
      <p:ext uri="{BB962C8B-B14F-4D97-AF65-F5344CB8AC3E}">
        <p14:creationId xmlns:p14="http://schemas.microsoft.com/office/powerpoint/2010/main" val="20233064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a:t>Colúmpiate</a:t>
            </a:r>
            <a:r>
              <a:rPr lang="en-US" dirty="0"/>
              <a:t> alto</a:t>
            </a:r>
          </a:p>
        </p:txBody>
      </p:sp>
      <p:sp>
        <p:nvSpPr>
          <p:cNvPr id="4" name="Footer Placeholder 5">
            <a:extLst>
              <a:ext uri="{FF2B5EF4-FFF2-40B4-BE49-F238E27FC236}">
                <a16:creationId xmlns:a16="http://schemas.microsoft.com/office/drawing/2014/main" id="{A3AEE9E1-222A-684E-8F4D-746117D17C96}"/>
              </a:ext>
            </a:extLst>
          </p:cNvPr>
          <p:cNvSpPr>
            <a:spLocks noGrp="1"/>
          </p:cNvSpPr>
          <p:nvPr>
            <p:ph type="ftr" sz="quarter" idx="11"/>
          </p:nvPr>
        </p:nvSpPr>
        <p:spPr>
          <a:xfrm>
            <a:off x="2510223" y="6492875"/>
            <a:ext cx="4114800" cy="365125"/>
          </a:xfrm>
        </p:spPr>
        <p:txBody>
          <a:bodyPr/>
          <a:lstStyle/>
          <a:p>
            <a:r>
              <a:rPr lang="en-US" dirty="0"/>
              <a:t>Resource created by the MUSC Telehealth Outreach Program</a:t>
            </a:r>
          </a:p>
          <a:p>
            <a:endParaRPr lang="en-US" dirty="0"/>
          </a:p>
        </p:txBody>
      </p:sp>
      <p:pic>
        <p:nvPicPr>
          <p:cNvPr id="5" name="Picture 4">
            <a:extLst>
              <a:ext uri="{FF2B5EF4-FFF2-40B4-BE49-F238E27FC236}">
                <a16:creationId xmlns:a16="http://schemas.microsoft.com/office/drawing/2014/main" id="{4AF12AF3-7BB0-F641-81B2-BE8EBE12965C}"/>
              </a:ext>
            </a:extLst>
          </p:cNvPr>
          <p:cNvPicPr>
            <a:picLocks noChangeAspect="1"/>
          </p:cNvPicPr>
          <p:nvPr/>
        </p:nvPicPr>
        <p:blipFill>
          <a:blip r:embed="rId3"/>
          <a:stretch>
            <a:fillRect/>
          </a:stretch>
        </p:blipFill>
        <p:spPr>
          <a:xfrm>
            <a:off x="7239000" y="5473319"/>
            <a:ext cx="1726357" cy="1248156"/>
          </a:xfrm>
          <a:prstGeom prst="rect">
            <a:avLst/>
          </a:prstGeom>
        </p:spPr>
      </p:pic>
      <p:pic>
        <p:nvPicPr>
          <p:cNvPr id="6" name="Picture 5">
            <a:extLst>
              <a:ext uri="{FF2B5EF4-FFF2-40B4-BE49-F238E27FC236}">
                <a16:creationId xmlns:a16="http://schemas.microsoft.com/office/drawing/2014/main" id="{0934FCBF-B2B3-D749-B71B-B0C7D064528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053022" y="1426606"/>
            <a:ext cx="5029201" cy="4276989"/>
          </a:xfrm>
          <a:prstGeom prst="rect">
            <a:avLst/>
          </a:prstGeom>
        </p:spPr>
      </p:pic>
    </p:spTree>
    <p:extLst>
      <p:ext uri="{BB962C8B-B14F-4D97-AF65-F5344CB8AC3E}">
        <p14:creationId xmlns:p14="http://schemas.microsoft.com/office/powerpoint/2010/main" val="17969298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s-ES_tradnl" dirty="0"/>
              <a:t>Aprieta</a:t>
            </a:r>
            <a:r>
              <a:rPr lang="en-US" dirty="0"/>
              <a:t> para pasar la </a:t>
            </a:r>
            <a:r>
              <a:rPr lang="en-US" dirty="0" err="1"/>
              <a:t>cerca</a:t>
            </a:r>
            <a:endParaRPr lang="en-US" dirty="0"/>
          </a:p>
        </p:txBody>
      </p:sp>
      <p:sp>
        <p:nvSpPr>
          <p:cNvPr id="4" name="Footer Placeholder 5">
            <a:extLst>
              <a:ext uri="{FF2B5EF4-FFF2-40B4-BE49-F238E27FC236}">
                <a16:creationId xmlns:a16="http://schemas.microsoft.com/office/drawing/2014/main" id="{292F3C04-0D0E-C045-BB74-E35ED8D757BF}"/>
              </a:ext>
            </a:extLst>
          </p:cNvPr>
          <p:cNvSpPr>
            <a:spLocks noGrp="1"/>
          </p:cNvSpPr>
          <p:nvPr>
            <p:ph type="ftr" sz="quarter" idx="11"/>
          </p:nvPr>
        </p:nvSpPr>
        <p:spPr>
          <a:xfrm>
            <a:off x="2510223" y="6492875"/>
            <a:ext cx="4114800" cy="365125"/>
          </a:xfrm>
        </p:spPr>
        <p:txBody>
          <a:bodyPr/>
          <a:lstStyle/>
          <a:p>
            <a:r>
              <a:rPr lang="en-US" dirty="0"/>
              <a:t>Resource created by the MUSC Telehealth Outreach Program</a:t>
            </a:r>
          </a:p>
          <a:p>
            <a:endParaRPr lang="en-US" dirty="0"/>
          </a:p>
        </p:txBody>
      </p:sp>
      <p:pic>
        <p:nvPicPr>
          <p:cNvPr id="5" name="Picture 4">
            <a:extLst>
              <a:ext uri="{FF2B5EF4-FFF2-40B4-BE49-F238E27FC236}">
                <a16:creationId xmlns:a16="http://schemas.microsoft.com/office/drawing/2014/main" id="{6FAA9F2C-96E3-1142-8291-242675A980D8}"/>
              </a:ext>
            </a:extLst>
          </p:cNvPr>
          <p:cNvPicPr>
            <a:picLocks noChangeAspect="1"/>
          </p:cNvPicPr>
          <p:nvPr/>
        </p:nvPicPr>
        <p:blipFill>
          <a:blip r:embed="rId3"/>
          <a:stretch>
            <a:fillRect/>
          </a:stretch>
        </p:blipFill>
        <p:spPr>
          <a:xfrm>
            <a:off x="7239000" y="5473319"/>
            <a:ext cx="1726357" cy="1248156"/>
          </a:xfrm>
          <a:prstGeom prst="rect">
            <a:avLst/>
          </a:prstGeom>
        </p:spPr>
      </p:pic>
      <p:pic>
        <p:nvPicPr>
          <p:cNvPr id="6" name="Picture 5">
            <a:extLst>
              <a:ext uri="{FF2B5EF4-FFF2-40B4-BE49-F238E27FC236}">
                <a16:creationId xmlns:a16="http://schemas.microsoft.com/office/drawing/2014/main" id="{0BBB8588-4F10-CA4A-8337-829A73ED3BD7}"/>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557723" y="1479657"/>
            <a:ext cx="6019800" cy="4013200"/>
          </a:xfrm>
          <a:prstGeom prst="rect">
            <a:avLst/>
          </a:prstGeom>
        </p:spPr>
      </p:pic>
    </p:spTree>
    <p:extLst>
      <p:ext uri="{BB962C8B-B14F-4D97-AF65-F5344CB8AC3E}">
        <p14:creationId xmlns:p14="http://schemas.microsoft.com/office/powerpoint/2010/main" val="19622779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a:t>Mastica la zanahoria</a:t>
            </a:r>
          </a:p>
        </p:txBody>
      </p:sp>
      <p:sp>
        <p:nvSpPr>
          <p:cNvPr id="4" name="Footer Placeholder 5">
            <a:extLst>
              <a:ext uri="{FF2B5EF4-FFF2-40B4-BE49-F238E27FC236}">
                <a16:creationId xmlns:a16="http://schemas.microsoft.com/office/drawing/2014/main" id="{28122894-4942-A646-8DBF-8A54FD73754F}"/>
              </a:ext>
            </a:extLst>
          </p:cNvPr>
          <p:cNvSpPr>
            <a:spLocks noGrp="1"/>
          </p:cNvSpPr>
          <p:nvPr>
            <p:ph type="ftr" sz="quarter" idx="11"/>
          </p:nvPr>
        </p:nvSpPr>
        <p:spPr>
          <a:xfrm>
            <a:off x="2510223" y="6492875"/>
            <a:ext cx="4114800" cy="365125"/>
          </a:xfrm>
        </p:spPr>
        <p:txBody>
          <a:bodyPr/>
          <a:lstStyle/>
          <a:p>
            <a:r>
              <a:rPr lang="en-US" dirty="0"/>
              <a:t>Resource created by the MUSC Telehealth Outreach Program</a:t>
            </a:r>
          </a:p>
          <a:p>
            <a:endParaRPr lang="en-US" dirty="0"/>
          </a:p>
        </p:txBody>
      </p:sp>
      <p:pic>
        <p:nvPicPr>
          <p:cNvPr id="6" name="Picture 5">
            <a:extLst>
              <a:ext uri="{FF2B5EF4-FFF2-40B4-BE49-F238E27FC236}">
                <a16:creationId xmlns:a16="http://schemas.microsoft.com/office/drawing/2014/main" id="{5964DD9B-DABB-C642-BF11-C6431BEEF5A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90600" y="1376216"/>
            <a:ext cx="6934200" cy="4622800"/>
          </a:xfrm>
          <a:prstGeom prst="rect">
            <a:avLst/>
          </a:prstGeom>
        </p:spPr>
      </p:pic>
      <p:pic>
        <p:nvPicPr>
          <p:cNvPr id="5" name="Picture 4">
            <a:extLst>
              <a:ext uri="{FF2B5EF4-FFF2-40B4-BE49-F238E27FC236}">
                <a16:creationId xmlns:a16="http://schemas.microsoft.com/office/drawing/2014/main" id="{F0C0A81D-F0F9-0547-9EE6-3A0BCA92D963}"/>
              </a:ext>
            </a:extLst>
          </p:cNvPr>
          <p:cNvPicPr>
            <a:picLocks noChangeAspect="1"/>
          </p:cNvPicPr>
          <p:nvPr/>
        </p:nvPicPr>
        <p:blipFill>
          <a:blip r:embed="rId4"/>
          <a:stretch>
            <a:fillRect/>
          </a:stretch>
        </p:blipFill>
        <p:spPr>
          <a:xfrm>
            <a:off x="7239000" y="5473319"/>
            <a:ext cx="1726357" cy="1248156"/>
          </a:xfrm>
          <a:prstGeom prst="rect">
            <a:avLst/>
          </a:prstGeom>
        </p:spPr>
      </p:pic>
    </p:spTree>
    <p:extLst>
      <p:ext uri="{BB962C8B-B14F-4D97-AF65-F5344CB8AC3E}">
        <p14:creationId xmlns:p14="http://schemas.microsoft.com/office/powerpoint/2010/main" val="25033030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a:t>Quítate la mosca de tu nariz</a:t>
            </a:r>
          </a:p>
        </p:txBody>
      </p:sp>
      <p:sp>
        <p:nvSpPr>
          <p:cNvPr id="4" name="Footer Placeholder 5">
            <a:extLst>
              <a:ext uri="{FF2B5EF4-FFF2-40B4-BE49-F238E27FC236}">
                <a16:creationId xmlns:a16="http://schemas.microsoft.com/office/drawing/2014/main" id="{757E5CA2-222F-2747-8CAC-86B24FA28D1A}"/>
              </a:ext>
            </a:extLst>
          </p:cNvPr>
          <p:cNvSpPr>
            <a:spLocks noGrp="1"/>
          </p:cNvSpPr>
          <p:nvPr>
            <p:ph type="ftr" sz="quarter" idx="11"/>
          </p:nvPr>
        </p:nvSpPr>
        <p:spPr>
          <a:xfrm>
            <a:off x="2510223" y="6492875"/>
            <a:ext cx="4114800" cy="365125"/>
          </a:xfrm>
        </p:spPr>
        <p:txBody>
          <a:bodyPr/>
          <a:lstStyle/>
          <a:p>
            <a:r>
              <a:rPr lang="en-US" dirty="0"/>
              <a:t>Resource created by the MUSC Telehealth Outreach Program</a:t>
            </a:r>
          </a:p>
          <a:p>
            <a:endParaRPr lang="en-US" dirty="0"/>
          </a:p>
        </p:txBody>
      </p:sp>
      <p:pic>
        <p:nvPicPr>
          <p:cNvPr id="5" name="Picture 4">
            <a:extLst>
              <a:ext uri="{FF2B5EF4-FFF2-40B4-BE49-F238E27FC236}">
                <a16:creationId xmlns:a16="http://schemas.microsoft.com/office/drawing/2014/main" id="{612285E2-376B-1347-9903-8BF46FDC0EDC}"/>
              </a:ext>
            </a:extLst>
          </p:cNvPr>
          <p:cNvPicPr>
            <a:picLocks noChangeAspect="1"/>
          </p:cNvPicPr>
          <p:nvPr/>
        </p:nvPicPr>
        <p:blipFill>
          <a:blip r:embed="rId3"/>
          <a:stretch>
            <a:fillRect/>
          </a:stretch>
        </p:blipFill>
        <p:spPr>
          <a:xfrm>
            <a:off x="7239000" y="5473319"/>
            <a:ext cx="1726357" cy="1248156"/>
          </a:xfrm>
          <a:prstGeom prst="rect">
            <a:avLst/>
          </a:prstGeom>
        </p:spPr>
      </p:pic>
      <p:pic>
        <p:nvPicPr>
          <p:cNvPr id="6" name="Picture 5">
            <a:extLst>
              <a:ext uri="{FF2B5EF4-FFF2-40B4-BE49-F238E27FC236}">
                <a16:creationId xmlns:a16="http://schemas.microsoft.com/office/drawing/2014/main" id="{152ECF69-766D-BE42-A0AF-213BD079D4C5}"/>
              </a:ext>
            </a:extLst>
          </p:cNvPr>
          <p:cNvPicPr>
            <a:picLocks noChangeAspect="1"/>
          </p:cNvPicPr>
          <p:nvPr/>
        </p:nvPicPr>
        <p:blipFill>
          <a:blip r:embed="rId4"/>
          <a:stretch>
            <a:fillRect/>
          </a:stretch>
        </p:blipFill>
        <p:spPr>
          <a:xfrm>
            <a:off x="1786323" y="1600200"/>
            <a:ext cx="5562600" cy="4021156"/>
          </a:xfrm>
          <a:prstGeom prst="rect">
            <a:avLst/>
          </a:prstGeom>
        </p:spPr>
      </p:pic>
    </p:spTree>
    <p:extLst>
      <p:ext uri="{BB962C8B-B14F-4D97-AF65-F5344CB8AC3E}">
        <p14:creationId xmlns:p14="http://schemas.microsoft.com/office/powerpoint/2010/main" val="9676620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251</TotalTime>
  <Words>1301</Words>
  <Application>Microsoft Office PowerPoint</Application>
  <PresentationFormat>On-screen Show (4:3)</PresentationFormat>
  <Paragraphs>71</Paragraphs>
  <Slides>10</Slides>
  <Notes>9</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Arial</vt:lpstr>
      <vt:lpstr>Calibri</vt:lpstr>
      <vt:lpstr>Office Theme</vt:lpstr>
      <vt:lpstr>Instrucciones para este recurso</vt:lpstr>
      <vt:lpstr>¡Vamos a relajarnos!</vt:lpstr>
      <vt:lpstr>Aprieta un limón</vt:lpstr>
      <vt:lpstr>Estírate como un gato</vt:lpstr>
      <vt:lpstr>Esconde en tu caparazón</vt:lpstr>
      <vt:lpstr>Colúmpiate alto</vt:lpstr>
      <vt:lpstr>Aprieta para pasar la cerca</vt:lpstr>
      <vt:lpstr>Mastica la zanahoria</vt:lpstr>
      <vt:lpstr>Quítate la mosca de tu nariz</vt:lpstr>
      <vt:lpstr>Chapotea tus dedos en el lodo</vt:lpstr>
    </vt:vector>
  </TitlesOfParts>
  <Company>Medical University of South Carolina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Eneida Vilella</cp:lastModifiedBy>
  <cp:revision>28</cp:revision>
  <dcterms:created xsi:type="dcterms:W3CDTF">2018-10-30T15:37:43Z</dcterms:created>
  <dcterms:modified xsi:type="dcterms:W3CDTF">2024-10-14T14:40:36Z</dcterms:modified>
</cp:coreProperties>
</file>