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69" r:id="rId3"/>
    <p:sldMasterId id="2147483791" r:id="rId4"/>
  </p:sldMasterIdLst>
  <p:notesMasterIdLst>
    <p:notesMasterId r:id="rId29"/>
  </p:notesMasterIdLst>
  <p:sldIdLst>
    <p:sldId id="269" r:id="rId5"/>
    <p:sldId id="270" r:id="rId6"/>
    <p:sldId id="281" r:id="rId7"/>
    <p:sldId id="256" r:id="rId8"/>
    <p:sldId id="268" r:id="rId9"/>
    <p:sldId id="257" r:id="rId10"/>
    <p:sldId id="258" r:id="rId11"/>
    <p:sldId id="261" r:id="rId12"/>
    <p:sldId id="262" r:id="rId13"/>
    <p:sldId id="260" r:id="rId14"/>
    <p:sldId id="263" r:id="rId15"/>
    <p:sldId id="265" r:id="rId16"/>
    <p:sldId id="264" r:id="rId17"/>
    <p:sldId id="266" r:id="rId18"/>
    <p:sldId id="267" r:id="rId19"/>
    <p:sldId id="272" r:id="rId20"/>
    <p:sldId id="273" r:id="rId21"/>
    <p:sldId id="274" r:id="rId22"/>
    <p:sldId id="275" r:id="rId23"/>
    <p:sldId id="276" r:id="rId24"/>
    <p:sldId id="277" r:id="rId25"/>
    <p:sldId id="278" r:id="rId26"/>
    <p:sldId id="279" r:id="rId27"/>
    <p:sldId id="280"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5"/>
    <p:restoredTop sz="85790"/>
  </p:normalViewPr>
  <p:slideViewPr>
    <p:cSldViewPr>
      <p:cViewPr varScale="1">
        <p:scale>
          <a:sx n="70" d="100"/>
          <a:sy n="70" d="100"/>
        </p:scale>
        <p:origin x="181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CE4D30-6017-4D94-BEA0-CA09D5CBD02A}"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D36BD728-E228-4FC6-9303-763B5D6C5617}">
      <dgm:prSet/>
      <dgm:spPr/>
      <dgm:t>
        <a:bodyPr/>
        <a:lstStyle/>
        <a:p>
          <a:pPr>
            <a:lnSpc>
              <a:spcPct val="100000"/>
            </a:lnSpc>
          </a:pPr>
          <a:r>
            <a:rPr lang="en-US"/>
            <a:t>This exercise to help you learn the ways your muscles tense and relax. I will ask you tense specific muscle groups for 5-10 seconds, and then let it relax for 5-10 seconds. While relaxing, try to do so completely and let the muscle go completely limp. </a:t>
          </a:r>
        </a:p>
      </dgm:t>
    </dgm:pt>
    <dgm:pt modelId="{B2EFFA77-6C12-41E7-9756-C840534F8A34}" type="parTrans" cxnId="{C05C2D0D-3BB4-41AB-BCA4-7B1D17F61152}">
      <dgm:prSet/>
      <dgm:spPr/>
      <dgm:t>
        <a:bodyPr/>
        <a:lstStyle/>
        <a:p>
          <a:endParaRPr lang="en-US"/>
        </a:p>
      </dgm:t>
    </dgm:pt>
    <dgm:pt modelId="{520F72D3-51D4-41F9-9606-F939ADC2F8A4}" type="sibTrans" cxnId="{C05C2D0D-3BB4-41AB-BCA4-7B1D17F61152}">
      <dgm:prSet/>
      <dgm:spPr/>
      <dgm:t>
        <a:bodyPr/>
        <a:lstStyle/>
        <a:p>
          <a:endParaRPr lang="en-US"/>
        </a:p>
      </dgm:t>
    </dgm:pt>
    <dgm:pt modelId="{CF6D6086-7458-4328-96C1-3F36147FC1DC}">
      <dgm:prSet/>
      <dgm:spPr/>
      <dgm:t>
        <a:bodyPr/>
        <a:lstStyle/>
        <a:p>
          <a:pPr>
            <a:lnSpc>
              <a:spcPct val="100000"/>
            </a:lnSpc>
          </a:pPr>
          <a:r>
            <a:rPr lang="en-US"/>
            <a:t>Sit comfortably in your chair.</a:t>
          </a:r>
        </a:p>
      </dgm:t>
    </dgm:pt>
    <dgm:pt modelId="{83BDE326-17CD-4973-BAC8-F245A09D5AB6}" type="parTrans" cxnId="{698B4F3F-DA59-4E0D-8931-0BAB6BE200E5}">
      <dgm:prSet/>
      <dgm:spPr/>
      <dgm:t>
        <a:bodyPr/>
        <a:lstStyle/>
        <a:p>
          <a:endParaRPr lang="en-US"/>
        </a:p>
      </dgm:t>
    </dgm:pt>
    <dgm:pt modelId="{86FE14D2-0104-42FD-9EB7-CF1D5C7A9113}" type="sibTrans" cxnId="{698B4F3F-DA59-4E0D-8931-0BAB6BE200E5}">
      <dgm:prSet/>
      <dgm:spPr/>
      <dgm:t>
        <a:bodyPr/>
        <a:lstStyle/>
        <a:p>
          <a:endParaRPr lang="en-US"/>
        </a:p>
      </dgm:t>
    </dgm:pt>
    <dgm:pt modelId="{BEA9126C-B266-40AC-8C24-54BA14667779}">
      <dgm:prSet/>
      <dgm:spPr/>
      <dgm:t>
        <a:bodyPr/>
        <a:lstStyle/>
        <a:p>
          <a:pPr>
            <a:lnSpc>
              <a:spcPct val="100000"/>
            </a:lnSpc>
          </a:pPr>
          <a:r>
            <a:rPr lang="en-US"/>
            <a:t>If you are comfortable, close your eyes and try to imagine the scenarios we are practicing.</a:t>
          </a:r>
        </a:p>
      </dgm:t>
    </dgm:pt>
    <dgm:pt modelId="{DF00BD1F-6F71-4E82-971E-44D444CEFC26}" type="parTrans" cxnId="{D08CEDE4-DE2E-4413-941E-B8D8CDAFB0B8}">
      <dgm:prSet/>
      <dgm:spPr/>
      <dgm:t>
        <a:bodyPr/>
        <a:lstStyle/>
        <a:p>
          <a:endParaRPr lang="en-US"/>
        </a:p>
      </dgm:t>
    </dgm:pt>
    <dgm:pt modelId="{40A8CFD5-6741-4C15-9CA1-7678E96A02E9}" type="sibTrans" cxnId="{D08CEDE4-DE2E-4413-941E-B8D8CDAFB0B8}">
      <dgm:prSet/>
      <dgm:spPr/>
      <dgm:t>
        <a:bodyPr/>
        <a:lstStyle/>
        <a:p>
          <a:endParaRPr lang="en-US"/>
        </a:p>
      </dgm:t>
    </dgm:pt>
    <dgm:pt modelId="{DBE1BA9E-E7B0-4F1D-A9CE-B7B3895ECEC7}" type="pres">
      <dgm:prSet presAssocID="{D8CE4D30-6017-4D94-BEA0-CA09D5CBD02A}" presName="root" presStyleCnt="0">
        <dgm:presLayoutVars>
          <dgm:dir/>
          <dgm:resizeHandles val="exact"/>
        </dgm:presLayoutVars>
      </dgm:prSet>
      <dgm:spPr/>
    </dgm:pt>
    <dgm:pt modelId="{9AECACFB-53C8-41A7-99F0-24F247E07DC6}" type="pres">
      <dgm:prSet presAssocID="{D36BD728-E228-4FC6-9303-763B5D6C5617}" presName="compNode" presStyleCnt="0"/>
      <dgm:spPr/>
    </dgm:pt>
    <dgm:pt modelId="{5EDEFBB9-1F46-4FFA-A0D5-12AE5AD3791D}" type="pres">
      <dgm:prSet presAssocID="{D36BD728-E228-4FC6-9303-763B5D6C5617}" presName="bgRect" presStyleLbl="bgShp" presStyleIdx="0" presStyleCnt="3"/>
      <dgm:spPr/>
    </dgm:pt>
    <dgm:pt modelId="{F23BC58C-2216-4F11-89EF-141F482F3D02}" type="pres">
      <dgm:prSet presAssocID="{D36BD728-E228-4FC6-9303-763B5D6C561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uscle Arm"/>
        </a:ext>
      </dgm:extLst>
    </dgm:pt>
    <dgm:pt modelId="{3DAC8A7B-A4FD-4F99-BCE6-B955B9D0ABD3}" type="pres">
      <dgm:prSet presAssocID="{D36BD728-E228-4FC6-9303-763B5D6C5617}" presName="spaceRect" presStyleCnt="0"/>
      <dgm:spPr/>
    </dgm:pt>
    <dgm:pt modelId="{0D24F0E6-443C-4D37-BB7B-70780A30434D}" type="pres">
      <dgm:prSet presAssocID="{D36BD728-E228-4FC6-9303-763B5D6C5617}" presName="parTx" presStyleLbl="revTx" presStyleIdx="0" presStyleCnt="3">
        <dgm:presLayoutVars>
          <dgm:chMax val="0"/>
          <dgm:chPref val="0"/>
        </dgm:presLayoutVars>
      </dgm:prSet>
      <dgm:spPr/>
    </dgm:pt>
    <dgm:pt modelId="{470DF627-893D-4F9B-AE0C-17CA3764D64D}" type="pres">
      <dgm:prSet presAssocID="{520F72D3-51D4-41F9-9606-F939ADC2F8A4}" presName="sibTrans" presStyleCnt="0"/>
      <dgm:spPr/>
    </dgm:pt>
    <dgm:pt modelId="{13946C8E-FF50-4C68-8782-CF8BBF182CBE}" type="pres">
      <dgm:prSet presAssocID="{CF6D6086-7458-4328-96C1-3F36147FC1DC}" presName="compNode" presStyleCnt="0"/>
      <dgm:spPr/>
    </dgm:pt>
    <dgm:pt modelId="{66E84DAE-D485-478F-8D45-4337238333E7}" type="pres">
      <dgm:prSet presAssocID="{CF6D6086-7458-4328-96C1-3F36147FC1DC}" presName="bgRect" presStyleLbl="bgShp" presStyleIdx="1" presStyleCnt="3"/>
      <dgm:spPr/>
    </dgm:pt>
    <dgm:pt modelId="{CBF0D0F6-5A64-48BB-874E-2999DD6A60FE}" type="pres">
      <dgm:prSet presAssocID="{CF6D6086-7458-4328-96C1-3F36147FC1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ouch"/>
        </a:ext>
      </dgm:extLst>
    </dgm:pt>
    <dgm:pt modelId="{087FA49D-6155-4AD8-9A22-FDAE962C6359}" type="pres">
      <dgm:prSet presAssocID="{CF6D6086-7458-4328-96C1-3F36147FC1DC}" presName="spaceRect" presStyleCnt="0"/>
      <dgm:spPr/>
    </dgm:pt>
    <dgm:pt modelId="{53509B86-C9AC-446C-9788-D8C338266DB7}" type="pres">
      <dgm:prSet presAssocID="{CF6D6086-7458-4328-96C1-3F36147FC1DC}" presName="parTx" presStyleLbl="revTx" presStyleIdx="1" presStyleCnt="3">
        <dgm:presLayoutVars>
          <dgm:chMax val="0"/>
          <dgm:chPref val="0"/>
        </dgm:presLayoutVars>
      </dgm:prSet>
      <dgm:spPr/>
    </dgm:pt>
    <dgm:pt modelId="{5C591605-6B9F-4025-84E7-040C30FBC6CB}" type="pres">
      <dgm:prSet presAssocID="{86FE14D2-0104-42FD-9EB7-CF1D5C7A9113}" presName="sibTrans" presStyleCnt="0"/>
      <dgm:spPr/>
    </dgm:pt>
    <dgm:pt modelId="{D5CC19CB-8B8D-42D0-AA5F-91861AA7046A}" type="pres">
      <dgm:prSet presAssocID="{BEA9126C-B266-40AC-8C24-54BA14667779}" presName="compNode" presStyleCnt="0"/>
      <dgm:spPr/>
    </dgm:pt>
    <dgm:pt modelId="{65937810-D10D-4887-88DF-D317EFF534CC}" type="pres">
      <dgm:prSet presAssocID="{BEA9126C-B266-40AC-8C24-54BA14667779}" presName="bgRect" presStyleLbl="bgShp" presStyleIdx="2" presStyleCnt="3"/>
      <dgm:spPr/>
    </dgm:pt>
    <dgm:pt modelId="{C18BBCC6-C8BC-49D7-9A9F-D9012ED2149D}" type="pres">
      <dgm:prSet presAssocID="{BEA9126C-B266-40AC-8C24-54BA146677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yes"/>
        </a:ext>
      </dgm:extLst>
    </dgm:pt>
    <dgm:pt modelId="{B6BC0156-A73E-4DD0-A838-C7D827734210}" type="pres">
      <dgm:prSet presAssocID="{BEA9126C-B266-40AC-8C24-54BA14667779}" presName="spaceRect" presStyleCnt="0"/>
      <dgm:spPr/>
    </dgm:pt>
    <dgm:pt modelId="{562B6CD1-C7C9-43A5-AA0D-4EE55C43EA71}" type="pres">
      <dgm:prSet presAssocID="{BEA9126C-B266-40AC-8C24-54BA14667779}" presName="parTx" presStyleLbl="revTx" presStyleIdx="2" presStyleCnt="3">
        <dgm:presLayoutVars>
          <dgm:chMax val="0"/>
          <dgm:chPref val="0"/>
        </dgm:presLayoutVars>
      </dgm:prSet>
      <dgm:spPr/>
    </dgm:pt>
  </dgm:ptLst>
  <dgm:cxnLst>
    <dgm:cxn modelId="{A6613A08-22E8-43F8-943A-899A8D7B3CF6}" type="presOf" srcId="{D8CE4D30-6017-4D94-BEA0-CA09D5CBD02A}" destId="{DBE1BA9E-E7B0-4F1D-A9CE-B7B3895ECEC7}" srcOrd="0" destOrd="0" presId="urn:microsoft.com/office/officeart/2018/2/layout/IconVerticalSolidList"/>
    <dgm:cxn modelId="{C05C2D0D-3BB4-41AB-BCA4-7B1D17F61152}" srcId="{D8CE4D30-6017-4D94-BEA0-CA09D5CBD02A}" destId="{D36BD728-E228-4FC6-9303-763B5D6C5617}" srcOrd="0" destOrd="0" parTransId="{B2EFFA77-6C12-41E7-9756-C840534F8A34}" sibTransId="{520F72D3-51D4-41F9-9606-F939ADC2F8A4}"/>
    <dgm:cxn modelId="{698B4F3F-DA59-4E0D-8931-0BAB6BE200E5}" srcId="{D8CE4D30-6017-4D94-BEA0-CA09D5CBD02A}" destId="{CF6D6086-7458-4328-96C1-3F36147FC1DC}" srcOrd="1" destOrd="0" parTransId="{83BDE326-17CD-4973-BAC8-F245A09D5AB6}" sibTransId="{86FE14D2-0104-42FD-9EB7-CF1D5C7A9113}"/>
    <dgm:cxn modelId="{00000E6B-DACA-4F78-9962-B5E210DF9431}" type="presOf" srcId="{BEA9126C-B266-40AC-8C24-54BA14667779}" destId="{562B6CD1-C7C9-43A5-AA0D-4EE55C43EA71}" srcOrd="0" destOrd="0" presId="urn:microsoft.com/office/officeart/2018/2/layout/IconVerticalSolidList"/>
    <dgm:cxn modelId="{D4F04C82-CA26-4B5D-9E22-69FD38987013}" type="presOf" srcId="{D36BD728-E228-4FC6-9303-763B5D6C5617}" destId="{0D24F0E6-443C-4D37-BB7B-70780A30434D}" srcOrd="0" destOrd="0" presId="urn:microsoft.com/office/officeart/2018/2/layout/IconVerticalSolidList"/>
    <dgm:cxn modelId="{C715B797-AE85-41C7-AE9A-E60EE348E76E}" type="presOf" srcId="{CF6D6086-7458-4328-96C1-3F36147FC1DC}" destId="{53509B86-C9AC-446C-9788-D8C338266DB7}" srcOrd="0" destOrd="0" presId="urn:microsoft.com/office/officeart/2018/2/layout/IconVerticalSolidList"/>
    <dgm:cxn modelId="{D08CEDE4-DE2E-4413-941E-B8D8CDAFB0B8}" srcId="{D8CE4D30-6017-4D94-BEA0-CA09D5CBD02A}" destId="{BEA9126C-B266-40AC-8C24-54BA14667779}" srcOrd="2" destOrd="0" parTransId="{DF00BD1F-6F71-4E82-971E-44D444CEFC26}" sibTransId="{40A8CFD5-6741-4C15-9CA1-7678E96A02E9}"/>
    <dgm:cxn modelId="{4A46C67C-0B79-4CAC-BEFD-855ED811143E}" type="presParOf" srcId="{DBE1BA9E-E7B0-4F1D-A9CE-B7B3895ECEC7}" destId="{9AECACFB-53C8-41A7-99F0-24F247E07DC6}" srcOrd="0" destOrd="0" presId="urn:microsoft.com/office/officeart/2018/2/layout/IconVerticalSolidList"/>
    <dgm:cxn modelId="{71A962B0-069F-4F3B-9922-1ECD426A7DC3}" type="presParOf" srcId="{9AECACFB-53C8-41A7-99F0-24F247E07DC6}" destId="{5EDEFBB9-1F46-4FFA-A0D5-12AE5AD3791D}" srcOrd="0" destOrd="0" presId="urn:microsoft.com/office/officeart/2018/2/layout/IconVerticalSolidList"/>
    <dgm:cxn modelId="{437C90E6-C079-4B69-AD19-D0D1C6F74B98}" type="presParOf" srcId="{9AECACFB-53C8-41A7-99F0-24F247E07DC6}" destId="{F23BC58C-2216-4F11-89EF-141F482F3D02}" srcOrd="1" destOrd="0" presId="urn:microsoft.com/office/officeart/2018/2/layout/IconVerticalSolidList"/>
    <dgm:cxn modelId="{D2F96993-855F-4F87-B29A-C99E827F9826}" type="presParOf" srcId="{9AECACFB-53C8-41A7-99F0-24F247E07DC6}" destId="{3DAC8A7B-A4FD-4F99-BCE6-B955B9D0ABD3}" srcOrd="2" destOrd="0" presId="urn:microsoft.com/office/officeart/2018/2/layout/IconVerticalSolidList"/>
    <dgm:cxn modelId="{0A110243-B298-4F81-9975-E7723E7BB45D}" type="presParOf" srcId="{9AECACFB-53C8-41A7-99F0-24F247E07DC6}" destId="{0D24F0E6-443C-4D37-BB7B-70780A30434D}" srcOrd="3" destOrd="0" presId="urn:microsoft.com/office/officeart/2018/2/layout/IconVerticalSolidList"/>
    <dgm:cxn modelId="{A7C22972-E8DC-457B-BD79-6CA7D7338264}" type="presParOf" srcId="{DBE1BA9E-E7B0-4F1D-A9CE-B7B3895ECEC7}" destId="{470DF627-893D-4F9B-AE0C-17CA3764D64D}" srcOrd="1" destOrd="0" presId="urn:microsoft.com/office/officeart/2018/2/layout/IconVerticalSolidList"/>
    <dgm:cxn modelId="{B271D12B-20EF-40EB-A514-C5E14769AC91}" type="presParOf" srcId="{DBE1BA9E-E7B0-4F1D-A9CE-B7B3895ECEC7}" destId="{13946C8E-FF50-4C68-8782-CF8BBF182CBE}" srcOrd="2" destOrd="0" presId="urn:microsoft.com/office/officeart/2018/2/layout/IconVerticalSolidList"/>
    <dgm:cxn modelId="{EB511993-2319-48E8-8B6D-42414D213C76}" type="presParOf" srcId="{13946C8E-FF50-4C68-8782-CF8BBF182CBE}" destId="{66E84DAE-D485-478F-8D45-4337238333E7}" srcOrd="0" destOrd="0" presId="urn:microsoft.com/office/officeart/2018/2/layout/IconVerticalSolidList"/>
    <dgm:cxn modelId="{1159508A-B531-4E9C-80AC-9AB6E12F1F4E}" type="presParOf" srcId="{13946C8E-FF50-4C68-8782-CF8BBF182CBE}" destId="{CBF0D0F6-5A64-48BB-874E-2999DD6A60FE}" srcOrd="1" destOrd="0" presId="urn:microsoft.com/office/officeart/2018/2/layout/IconVerticalSolidList"/>
    <dgm:cxn modelId="{4CA5F5F0-5FD1-4AFB-BF7E-C23BCABBD858}" type="presParOf" srcId="{13946C8E-FF50-4C68-8782-CF8BBF182CBE}" destId="{087FA49D-6155-4AD8-9A22-FDAE962C6359}" srcOrd="2" destOrd="0" presId="urn:microsoft.com/office/officeart/2018/2/layout/IconVerticalSolidList"/>
    <dgm:cxn modelId="{03A43A7E-4FB2-4A3C-8900-4330A7D01B35}" type="presParOf" srcId="{13946C8E-FF50-4C68-8782-CF8BBF182CBE}" destId="{53509B86-C9AC-446C-9788-D8C338266DB7}" srcOrd="3" destOrd="0" presId="urn:microsoft.com/office/officeart/2018/2/layout/IconVerticalSolidList"/>
    <dgm:cxn modelId="{8B6DA815-9E8D-412C-BFC0-9372A0DC1FE6}" type="presParOf" srcId="{DBE1BA9E-E7B0-4F1D-A9CE-B7B3895ECEC7}" destId="{5C591605-6B9F-4025-84E7-040C30FBC6CB}" srcOrd="3" destOrd="0" presId="urn:microsoft.com/office/officeart/2018/2/layout/IconVerticalSolidList"/>
    <dgm:cxn modelId="{370847DE-B004-4A3D-A40C-DBA7E7E1A429}" type="presParOf" srcId="{DBE1BA9E-E7B0-4F1D-A9CE-B7B3895ECEC7}" destId="{D5CC19CB-8B8D-42D0-AA5F-91861AA7046A}" srcOrd="4" destOrd="0" presId="urn:microsoft.com/office/officeart/2018/2/layout/IconVerticalSolidList"/>
    <dgm:cxn modelId="{87D4F262-8190-46D5-A6F8-1BEDA4588F56}" type="presParOf" srcId="{D5CC19CB-8B8D-42D0-AA5F-91861AA7046A}" destId="{65937810-D10D-4887-88DF-D317EFF534CC}" srcOrd="0" destOrd="0" presId="urn:microsoft.com/office/officeart/2018/2/layout/IconVerticalSolidList"/>
    <dgm:cxn modelId="{D1ACC9D6-39C1-4E73-B128-5F7443BDD2A4}" type="presParOf" srcId="{D5CC19CB-8B8D-42D0-AA5F-91861AA7046A}" destId="{C18BBCC6-C8BC-49D7-9A9F-D9012ED2149D}" srcOrd="1" destOrd="0" presId="urn:microsoft.com/office/officeart/2018/2/layout/IconVerticalSolidList"/>
    <dgm:cxn modelId="{CB8CC0B1-CFA0-4602-B704-5E77FB28223F}" type="presParOf" srcId="{D5CC19CB-8B8D-42D0-AA5F-91861AA7046A}" destId="{B6BC0156-A73E-4DD0-A838-C7D827734210}" srcOrd="2" destOrd="0" presId="urn:microsoft.com/office/officeart/2018/2/layout/IconVerticalSolidList"/>
    <dgm:cxn modelId="{36491980-C5D5-4447-8F58-BC5434973280}" type="presParOf" srcId="{D5CC19CB-8B8D-42D0-AA5F-91861AA7046A}" destId="{562B6CD1-C7C9-43A5-AA0D-4EE55C43EA7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DEFBB9-1F46-4FFA-A0D5-12AE5AD3791D}">
      <dsp:nvSpPr>
        <dsp:cNvPr id="0" name=""/>
        <dsp:cNvSpPr/>
      </dsp:nvSpPr>
      <dsp:spPr>
        <a:xfrm>
          <a:off x="0" y="531"/>
          <a:ext cx="7347856"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BC58C-2216-4F11-89EF-141F482F3D02}">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4F0E6-443C-4D37-BB7B-70780A30434D}">
      <dsp:nvSpPr>
        <dsp:cNvPr id="0" name=""/>
        <dsp:cNvSpPr/>
      </dsp:nvSpPr>
      <dsp:spPr>
        <a:xfrm>
          <a:off x="1435590" y="531"/>
          <a:ext cx="591226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This exercise to help you learn the ways your muscles tense and relax. I will ask you tense specific muscle groups for 5-10 seconds, and then let it relax for 5-10 seconds. While relaxing, try to do so completely and let the muscle go completely limp. </a:t>
          </a:r>
        </a:p>
      </dsp:txBody>
      <dsp:txXfrm>
        <a:off x="1435590" y="531"/>
        <a:ext cx="5912265" cy="1242935"/>
      </dsp:txXfrm>
    </dsp:sp>
    <dsp:sp modelId="{66E84DAE-D485-478F-8D45-4337238333E7}">
      <dsp:nvSpPr>
        <dsp:cNvPr id="0" name=""/>
        <dsp:cNvSpPr/>
      </dsp:nvSpPr>
      <dsp:spPr>
        <a:xfrm>
          <a:off x="0" y="1554201"/>
          <a:ext cx="7347856"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F0D0F6-5A64-48BB-874E-2999DD6A60F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509B86-C9AC-446C-9788-D8C338266DB7}">
      <dsp:nvSpPr>
        <dsp:cNvPr id="0" name=""/>
        <dsp:cNvSpPr/>
      </dsp:nvSpPr>
      <dsp:spPr>
        <a:xfrm>
          <a:off x="1435590" y="1554201"/>
          <a:ext cx="591226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Sit comfortably in your chair.</a:t>
          </a:r>
        </a:p>
      </dsp:txBody>
      <dsp:txXfrm>
        <a:off x="1435590" y="1554201"/>
        <a:ext cx="5912265" cy="1242935"/>
      </dsp:txXfrm>
    </dsp:sp>
    <dsp:sp modelId="{65937810-D10D-4887-88DF-D317EFF534CC}">
      <dsp:nvSpPr>
        <dsp:cNvPr id="0" name=""/>
        <dsp:cNvSpPr/>
      </dsp:nvSpPr>
      <dsp:spPr>
        <a:xfrm>
          <a:off x="0" y="3107870"/>
          <a:ext cx="7347856" cy="124293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8BBCC6-C8BC-49D7-9A9F-D9012ED2149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2B6CD1-C7C9-43A5-AA0D-4EE55C43EA71}">
      <dsp:nvSpPr>
        <dsp:cNvPr id="0" name=""/>
        <dsp:cNvSpPr/>
      </dsp:nvSpPr>
      <dsp:spPr>
        <a:xfrm>
          <a:off x="1435590" y="3107870"/>
          <a:ext cx="5912265"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622300">
            <a:lnSpc>
              <a:spcPct val="100000"/>
            </a:lnSpc>
            <a:spcBef>
              <a:spcPct val="0"/>
            </a:spcBef>
            <a:spcAft>
              <a:spcPct val="35000"/>
            </a:spcAft>
            <a:buNone/>
          </a:pPr>
          <a:r>
            <a:rPr lang="en-US" sz="1400" kern="1200"/>
            <a:t>If you are comfortable, close your eyes and try to imagine the scenarios we are practicing.</a:t>
          </a:r>
        </a:p>
      </dsp:txBody>
      <dsp:txXfrm>
        <a:off x="1435590" y="3107870"/>
        <a:ext cx="5912265" cy="1242935"/>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272B-C13F-9747-B211-67370A3E5882}" type="datetimeFigureOut">
              <a:rPr lang="en-US" smtClean="0"/>
              <a:t>10/14/2024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A81CF8-5F9F-694A-A1A8-1BA424CD185E}" type="slidenum">
              <a:rPr lang="en-US" smtClean="0"/>
              <a:t>‹#›</a:t>
            </a:fld>
            <a:endParaRPr lang="en-US"/>
          </a:p>
        </p:txBody>
      </p:sp>
    </p:spTree>
    <p:extLst>
      <p:ext uri="{BB962C8B-B14F-4D97-AF65-F5344CB8AC3E}">
        <p14:creationId xmlns:p14="http://schemas.microsoft.com/office/powerpoint/2010/main" val="299394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="/photographer/aklepsteen-45254"&gt;Adam </a:t>
            </a:r>
            <a:r>
              <a:rPr lang="en-US" dirty="0" err="1"/>
              <a:t>Klepsteen</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4</a:t>
            </a:fld>
            <a:endParaRPr lang="en-US"/>
          </a:p>
        </p:txBody>
      </p:sp>
    </p:spTree>
    <p:extLst>
      <p:ext uri="{BB962C8B-B14F-4D97-AF65-F5344CB8AC3E}">
        <p14:creationId xmlns:p14="http://schemas.microsoft.com/office/powerpoint/2010/main" val="523158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="/photographer/byronh1-51313"&gt;</a:t>
            </a:r>
            <a:r>
              <a:rPr lang="en-US" dirty="0" err="1"/>
              <a:t>byron</a:t>
            </a:r>
            <a:r>
              <a:rPr lang="en-US" dirty="0"/>
              <a:t> hardy&lt;/a&gt;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7</a:t>
            </a:fld>
            <a:endParaRPr lang="en-US"/>
          </a:p>
        </p:txBody>
      </p:sp>
    </p:spTree>
    <p:extLst>
      <p:ext uri="{BB962C8B-B14F-4D97-AF65-F5344CB8AC3E}">
        <p14:creationId xmlns:p14="http://schemas.microsoft.com/office/powerpoint/2010/main" val="2972065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="/photographer/surfapimp-44425"&gt;Andreas Schmidt&lt;/a&gt;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5"/>
          </p:nvPr>
        </p:nvSpPr>
        <p:spPr/>
        <p:txBody>
          <a:bodyPr/>
          <a:lstStyle/>
          <a:p>
            <a:fld id="{CCA81CF8-5F9F-694A-A1A8-1BA424CD185E}" type="slidenum">
              <a:rPr lang="en-US" smtClean="0"/>
              <a:t>10</a:t>
            </a:fld>
            <a:endParaRPr lang="en-US"/>
          </a:p>
        </p:txBody>
      </p:sp>
    </p:spTree>
    <p:extLst>
      <p:ext uri="{BB962C8B-B14F-4D97-AF65-F5344CB8AC3E}">
        <p14:creationId xmlns:p14="http://schemas.microsoft.com/office/powerpoint/2010/main" val="244390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="/photographer/Jaymarr-42913"&gt;Jennifer Marr&lt;/a&gt;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13</a:t>
            </a:fld>
            <a:endParaRPr lang="en-US"/>
          </a:p>
        </p:txBody>
      </p:sp>
    </p:spTree>
    <p:extLst>
      <p:ext uri="{BB962C8B-B14F-4D97-AF65-F5344CB8AC3E}">
        <p14:creationId xmlns:p14="http://schemas.microsoft.com/office/powerpoint/2010/main" val="558168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&lt;a </a:t>
            </a:r>
            <a:r>
              <a:rPr lang="en-US" dirty="0" err="1"/>
              <a:t>href</a:t>
            </a:r>
            <a:r>
              <a:rPr lang="en-US" dirty="0"/>
              <a:t>="/photographer/winjohn-50474"&gt;John </a:t>
            </a:r>
            <a:r>
              <a:rPr lang="en-US" dirty="0" err="1"/>
              <a:t>evans</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p:txBody>
      </p:sp>
      <p:sp>
        <p:nvSpPr>
          <p:cNvPr id="4" name="Slide Number Placeholder 3"/>
          <p:cNvSpPr>
            <a:spLocks noGrp="1"/>
          </p:cNvSpPr>
          <p:nvPr>
            <p:ph type="sldNum" sz="quarter" idx="5"/>
          </p:nvPr>
        </p:nvSpPr>
        <p:spPr/>
        <p:txBody>
          <a:bodyPr/>
          <a:lstStyle/>
          <a:p>
            <a:fld id="{CCA81CF8-5F9F-694A-A1A8-1BA424CD185E}" type="slidenum">
              <a:rPr lang="en-US" smtClean="0"/>
              <a:t>15</a:t>
            </a:fld>
            <a:endParaRPr lang="en-US"/>
          </a:p>
        </p:txBody>
      </p:sp>
    </p:spTree>
    <p:extLst>
      <p:ext uri="{BB962C8B-B14F-4D97-AF65-F5344CB8AC3E}">
        <p14:creationId xmlns:p14="http://schemas.microsoft.com/office/powerpoint/2010/main" val="2594118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4FE8628-7A86-9943-8AE8-BD046A59D5F3}" type="datetime1">
              <a:rPr lang="en-US" smtClean="0"/>
              <a:t>10/14/2024</a:t>
            </a:fld>
            <a:endParaRPr lang="en-US"/>
          </a:p>
        </p:txBody>
      </p:sp>
      <p:sp>
        <p:nvSpPr>
          <p:cNvPr id="5" name="Footer Placeholder 4"/>
          <p:cNvSpPr>
            <a:spLocks noGrp="1"/>
          </p:cNvSpPr>
          <p:nvPr>
            <p:ph type="ftr" sz="quarter" idx="11"/>
          </p:nvPr>
        </p:nvSpPr>
        <p:spPr>
          <a:xfrm>
            <a:off x="2733039" y="6324600"/>
            <a:ext cx="3972561" cy="365760"/>
          </a:xfrm>
          <a:prstGeom prst="rect">
            <a:avLst/>
          </a:prstGeom>
        </p:spPr>
        <p:txBody>
          <a:bodyPr/>
          <a:lstStyle>
            <a:lvl1pPr>
              <a:defRPr sz="1050"/>
            </a:lvl1pPr>
          </a:lstStyle>
          <a:p>
            <a:r>
              <a:rPr lang="en-US" dirty="0"/>
              <a:t>Resource created by the MUSC Telehealth Outreach Program</a:t>
            </a:r>
          </a:p>
          <a:p>
            <a:endParaRPr lang="en-US" dirty="0"/>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A17C4-ADF3-1547-B566-37993C3727A5}"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8DB18A-AE1F-CD4B-A92E-A11418E2BDF2}"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628650" y="1548245"/>
            <a:ext cx="7886700" cy="2240280"/>
          </a:xfrm>
        </p:spPr>
        <p:txBody>
          <a:bodyPr anchor="b">
            <a:normAutofit/>
          </a:bodyPr>
          <a:lstStyle>
            <a:lvl1pPr algn="ctr">
              <a:defRPr sz="3300">
                <a:solidFill>
                  <a:schemeClr val="bg1"/>
                </a:solidFill>
              </a:defRPr>
            </a:lvl1pPr>
          </a:lstStyle>
          <a:p>
            <a:r>
              <a:rPr lang="en-US"/>
              <a:t>Click to edit Master title style</a:t>
            </a:r>
          </a:p>
        </p:txBody>
      </p:sp>
      <p:sp>
        <p:nvSpPr>
          <p:cNvPr id="3" name="Subtitle 2"/>
          <p:cNvSpPr>
            <a:spLocks noGrp="1"/>
          </p:cNvSpPr>
          <p:nvPr>
            <p:ph type="subTitle" idx="1"/>
          </p:nvPr>
        </p:nvSpPr>
        <p:spPr>
          <a:xfrm>
            <a:off x="628650" y="3854659"/>
            <a:ext cx="7886700" cy="1143000"/>
          </a:xfrm>
        </p:spPr>
        <p:txBody>
          <a:bodyPr>
            <a:normAutofit/>
          </a:bodyPr>
          <a:lstStyle>
            <a:lvl1pPr marL="0" indent="0" algn="ctr">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1674632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9144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400050" y="5084483"/>
            <a:ext cx="8343900" cy="914400"/>
          </a:xfrm>
        </p:spPr>
        <p:txBody>
          <a:bodyPr anchor="b">
            <a:normAutofit/>
          </a:bodyPr>
          <a:lstStyle>
            <a:lvl1pPr algn="ctr">
              <a:defRPr sz="3300" spc="-38"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3063240"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6126480" y="1"/>
            <a:ext cx="3017520" cy="4745736"/>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3" name="Subtitle 2"/>
          <p:cNvSpPr>
            <a:spLocks noGrp="1"/>
          </p:cNvSpPr>
          <p:nvPr>
            <p:ph type="subTitle" idx="1"/>
          </p:nvPr>
        </p:nvSpPr>
        <p:spPr>
          <a:xfrm>
            <a:off x="400050" y="6043123"/>
            <a:ext cx="8343900" cy="571500"/>
          </a:xfrm>
        </p:spPr>
        <p:txBody>
          <a:bodyPr>
            <a:normAutofit/>
          </a:bodyPr>
          <a:lstStyle>
            <a:lvl1pPr marL="0" indent="0" algn="ctr">
              <a:spcBef>
                <a:spcPts val="0"/>
              </a:spcBef>
              <a:buNone/>
              <a:defRPr sz="1500" cap="all" spc="38"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942676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74296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228600" y="304800"/>
            <a:ext cx="86868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3888" y="2483427"/>
            <a:ext cx="7886700" cy="2743200"/>
          </a:xfrm>
        </p:spPr>
        <p:txBody>
          <a:bodyPr anchor="b">
            <a:normAutofit/>
          </a:bodyPr>
          <a:lstStyle>
            <a:lvl1pPr algn="ctr">
              <a:defRPr sz="3300" spc="-38"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626269" y="5257800"/>
            <a:ext cx="7886700" cy="914400"/>
          </a:xfrm>
        </p:spPr>
        <p:txBody>
          <a:bodyPr>
            <a:normAutofit/>
          </a:bodyPr>
          <a:lstStyle>
            <a:lvl1pPr marL="0" indent="0" algn="ctr">
              <a:spcBef>
                <a:spcPts val="0"/>
              </a:spcBef>
              <a:buFontTx/>
              <a:buNone/>
              <a:defRPr sz="1500" cap="all" spc="38" baseline="0">
                <a:solidFill>
                  <a:schemeClr val="bg1"/>
                </a:solidFill>
              </a:defRPr>
            </a:lvl1pPr>
            <a:lvl2pPr marL="274320" indent="0" algn="ctr">
              <a:buNone/>
              <a:defRPr sz="1500" cap="all" spc="38" baseline="0">
                <a:solidFill>
                  <a:schemeClr val="bg1"/>
                </a:solidFill>
              </a:defRPr>
            </a:lvl2pPr>
            <a:lvl3pPr algn="ctr">
              <a:defRPr sz="1500" cap="all" spc="38" baseline="0">
                <a:solidFill>
                  <a:schemeClr val="bg1"/>
                </a:solidFill>
              </a:defRPr>
            </a:lvl3pPr>
            <a:lvl4pPr algn="ctr">
              <a:defRPr sz="1500" cap="all" spc="38" baseline="0">
                <a:solidFill>
                  <a:schemeClr val="bg1"/>
                </a:solidFill>
              </a:defRPr>
            </a:lvl4pPr>
            <a:lvl5pPr algn="ctr">
              <a:defRPr sz="1500" cap="all" spc="38"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164284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14500"/>
            <a:ext cx="3371850" cy="446227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714500"/>
            <a:ext cx="3371850" cy="4462272"/>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10/14/2024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643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5286" y="1733162"/>
            <a:ext cx="3374136" cy="685800"/>
          </a:xfrm>
        </p:spPr>
        <p:txBody>
          <a:bodyPr anchor="b">
            <a:normAutofit/>
          </a:bodyPr>
          <a:lstStyle>
            <a:lvl1pPr marL="0" indent="0">
              <a:spcBef>
                <a:spcPts val="0"/>
              </a:spcBef>
              <a:buNone/>
              <a:defRPr sz="1350" b="1"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145286" y="2481944"/>
            <a:ext cx="3374136" cy="3690257"/>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733162"/>
            <a:ext cx="3374136" cy="685800"/>
          </a:xfrm>
        </p:spPr>
        <p:txBody>
          <a:bodyPr anchor="b">
            <a:normAutofit/>
          </a:bodyPr>
          <a:lstStyle>
            <a:lvl1pPr marL="0" indent="0">
              <a:spcBef>
                <a:spcPts val="0"/>
              </a:spcBef>
              <a:buNone/>
              <a:defRPr sz="1350" b="1" cap="all" baseline="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481944"/>
            <a:ext cx="3374136" cy="3690257"/>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10/14/2024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958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10/14/2024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17622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12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EAD4E1-6BFD-F746-9A88-3F9B61D34BB5}"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13859" y="1672934"/>
            <a:ext cx="2630091" cy="2880360"/>
          </a:xfrm>
        </p:spPr>
        <p:txBody>
          <a:bodyPr anchor="b">
            <a:normAutofit/>
          </a:bodyPr>
          <a:lstStyle>
            <a:lvl1pPr>
              <a:defRPr sz="2250"/>
            </a:lvl1pPr>
          </a:lstStyle>
          <a:p>
            <a:r>
              <a:rPr lang="en-US"/>
              <a:t>Click to edit Master title style</a:t>
            </a:r>
            <a:endParaRPr lang="en-US" dirty="0"/>
          </a:p>
        </p:txBody>
      </p:sp>
      <p:sp>
        <p:nvSpPr>
          <p:cNvPr id="3" name="Content Placeholder 2"/>
          <p:cNvSpPr>
            <a:spLocks noGrp="1"/>
          </p:cNvSpPr>
          <p:nvPr>
            <p:ph idx="1"/>
          </p:nvPr>
        </p:nvSpPr>
        <p:spPr>
          <a:xfrm>
            <a:off x="397765" y="457200"/>
            <a:ext cx="5431583" cy="5715000"/>
          </a:xfrm>
        </p:spPr>
        <p:txBody>
          <a:bodyP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13859" y="4590288"/>
            <a:ext cx="2635923" cy="1581912"/>
          </a:xfrm>
        </p:spPr>
        <p:txBody>
          <a:bodyPr/>
          <a:lstStyle>
            <a:lvl1pPr marL="0" indent="0">
              <a:spcBef>
                <a:spcPts val="600"/>
              </a:spcBef>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10/14/2024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80599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6115050" y="0"/>
            <a:ext cx="302895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399610" y="1683327"/>
            <a:ext cx="2344340" cy="2877260"/>
          </a:xfrm>
        </p:spPr>
        <p:txBody>
          <a:bodyPr anchor="b">
            <a:normAutofit/>
          </a:bodyPr>
          <a:lstStyle>
            <a:lvl1pPr>
              <a:defRPr sz="225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1"/>
            <a:ext cx="6076188" cy="6857999"/>
          </a:xfrm>
        </p:spPr>
        <p:txBody>
          <a:bodyPr tIns="457200">
            <a:normAutofit/>
          </a:bodyPr>
          <a:lstStyle>
            <a:lvl1pPr marL="0" indent="0" algn="ctr">
              <a:buNone/>
              <a:defRPr sz="15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399610" y="4591761"/>
            <a:ext cx="2344340" cy="1580440"/>
          </a:xfrm>
        </p:spPr>
        <p:txBody>
          <a:bodyPr/>
          <a:lstStyle>
            <a:lvl1pPr marL="0" indent="0">
              <a:spcBef>
                <a:spcPts val="600"/>
              </a:spcBef>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08035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06851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57200"/>
            <a:ext cx="1457325"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457200"/>
            <a:ext cx="5286375"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926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4480C-B752-41C8-9439-F152DDCD7B49}"/>
              </a:ext>
            </a:extLst>
          </p:cNvPr>
          <p:cNvSpPr>
            <a:spLocks noGrp="1"/>
          </p:cNvSpPr>
          <p:nvPr>
            <p:ph type="ctrTitle" hasCustomPrompt="1"/>
          </p:nvPr>
        </p:nvSpPr>
        <p:spPr>
          <a:xfrm>
            <a:off x="1143000" y="1984448"/>
            <a:ext cx="6858000" cy="2151934"/>
          </a:xfrm>
        </p:spPr>
        <p:txBody>
          <a:bodyPr lIns="180000" tIns="180000" rIns="180000" bIns="180000" anchor="ctr" anchorCtr="0"/>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6DB1E33B-5438-42AC-B091-1B29DED209D7}"/>
              </a:ext>
            </a:extLst>
          </p:cNvPr>
          <p:cNvSpPr>
            <a:spLocks noGrp="1"/>
          </p:cNvSpPr>
          <p:nvPr>
            <p:ph type="subTitle" idx="1"/>
          </p:nvPr>
        </p:nvSpPr>
        <p:spPr>
          <a:xfrm>
            <a:off x="1143000" y="4114802"/>
            <a:ext cx="6858000" cy="1041960"/>
          </a:xfrm>
        </p:spPr>
        <p:txBody>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cxnSp>
        <p:nvCxnSpPr>
          <p:cNvPr id="6" name="Straight Connector 5">
            <a:extLst>
              <a:ext uri="{FF2B5EF4-FFF2-40B4-BE49-F238E27FC236}">
                <a16:creationId xmlns:a16="http://schemas.microsoft.com/office/drawing/2014/main" id="{2CC2FE9E-CB43-46F0-96E9-53D69612056C}"/>
              </a:ext>
            </a:extLst>
          </p:cNvPr>
          <p:cNvCxnSpPr/>
          <p:nvPr userDrawn="1"/>
        </p:nvCxnSpPr>
        <p:spPr>
          <a:xfrm>
            <a:off x="0" y="1828800"/>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DF7516D-2F94-469C-9C3F-FED8FC6170AE}"/>
              </a:ext>
            </a:extLst>
          </p:cNvPr>
          <p:cNvCxnSpPr/>
          <p:nvPr userDrawn="1"/>
        </p:nvCxnSpPr>
        <p:spPr>
          <a:xfrm>
            <a:off x="0" y="5126781"/>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4CAF691-8D88-4749-8F6D-95AC1241706D}"/>
              </a:ext>
            </a:extLst>
          </p:cNvPr>
          <p:cNvCxnSpPr/>
          <p:nvPr userDrawn="1"/>
        </p:nvCxnSpPr>
        <p:spPr>
          <a:xfrm>
            <a:off x="1588500" y="3980733"/>
            <a:ext cx="5967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0454304-ABD8-4858-878C-7C4D3C7A3C5B}"/>
              </a:ext>
              <a:ext uri="{C183D7F6-B498-43B3-948B-1728B52AA6E4}">
                <adec:decorative xmlns:adec="http://schemas.microsoft.com/office/drawing/2017/decorative" val="1"/>
              </a:ext>
            </a:extLst>
          </p:cNvPr>
          <p:cNvSpPr/>
          <p:nvPr userDrawn="1"/>
        </p:nvSpPr>
        <p:spPr>
          <a:xfrm>
            <a:off x="122464" y="1984448"/>
            <a:ext cx="8923564" cy="2987999"/>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descr="Trophy">
            <a:extLst>
              <a:ext uri="{FF2B5EF4-FFF2-40B4-BE49-F238E27FC236}">
                <a16:creationId xmlns:a16="http://schemas.microsoft.com/office/drawing/2014/main" id="{7D6A44E3-F7C8-4F30-8EAF-12E1560D83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76442" y="2008304"/>
            <a:ext cx="2241000" cy="2988000"/>
          </a:xfrm>
          <a:prstGeom prst="rect">
            <a:avLst/>
          </a:prstGeom>
        </p:spPr>
      </p:pic>
      <p:pic>
        <p:nvPicPr>
          <p:cNvPr id="11" name="Picture 10" descr="Trophy">
            <a:extLst>
              <a:ext uri="{FF2B5EF4-FFF2-40B4-BE49-F238E27FC236}">
                <a16:creationId xmlns:a16="http://schemas.microsoft.com/office/drawing/2014/main" id="{7BD5F644-CD19-49D1-8555-E97F01D245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8951" y="2008304"/>
            <a:ext cx="2241000" cy="2988000"/>
          </a:xfrm>
          <a:prstGeom prst="rect">
            <a:avLst/>
          </a:prstGeom>
        </p:spPr>
      </p:pic>
    </p:spTree>
    <p:extLst>
      <p:ext uri="{BB962C8B-B14F-4D97-AF65-F5344CB8AC3E}">
        <p14:creationId xmlns:p14="http://schemas.microsoft.com/office/powerpoint/2010/main" val="12440040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9749-34EC-4101-9D77-EAEEB4099928}"/>
              </a:ext>
            </a:extLst>
          </p:cNvPr>
          <p:cNvSpPr>
            <a:spLocks noGrp="1"/>
          </p:cNvSpPr>
          <p:nvPr>
            <p:ph type="title" hasCustomPrompt="1"/>
          </p:nvPr>
        </p:nvSpPr>
        <p:spPr>
          <a:xfrm>
            <a:off x="1224643" y="1546452"/>
            <a:ext cx="6694715" cy="2154691"/>
          </a:xfrm>
        </p:spPr>
        <p:txBody>
          <a:bodyPr lIns="432000" tIns="180000" rIns="432000" bIns="180000" anchor="ctr" anchorCtr="0"/>
          <a:lstStyle>
            <a:lvl1pPr algn="l">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48A63AAD-2A8C-4C76-B5CB-56626A842088}"/>
              </a:ext>
            </a:extLst>
          </p:cNvPr>
          <p:cNvSpPr>
            <a:spLocks noGrp="1"/>
          </p:cNvSpPr>
          <p:nvPr>
            <p:ph type="body" idx="1"/>
          </p:nvPr>
        </p:nvSpPr>
        <p:spPr>
          <a:xfrm>
            <a:off x="1222720" y="3701142"/>
            <a:ext cx="6698558" cy="1654628"/>
          </a:xfrm>
        </p:spPr>
        <p:txBody>
          <a:bodyPr lIns="432000" tIns="180000" rIns="432000" bIns="180000"/>
          <a:lstStyle>
            <a:lvl1pPr marL="0" indent="0" algn="l">
              <a:buNone/>
              <a:defRPr sz="24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7184D0C5-AF8D-41C7-938F-CE9A9CBD22CF}"/>
              </a:ext>
            </a:extLst>
          </p:cNvPr>
          <p:cNvSpPr>
            <a:spLocks noGrp="1"/>
          </p:cNvSpPr>
          <p:nvPr>
            <p:ph type="ftr" sz="quarter" idx="11"/>
          </p:nvPr>
        </p:nvSpPr>
        <p:spPr/>
        <p:txBody>
          <a:bodyPr/>
          <a:lstStyle/>
          <a:p>
            <a:endParaRPr lang="en-US" dirty="0"/>
          </a:p>
        </p:txBody>
      </p:sp>
      <p:sp>
        <p:nvSpPr>
          <p:cNvPr id="4" name="Rectangle 3">
            <a:extLst>
              <a:ext uri="{FF2B5EF4-FFF2-40B4-BE49-F238E27FC236}">
                <a16:creationId xmlns:a16="http://schemas.microsoft.com/office/drawing/2014/main" id="{75C3008B-B98D-4E03-AD87-A05A372BB059}"/>
              </a:ext>
            </a:extLst>
          </p:cNvPr>
          <p:cNvSpPr/>
          <p:nvPr userDrawn="1"/>
        </p:nvSpPr>
        <p:spPr>
          <a:xfrm>
            <a:off x="1224643" y="1546451"/>
            <a:ext cx="6694715" cy="3918178"/>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7" name="Straight Connector 6">
            <a:extLst>
              <a:ext uri="{FF2B5EF4-FFF2-40B4-BE49-F238E27FC236}">
                <a16:creationId xmlns:a16="http://schemas.microsoft.com/office/drawing/2014/main" id="{D8BC155A-8FB7-4AF7-A442-C97A3CC68C9B}"/>
              </a:ext>
            </a:extLst>
          </p:cNvPr>
          <p:cNvCxnSpPr/>
          <p:nvPr userDrawn="1"/>
        </p:nvCxnSpPr>
        <p:spPr>
          <a:xfrm>
            <a:off x="1542987" y="3599732"/>
            <a:ext cx="6156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8" name="Picture 7" descr="Trophy">
            <a:extLst>
              <a:ext uri="{FF2B5EF4-FFF2-40B4-BE49-F238E27FC236}">
                <a16:creationId xmlns:a16="http://schemas.microsoft.com/office/drawing/2014/main" id="{1ABF8C7B-79BC-4E5E-A3DB-CFD3C3D29D5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12370" y="1564708"/>
            <a:ext cx="1539000" cy="2052000"/>
          </a:xfrm>
          <a:prstGeom prst="rect">
            <a:avLst/>
          </a:prstGeom>
        </p:spPr>
      </p:pic>
    </p:spTree>
    <p:extLst>
      <p:ext uri="{BB962C8B-B14F-4D97-AF65-F5344CB8AC3E}">
        <p14:creationId xmlns:p14="http://schemas.microsoft.com/office/powerpoint/2010/main" val="3566313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CFC3-E752-47A7-840A-466CC363CCBD}"/>
              </a:ext>
            </a:extLst>
          </p:cNvPr>
          <p:cNvSpPr>
            <a:spLocks noGrp="1"/>
          </p:cNvSpPr>
          <p:nvPr>
            <p:ph type="title" hasCustomPrompt="1"/>
          </p:nvPr>
        </p:nvSpPr>
        <p:spPr>
          <a:xfrm>
            <a:off x="898072" y="365125"/>
            <a:ext cx="7347857" cy="1202418"/>
          </a:xfrm>
          <a:effectLst>
            <a:innerShdw blurRad="63500" dist="50800" dir="16200000">
              <a:prstClr val="black">
                <a:alpha val="20000"/>
              </a:prstClr>
            </a:innerShdw>
          </a:effectLst>
        </p:spPr>
        <p:txBody>
          <a:bodyPr lIns="180000" tIns="180000" rIns="180000" bIns="180000" anchor="ctr" anchorCtr="0"/>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19C08934-958C-43A3-A2C6-709C62B5E3FD}"/>
              </a:ext>
            </a:extLst>
          </p:cNvPr>
          <p:cNvSpPr>
            <a:spLocks noGrp="1"/>
          </p:cNvSpPr>
          <p:nvPr>
            <p:ph idx="1"/>
          </p:nvPr>
        </p:nvSpPr>
        <p:spPr>
          <a:xfrm>
            <a:off x="915164" y="1597024"/>
            <a:ext cx="7347856" cy="4351338"/>
          </a:xfrm>
        </p:spPr>
        <p:txBody>
          <a:bodyPr lIns="180000" tIns="180000" rIns="180000" bIns="180000"/>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74A1A553-FEF6-444F-A417-C2F7DDB0F5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5" name="Footer Placeholder 4">
            <a:extLst>
              <a:ext uri="{FF2B5EF4-FFF2-40B4-BE49-F238E27FC236}">
                <a16:creationId xmlns:a16="http://schemas.microsoft.com/office/drawing/2014/main" id="{53F0B21D-18A5-48FC-89CA-CE120E495E73}"/>
              </a:ext>
            </a:extLst>
          </p:cNvPr>
          <p:cNvSpPr>
            <a:spLocks noGrp="1"/>
          </p:cNvSpPr>
          <p:nvPr>
            <p:ph type="ftr" sz="quarter" idx="11"/>
          </p:nvPr>
        </p:nvSpPr>
        <p:spPr/>
        <p:txBody>
          <a:bodyPr/>
          <a:lstStyle/>
          <a:p>
            <a:endParaRPr lang="en-US" dirty="0"/>
          </a:p>
        </p:txBody>
      </p:sp>
      <p:grpSp>
        <p:nvGrpSpPr>
          <p:cNvPr id="14" name="Group 13">
            <a:extLst>
              <a:ext uri="{FF2B5EF4-FFF2-40B4-BE49-F238E27FC236}">
                <a16:creationId xmlns:a16="http://schemas.microsoft.com/office/drawing/2014/main" id="{58C11068-3F18-44E8-B79E-576C6E9A67F0}"/>
              </a:ext>
            </a:extLst>
          </p:cNvPr>
          <p:cNvGrpSpPr/>
          <p:nvPr userDrawn="1"/>
        </p:nvGrpSpPr>
        <p:grpSpPr>
          <a:xfrm>
            <a:off x="898072" y="374377"/>
            <a:ext cx="7347857" cy="6481197"/>
            <a:chOff x="1412228" y="374376"/>
            <a:chExt cx="9360000" cy="6481197"/>
          </a:xfrm>
        </p:grpSpPr>
        <p:cxnSp>
          <p:nvCxnSpPr>
            <p:cNvPr id="15" name="Straight Connector 14">
              <a:extLst>
                <a:ext uri="{FF2B5EF4-FFF2-40B4-BE49-F238E27FC236}">
                  <a16:creationId xmlns:a16="http://schemas.microsoft.com/office/drawing/2014/main" id="{0878D99C-ED60-4DC9-B717-9ABB2838656C}"/>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395E627-040A-4D2A-8C6D-3A6B8F5EEEDA}"/>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6B3DF08-00D7-4D1E-A9D4-2E813C57986B}"/>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20FB5779-4BF7-471D-8BD7-45D6AFF0283B}"/>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277841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C9FE06D1-2A81-49E0-AE87-0837EA1704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EBA8B9C2-CB88-4EC2-92B5-45414A02B309}"/>
              </a:ext>
            </a:extLst>
          </p:cNvPr>
          <p:cNvSpPr>
            <a:spLocks noGrp="1"/>
          </p:cNvSpPr>
          <p:nvPr>
            <p:ph type="title" hasCustomPrompt="1"/>
          </p:nvPr>
        </p:nvSpPr>
        <p:spPr>
          <a:xfrm>
            <a:off x="898072" y="365126"/>
            <a:ext cx="7338405" cy="1188000"/>
          </a:xfrm>
          <a:effectLst>
            <a:innerShdw blurRad="63500" dist="50800" dir="16200000">
              <a:prstClr val="black">
                <a:alpha val="20000"/>
              </a:prstClr>
            </a:innerShdw>
          </a:effectLst>
        </p:spPr>
        <p:txBody>
          <a:bodyPr lIns="180000"/>
          <a:lstStyle/>
          <a:p>
            <a:r>
              <a:rPr lang="en-US" dirty="0"/>
              <a:t>CLICK TO EDIT MASTER TITLE STYLE</a:t>
            </a:r>
          </a:p>
        </p:txBody>
      </p:sp>
      <p:sp>
        <p:nvSpPr>
          <p:cNvPr id="3" name="Content Placeholder 2">
            <a:extLst>
              <a:ext uri="{FF2B5EF4-FFF2-40B4-BE49-F238E27FC236}">
                <a16:creationId xmlns:a16="http://schemas.microsoft.com/office/drawing/2014/main" id="{D83CF7DD-123B-4E39-ADBD-7418829C8CE0}"/>
              </a:ext>
            </a:extLst>
          </p:cNvPr>
          <p:cNvSpPr>
            <a:spLocks noGrp="1"/>
          </p:cNvSpPr>
          <p:nvPr>
            <p:ph sz="half" idx="1"/>
          </p:nvPr>
        </p:nvSpPr>
        <p:spPr>
          <a:xfrm>
            <a:off x="919764" y="1600033"/>
            <a:ext cx="3591000" cy="4351338"/>
          </a:xfrm>
        </p:spPr>
        <p:txBody>
          <a:bodyPr lIns="180000" tIns="180000" rIns="180000" bIns="180000"/>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ECFFB44-AC6A-43CD-B9F8-40A896DFC009}"/>
              </a:ext>
            </a:extLst>
          </p:cNvPr>
          <p:cNvSpPr>
            <a:spLocks noGrp="1"/>
          </p:cNvSpPr>
          <p:nvPr>
            <p:ph sz="half" idx="2"/>
          </p:nvPr>
        </p:nvSpPr>
        <p:spPr>
          <a:xfrm>
            <a:off x="4645477" y="1600033"/>
            <a:ext cx="3591000" cy="4351338"/>
          </a:xfrm>
        </p:spPr>
        <p:txBody>
          <a:bodyPr lIns="180000" tIns="180000" rIns="180000" bIns="180000"/>
          <a:lstStyle>
            <a:lvl1pPr>
              <a:defRPr sz="1350"/>
            </a:lvl1pPr>
            <a:lvl2pPr>
              <a:defRPr sz="1350"/>
            </a:lvl2pPr>
            <a:lvl3pPr>
              <a:defRPr sz="135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FFE85E3B-6FCD-44EA-B47E-1712DFFDB597}"/>
              </a:ext>
            </a:extLst>
          </p:cNvPr>
          <p:cNvSpPr>
            <a:spLocks noGrp="1"/>
          </p:cNvSpPr>
          <p:nvPr>
            <p:ph type="ftr" sz="quarter" idx="11"/>
          </p:nvPr>
        </p:nvSpPr>
        <p:spPr/>
        <p:txBody>
          <a:bodyPr/>
          <a:lstStyle/>
          <a:p>
            <a:endParaRPr lang="en-US" dirty="0"/>
          </a:p>
        </p:txBody>
      </p:sp>
      <p:grpSp>
        <p:nvGrpSpPr>
          <p:cNvPr id="12" name="Group 11">
            <a:extLst>
              <a:ext uri="{FF2B5EF4-FFF2-40B4-BE49-F238E27FC236}">
                <a16:creationId xmlns:a16="http://schemas.microsoft.com/office/drawing/2014/main" id="{A923FCAC-A85C-4155-A44E-4B0C2BA98217}"/>
              </a:ext>
            </a:extLst>
          </p:cNvPr>
          <p:cNvGrpSpPr/>
          <p:nvPr userDrawn="1"/>
        </p:nvGrpSpPr>
        <p:grpSpPr>
          <a:xfrm>
            <a:off x="898072" y="374377"/>
            <a:ext cx="7347857" cy="6481197"/>
            <a:chOff x="1412228" y="374376"/>
            <a:chExt cx="9360000" cy="6481197"/>
          </a:xfrm>
        </p:grpSpPr>
        <p:cxnSp>
          <p:nvCxnSpPr>
            <p:cNvPr id="13" name="Straight Connector 12">
              <a:extLst>
                <a:ext uri="{FF2B5EF4-FFF2-40B4-BE49-F238E27FC236}">
                  <a16:creationId xmlns:a16="http://schemas.microsoft.com/office/drawing/2014/main" id="{34AE2D58-D583-4966-B49D-95339DC118FD}"/>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5AE9A20-D883-458D-B514-9F88880C980D}"/>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C5A360-BB5C-40E3-AC47-811C4D923D25}"/>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5" name="Slide Number Placeholder 4">
            <a:extLst>
              <a:ext uri="{FF2B5EF4-FFF2-40B4-BE49-F238E27FC236}">
                <a16:creationId xmlns:a16="http://schemas.microsoft.com/office/drawing/2014/main" id="{4B7CC2F4-54F6-4448-90FF-82F2B7B0922F}"/>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3098170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1" name="Graphic 20">
            <a:extLst>
              <a:ext uri="{FF2B5EF4-FFF2-40B4-BE49-F238E27FC236}">
                <a16:creationId xmlns:a16="http://schemas.microsoft.com/office/drawing/2014/main" id="{B57A7DFD-1E69-4230-A0BD-897114A46C3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47206355-3ABD-439A-8583-E582596DCC9A}"/>
              </a:ext>
            </a:extLst>
          </p:cNvPr>
          <p:cNvSpPr>
            <a:spLocks noGrp="1"/>
          </p:cNvSpPr>
          <p:nvPr>
            <p:ph type="title" hasCustomPrompt="1"/>
          </p:nvPr>
        </p:nvSpPr>
        <p:spPr>
          <a:xfrm>
            <a:off x="915163" y="365124"/>
            <a:ext cx="7338290" cy="1188000"/>
          </a:xfrm>
        </p:spPr>
        <p:txBody>
          <a:bodyPr lIns="180000" tIns="180000" rIns="180000" bIns="180000"/>
          <a:lstStyle>
            <a:lvl1pPr algn="l">
              <a:defRPr/>
            </a:lvl1pPr>
          </a:lstStyle>
          <a:p>
            <a:r>
              <a:rPr lang="en-US" dirty="0"/>
              <a:t>CLICK TO EDIT MASTER TITLE STYLE</a:t>
            </a:r>
          </a:p>
        </p:txBody>
      </p:sp>
      <p:sp>
        <p:nvSpPr>
          <p:cNvPr id="3" name="Text Placeholder 2">
            <a:extLst>
              <a:ext uri="{FF2B5EF4-FFF2-40B4-BE49-F238E27FC236}">
                <a16:creationId xmlns:a16="http://schemas.microsoft.com/office/drawing/2014/main" id="{89BAF2A8-71BF-46A5-821F-8DC5D43A3442}"/>
              </a:ext>
            </a:extLst>
          </p:cNvPr>
          <p:cNvSpPr>
            <a:spLocks noGrp="1"/>
          </p:cNvSpPr>
          <p:nvPr>
            <p:ph type="body" idx="1"/>
          </p:nvPr>
        </p:nvSpPr>
        <p:spPr>
          <a:xfrm>
            <a:off x="915592" y="1583194"/>
            <a:ext cx="3510000" cy="570137"/>
          </a:xfrm>
        </p:spPr>
        <p:txBody>
          <a:bodyPr lIns="180000" tIns="180000" rIns="180000" bIns="180000" anchor="ctr" anchorCtr="0"/>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8A453C5-0C0C-408A-8A63-AA6471414C94}"/>
              </a:ext>
            </a:extLst>
          </p:cNvPr>
          <p:cNvSpPr>
            <a:spLocks noGrp="1"/>
          </p:cNvSpPr>
          <p:nvPr>
            <p:ph sz="half" idx="2"/>
          </p:nvPr>
        </p:nvSpPr>
        <p:spPr>
          <a:xfrm>
            <a:off x="915592" y="2194281"/>
            <a:ext cx="3510000" cy="3897412"/>
          </a:xfrm>
        </p:spPr>
        <p:txBody>
          <a:bodyPr lIns="180000" tIns="180000" rIns="180000" bIns="180000"/>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3C7D4ED-F304-4111-A39F-507319FD093C}"/>
              </a:ext>
            </a:extLst>
          </p:cNvPr>
          <p:cNvSpPr>
            <a:spLocks noGrp="1"/>
          </p:cNvSpPr>
          <p:nvPr>
            <p:ph type="body" sz="quarter" idx="3"/>
          </p:nvPr>
        </p:nvSpPr>
        <p:spPr>
          <a:xfrm>
            <a:off x="4743453" y="1594076"/>
            <a:ext cx="3510000" cy="570137"/>
          </a:xfrm>
        </p:spPr>
        <p:txBody>
          <a:bodyPr lIns="180000" tIns="180000" rIns="180000" bIns="180000" anchor="ctr" anchorCtr="0"/>
          <a:lstStyle>
            <a:lvl1pPr marL="0" indent="0">
              <a:buNone/>
              <a:defRPr sz="24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941F9E-72C4-41AE-A016-CCC7A5289C86}"/>
              </a:ext>
            </a:extLst>
          </p:cNvPr>
          <p:cNvSpPr>
            <a:spLocks noGrp="1"/>
          </p:cNvSpPr>
          <p:nvPr>
            <p:ph sz="quarter" idx="4"/>
          </p:nvPr>
        </p:nvSpPr>
        <p:spPr>
          <a:xfrm>
            <a:off x="4743453" y="2205163"/>
            <a:ext cx="3510000" cy="3897412"/>
          </a:xfrm>
        </p:spPr>
        <p:txBody>
          <a:bodyPr lIns="180000" tIns="180000" rIns="180000" bIns="180000"/>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AE43A8CC-F0C3-4164-AF5E-9B9590041DAD}"/>
              </a:ext>
            </a:extLst>
          </p:cNvPr>
          <p:cNvSpPr>
            <a:spLocks noGrp="1"/>
          </p:cNvSpPr>
          <p:nvPr>
            <p:ph type="ftr" sz="quarter" idx="11"/>
          </p:nvPr>
        </p:nvSpPr>
        <p:spPr/>
        <p:txBody>
          <a:bodyPr/>
          <a:lstStyle/>
          <a:p>
            <a:endParaRPr lang="en-US" dirty="0"/>
          </a:p>
        </p:txBody>
      </p:sp>
      <p:sp>
        <p:nvSpPr>
          <p:cNvPr id="14" name="Rectangle 13">
            <a:extLst>
              <a:ext uri="{FF2B5EF4-FFF2-40B4-BE49-F238E27FC236}">
                <a16:creationId xmlns:a16="http://schemas.microsoft.com/office/drawing/2014/main" id="{6766EC54-0F08-4CE6-A3BB-8FCD5636049E}"/>
              </a:ext>
            </a:extLst>
          </p:cNvPr>
          <p:cNvSpPr/>
          <p:nvPr userDrawn="1"/>
        </p:nvSpPr>
        <p:spPr>
          <a:xfrm>
            <a:off x="0" y="1"/>
            <a:ext cx="9144000" cy="365125"/>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5" name="Group 14">
            <a:extLst>
              <a:ext uri="{FF2B5EF4-FFF2-40B4-BE49-F238E27FC236}">
                <a16:creationId xmlns:a16="http://schemas.microsoft.com/office/drawing/2014/main" id="{5692CE7E-A71C-4DC4-85E8-56A1C30A5AF7}"/>
              </a:ext>
            </a:extLst>
          </p:cNvPr>
          <p:cNvGrpSpPr/>
          <p:nvPr userDrawn="1"/>
        </p:nvGrpSpPr>
        <p:grpSpPr>
          <a:xfrm>
            <a:off x="898072" y="374377"/>
            <a:ext cx="7347857" cy="6481197"/>
            <a:chOff x="1412228" y="374376"/>
            <a:chExt cx="9360000" cy="6481197"/>
          </a:xfrm>
        </p:grpSpPr>
        <p:cxnSp>
          <p:nvCxnSpPr>
            <p:cNvPr id="16" name="Straight Connector 15">
              <a:extLst>
                <a:ext uri="{FF2B5EF4-FFF2-40B4-BE49-F238E27FC236}">
                  <a16:creationId xmlns:a16="http://schemas.microsoft.com/office/drawing/2014/main" id="{15EF88C8-B319-4FC6-9BC2-04160403379D}"/>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72FE62C-BA0D-449A-BA61-A2A6431DA410}"/>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0C48BBD-F91A-4C7C-938E-4595B70C8723}"/>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id="{28EC757B-0E73-4F7C-BD66-F596D8997AAB}"/>
              </a:ext>
            </a:extLst>
          </p:cNvPr>
          <p:cNvCxnSpPr>
            <a:cxnSpLocks/>
          </p:cNvCxnSpPr>
          <p:nvPr userDrawn="1"/>
        </p:nvCxnSpPr>
        <p:spPr>
          <a:xfrm rot="16200000">
            <a:off x="2528617" y="3842645"/>
            <a:ext cx="4392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72AA79AA-8CBF-4A2E-92C1-6869E86DE8BA}"/>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7515340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D888B-4EDF-4877-846C-FCC6C0E478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3C32C7EB-466E-4C9F-81BA-7F49899B2D20}"/>
              </a:ext>
            </a:extLst>
          </p:cNvPr>
          <p:cNvSpPr>
            <a:spLocks noGrp="1"/>
          </p:cNvSpPr>
          <p:nvPr>
            <p:ph type="title" hasCustomPrompt="1"/>
          </p:nvPr>
        </p:nvSpPr>
        <p:spPr>
          <a:xfrm>
            <a:off x="898072" y="365125"/>
            <a:ext cx="7339311" cy="1188000"/>
          </a:xfrm>
          <a:effectLst>
            <a:innerShdw blurRad="63500" dist="50800" dir="16200000">
              <a:prstClr val="black">
                <a:alpha val="20000"/>
              </a:prstClr>
            </a:innerShdw>
          </a:effectLst>
        </p:spPr>
        <p:txBody>
          <a:bodyPr/>
          <a:lstStyle>
            <a:lvl1pPr algn="l">
              <a:defRPr/>
            </a:lvl1pPr>
          </a:lstStyle>
          <a:p>
            <a:r>
              <a:rPr lang="en-US" dirty="0"/>
              <a:t>CLICK TO EDIT MASTER TITLE STYLE</a:t>
            </a:r>
          </a:p>
        </p:txBody>
      </p:sp>
      <p:sp>
        <p:nvSpPr>
          <p:cNvPr id="4" name="Footer Placeholder 3">
            <a:extLst>
              <a:ext uri="{FF2B5EF4-FFF2-40B4-BE49-F238E27FC236}">
                <a16:creationId xmlns:a16="http://schemas.microsoft.com/office/drawing/2014/main" id="{2C5F1907-099F-45B1-8D16-BDC5FA314FC5}"/>
              </a:ext>
            </a:extLst>
          </p:cNvPr>
          <p:cNvSpPr>
            <a:spLocks noGrp="1"/>
          </p:cNvSpPr>
          <p:nvPr>
            <p:ph type="ftr" sz="quarter" idx="11"/>
          </p:nvPr>
        </p:nvSpPr>
        <p:spPr/>
        <p:txBody>
          <a:bodyPr/>
          <a:lstStyle/>
          <a:p>
            <a:endParaRPr lang="en-US" dirty="0"/>
          </a:p>
        </p:txBody>
      </p:sp>
      <p:grpSp>
        <p:nvGrpSpPr>
          <p:cNvPr id="10" name="Group 9">
            <a:extLst>
              <a:ext uri="{FF2B5EF4-FFF2-40B4-BE49-F238E27FC236}">
                <a16:creationId xmlns:a16="http://schemas.microsoft.com/office/drawing/2014/main" id="{A57B82A6-7698-4544-8E48-4160491AFEA9}"/>
              </a:ext>
            </a:extLst>
          </p:cNvPr>
          <p:cNvGrpSpPr/>
          <p:nvPr userDrawn="1"/>
        </p:nvGrpSpPr>
        <p:grpSpPr>
          <a:xfrm>
            <a:off x="898072" y="374377"/>
            <a:ext cx="7347857" cy="6481197"/>
            <a:chOff x="1412228" y="374376"/>
            <a:chExt cx="9360000" cy="6481197"/>
          </a:xfrm>
        </p:grpSpPr>
        <p:cxnSp>
          <p:nvCxnSpPr>
            <p:cNvPr id="11" name="Straight Connector 10">
              <a:extLst>
                <a:ext uri="{FF2B5EF4-FFF2-40B4-BE49-F238E27FC236}">
                  <a16:creationId xmlns:a16="http://schemas.microsoft.com/office/drawing/2014/main" id="{07E68C92-797B-4D9F-87CA-4F849F31D724}"/>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19D557-A125-415E-8AC8-FE9D499436CD}"/>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EA2C3A-1570-44BE-A8AF-A3E40DDDF0A0}"/>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D904712-5DF0-4959-8658-8DB4F34C9AC5}"/>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250875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045F02-2F74-6446-AB87-49256F0B0CE2}" type="datetime1">
              <a:rPr lang="en-US" smtClean="0"/>
              <a:t>10/14/2024</a:t>
            </a:fld>
            <a:endParaRPr lang="en-US"/>
          </a:p>
        </p:txBody>
      </p:sp>
      <p:sp>
        <p:nvSpPr>
          <p:cNvPr id="6" name="Slide Number Placeholder 5"/>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D888B-4EDF-4877-846C-FCC6C0E478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3C32C7EB-466E-4C9F-81BA-7F49899B2D20}"/>
              </a:ext>
            </a:extLst>
          </p:cNvPr>
          <p:cNvSpPr>
            <a:spLocks noGrp="1"/>
          </p:cNvSpPr>
          <p:nvPr>
            <p:ph type="title" hasCustomPrompt="1"/>
          </p:nvPr>
        </p:nvSpPr>
        <p:spPr>
          <a:xfrm>
            <a:off x="898072" y="365125"/>
            <a:ext cx="7339311" cy="1188000"/>
          </a:xfrm>
          <a:effectLst>
            <a:innerShdw blurRad="63500" dist="50800" dir="16200000">
              <a:prstClr val="black">
                <a:alpha val="20000"/>
              </a:prstClr>
            </a:innerShdw>
          </a:effectLst>
        </p:spPr>
        <p:txBody>
          <a:bodyPr/>
          <a:lstStyle>
            <a:lvl1pPr algn="l">
              <a:defRPr/>
            </a:lvl1pPr>
          </a:lstStyle>
          <a:p>
            <a:r>
              <a:rPr lang="en-US" dirty="0"/>
              <a:t>CLICK TO EDIT MASTER TITLE STYLE</a:t>
            </a:r>
          </a:p>
        </p:txBody>
      </p:sp>
      <p:sp>
        <p:nvSpPr>
          <p:cNvPr id="4" name="Footer Placeholder 3">
            <a:extLst>
              <a:ext uri="{FF2B5EF4-FFF2-40B4-BE49-F238E27FC236}">
                <a16:creationId xmlns:a16="http://schemas.microsoft.com/office/drawing/2014/main" id="{2C5F1907-099F-45B1-8D16-BDC5FA314FC5}"/>
              </a:ext>
            </a:extLst>
          </p:cNvPr>
          <p:cNvSpPr>
            <a:spLocks noGrp="1"/>
          </p:cNvSpPr>
          <p:nvPr>
            <p:ph type="ftr" sz="quarter" idx="11"/>
          </p:nvPr>
        </p:nvSpPr>
        <p:spPr/>
        <p:txBody>
          <a:bodyPr/>
          <a:lstStyle/>
          <a:p>
            <a:endParaRPr lang="en-US" dirty="0"/>
          </a:p>
        </p:txBody>
      </p:sp>
      <p:grpSp>
        <p:nvGrpSpPr>
          <p:cNvPr id="10" name="Group 9">
            <a:extLst>
              <a:ext uri="{FF2B5EF4-FFF2-40B4-BE49-F238E27FC236}">
                <a16:creationId xmlns:a16="http://schemas.microsoft.com/office/drawing/2014/main" id="{A57B82A6-7698-4544-8E48-4160491AFEA9}"/>
              </a:ext>
            </a:extLst>
          </p:cNvPr>
          <p:cNvGrpSpPr/>
          <p:nvPr userDrawn="1"/>
        </p:nvGrpSpPr>
        <p:grpSpPr>
          <a:xfrm>
            <a:off x="898072" y="374377"/>
            <a:ext cx="7347857" cy="6481197"/>
            <a:chOff x="1412228" y="374376"/>
            <a:chExt cx="9360000" cy="6481197"/>
          </a:xfrm>
        </p:grpSpPr>
        <p:cxnSp>
          <p:nvCxnSpPr>
            <p:cNvPr id="11" name="Straight Connector 10">
              <a:extLst>
                <a:ext uri="{FF2B5EF4-FFF2-40B4-BE49-F238E27FC236}">
                  <a16:creationId xmlns:a16="http://schemas.microsoft.com/office/drawing/2014/main" id="{07E68C92-797B-4D9F-87CA-4F849F31D724}"/>
                </a:ext>
              </a:extLst>
            </p:cNvPr>
            <p:cNvCxnSpPr/>
            <p:nvPr userDrawn="1"/>
          </p:nvCxnSpPr>
          <p:spPr>
            <a:xfrm>
              <a:off x="1412228" y="1386756"/>
              <a:ext cx="9360000" cy="0"/>
            </a:xfrm>
            <a:prstGeom prst="line">
              <a:avLst/>
            </a:prstGeom>
            <a:ln w="25400">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E19D557-A125-415E-8AC8-FE9D499436CD}"/>
                </a:ext>
              </a:extLst>
            </p:cNvPr>
            <p:cNvCxnSpPr>
              <a:cxnSpLocks/>
            </p:cNvCxnSpPr>
            <p:nvPr userDrawn="1"/>
          </p:nvCxnSpPr>
          <p:spPr>
            <a:xfrm>
              <a:off x="10768886" y="374376"/>
              <a:ext cx="0" cy="1008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CEA2C3A-1570-44BE-A8AF-A3E40DDDF0A0}"/>
                </a:ext>
              </a:extLst>
            </p:cNvPr>
            <p:cNvCxnSpPr>
              <a:cxnSpLocks/>
            </p:cNvCxnSpPr>
            <p:nvPr userDrawn="1"/>
          </p:nvCxnSpPr>
          <p:spPr>
            <a:xfrm>
              <a:off x="1423114" y="1383573"/>
              <a:ext cx="0" cy="5472000"/>
            </a:xfrm>
            <a:prstGeom prst="straightConnector1">
              <a:avLst/>
            </a:prstGeom>
            <a:ln w="25400" cap="rnd">
              <a:gradFill>
                <a:gsLst>
                  <a:gs pos="0">
                    <a:schemeClr val="accent4">
                      <a:lumMod val="75000"/>
                    </a:schemeClr>
                  </a:gs>
                  <a:gs pos="44000">
                    <a:schemeClr val="accent4"/>
                  </a:gs>
                  <a:gs pos="83000">
                    <a:schemeClr val="accent4">
                      <a:lumMod val="75000"/>
                    </a:schemeClr>
                  </a:gs>
                  <a:gs pos="100000">
                    <a:schemeClr val="accent4"/>
                  </a:gs>
                </a:gsLst>
                <a:lin ang="5400000" scaled="1"/>
              </a:gradFill>
              <a:tailEnd type="none" w="lg" len="lg"/>
            </a:ln>
          </p:spPr>
          <p:style>
            <a:lnRef idx="1">
              <a:schemeClr val="accent1"/>
            </a:lnRef>
            <a:fillRef idx="0">
              <a:schemeClr val="accent1"/>
            </a:fillRef>
            <a:effectRef idx="0">
              <a:schemeClr val="accent1"/>
            </a:effectRef>
            <a:fontRef idx="minor">
              <a:schemeClr val="tx1"/>
            </a:fontRef>
          </p:style>
        </p:cxnSp>
      </p:grpSp>
      <p:sp>
        <p:nvSpPr>
          <p:cNvPr id="3" name="Slide Number Placeholder 2">
            <a:extLst>
              <a:ext uri="{FF2B5EF4-FFF2-40B4-BE49-F238E27FC236}">
                <a16:creationId xmlns:a16="http://schemas.microsoft.com/office/drawing/2014/main" id="{6D904712-5DF0-4959-8658-8DB4F34C9AC5}"/>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
        <p:nvSpPr>
          <p:cNvPr id="6" name="Text Placeholder 5">
            <a:extLst>
              <a:ext uri="{FF2B5EF4-FFF2-40B4-BE49-F238E27FC236}">
                <a16:creationId xmlns:a16="http://schemas.microsoft.com/office/drawing/2014/main" id="{C654456E-C893-4C7E-94FC-FA8885F3622D}"/>
              </a:ext>
            </a:extLst>
          </p:cNvPr>
          <p:cNvSpPr>
            <a:spLocks noGrp="1"/>
          </p:cNvSpPr>
          <p:nvPr>
            <p:ph type="body" sz="quarter" idx="13"/>
          </p:nvPr>
        </p:nvSpPr>
        <p:spPr>
          <a:xfrm>
            <a:off x="1607721" y="2232067"/>
            <a:ext cx="5928559" cy="2393866"/>
          </a:xfrm>
        </p:spPr>
        <p:txBody>
          <a:bodyPr anchor="ctr"/>
          <a:lstStyle>
            <a:lvl1pPr marL="0" indent="0" algn="ctr">
              <a:buNone/>
              <a:defRPr sz="3000" b="1"/>
            </a:lvl1pPr>
            <a:lvl2pPr marL="342900" indent="0">
              <a:buNone/>
              <a:defRPr/>
            </a:lvl2pPr>
          </a:lstStyle>
          <a:p>
            <a:pPr lvl="0"/>
            <a:r>
              <a:rPr lang="en-US"/>
              <a:t>Click to edit Master text styles</a:t>
            </a:r>
          </a:p>
        </p:txBody>
      </p:sp>
    </p:spTree>
    <p:extLst>
      <p:ext uri="{BB962C8B-B14F-4D97-AF65-F5344CB8AC3E}">
        <p14:creationId xmlns:p14="http://schemas.microsoft.com/office/powerpoint/2010/main" val="1173933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76B2BA9-DB3C-4E31-BB36-A39505A9A4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dirty="0"/>
          </a:p>
        </p:txBody>
      </p:sp>
      <p:sp>
        <p:nvSpPr>
          <p:cNvPr id="2" name="Title 1">
            <a:extLst>
              <a:ext uri="{FF2B5EF4-FFF2-40B4-BE49-F238E27FC236}">
                <a16:creationId xmlns:a16="http://schemas.microsoft.com/office/drawing/2014/main" id="{A16613FE-8CC2-4271-89DB-63B9CDED9F0C}"/>
              </a:ext>
            </a:extLst>
          </p:cNvPr>
          <p:cNvSpPr>
            <a:spLocks noGrp="1"/>
          </p:cNvSpPr>
          <p:nvPr>
            <p:ph type="title"/>
          </p:nvPr>
        </p:nvSpPr>
        <p:spPr/>
        <p:txBody>
          <a:bodyPr/>
          <a:lstStyle/>
          <a:p>
            <a:r>
              <a:rPr lang="en-US"/>
              <a:t>Click to edit Master title style</a:t>
            </a:r>
            <a:endParaRPr lang="en-US" dirty="0"/>
          </a:p>
        </p:txBody>
      </p:sp>
      <p:sp>
        <p:nvSpPr>
          <p:cNvPr id="4" name="Slide Number Placeholder 3">
            <a:extLst>
              <a:ext uri="{FF2B5EF4-FFF2-40B4-BE49-F238E27FC236}">
                <a16:creationId xmlns:a16="http://schemas.microsoft.com/office/drawing/2014/main" id="{7D99B7B7-BAFC-4AB3-9D8A-C8D0EF92EBA0}"/>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4127233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67A09558-45A5-4247-B4F0-0291EFFBB7A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946735E4-3B4D-4703-BD90-5E2A4470CE9D}"/>
              </a:ext>
            </a:extLst>
          </p:cNvPr>
          <p:cNvSpPr>
            <a:spLocks noGrp="1"/>
          </p:cNvSpPr>
          <p:nvPr>
            <p:ph type="title" hasCustomPrompt="1"/>
          </p:nvPr>
        </p:nvSpPr>
        <p:spPr>
          <a:xfrm>
            <a:off x="858442" y="1328486"/>
            <a:ext cx="3321644" cy="1153457"/>
          </a:xfrm>
        </p:spPr>
        <p:txBody>
          <a:bodyPr lIns="180000" anchor="ctr" anchorCtr="0"/>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3D5CF371-A558-4749-8644-E64FED629F80}"/>
              </a:ext>
            </a:extLst>
          </p:cNvPr>
          <p:cNvSpPr>
            <a:spLocks noGrp="1"/>
          </p:cNvSpPr>
          <p:nvPr>
            <p:ph idx="1"/>
          </p:nvPr>
        </p:nvSpPr>
        <p:spPr>
          <a:xfrm>
            <a:off x="4205769" y="1328486"/>
            <a:ext cx="4097309" cy="4714676"/>
          </a:xfrm>
          <a:noFill/>
        </p:spPr>
        <p:txBody>
          <a:bodyPr lIns="180000" tIns="180000" rIns="180000" bIns="180000"/>
          <a:lstStyle>
            <a:lvl1pPr>
              <a:defRPr sz="1350"/>
            </a:lvl1pPr>
            <a:lvl2pPr>
              <a:defRPr sz="1200"/>
            </a:lvl2pPr>
            <a:lvl3pPr>
              <a:defRPr sz="1050"/>
            </a:lvl3pPr>
            <a:lvl4pPr>
              <a:defRPr sz="900"/>
            </a:lvl4pPr>
            <a:lvl5pPr>
              <a:defRPr sz="9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A39A40F-9130-407D-A28B-CA82AD70A942}"/>
              </a:ext>
            </a:extLst>
          </p:cNvPr>
          <p:cNvSpPr>
            <a:spLocks noGrp="1"/>
          </p:cNvSpPr>
          <p:nvPr>
            <p:ph type="body" sz="half" idx="2"/>
          </p:nvPr>
        </p:nvSpPr>
        <p:spPr>
          <a:xfrm>
            <a:off x="858442" y="2495920"/>
            <a:ext cx="3321644" cy="3547242"/>
          </a:xfrm>
        </p:spPr>
        <p:txBody>
          <a:bodyPr lIns="180000" tIns="180000" rIns="180000" bIns="180000"/>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Footer Placeholder 5">
            <a:extLst>
              <a:ext uri="{FF2B5EF4-FFF2-40B4-BE49-F238E27FC236}">
                <a16:creationId xmlns:a16="http://schemas.microsoft.com/office/drawing/2014/main" id="{19535906-7EA7-4EF1-BC13-AE045D00C603}"/>
              </a:ext>
            </a:extLst>
          </p:cNvPr>
          <p:cNvSpPr>
            <a:spLocks noGrp="1"/>
          </p:cNvSpPr>
          <p:nvPr>
            <p:ph type="ftr" sz="quarter" idx="11"/>
          </p:nvPr>
        </p:nvSpPr>
        <p:spPr/>
        <p:txBody>
          <a:bodyPr/>
          <a:lstStyle/>
          <a:p>
            <a:endParaRPr lang="en-US" dirty="0"/>
          </a:p>
        </p:txBody>
      </p:sp>
      <p:sp>
        <p:nvSpPr>
          <p:cNvPr id="11" name="Rectangle 10">
            <a:extLst>
              <a:ext uri="{FF2B5EF4-FFF2-40B4-BE49-F238E27FC236}">
                <a16:creationId xmlns:a16="http://schemas.microsoft.com/office/drawing/2014/main" id="{D2249C26-E165-41EA-9D6E-43442DBD969F}"/>
              </a:ext>
            </a:extLst>
          </p:cNvPr>
          <p:cNvSpPr/>
          <p:nvPr userDrawn="1"/>
        </p:nvSpPr>
        <p:spPr>
          <a:xfrm>
            <a:off x="0" y="1"/>
            <a:ext cx="9144000" cy="365125"/>
          </a:xfrm>
          <a:prstGeom prst="rect">
            <a:avLst/>
          </a:prstGeom>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Rectangle 16">
            <a:extLst>
              <a:ext uri="{FF2B5EF4-FFF2-40B4-BE49-F238E27FC236}">
                <a16:creationId xmlns:a16="http://schemas.microsoft.com/office/drawing/2014/main" id="{F2F6BB03-CF3F-4AAB-99CE-E90D614EB7EB}"/>
              </a:ext>
            </a:extLst>
          </p:cNvPr>
          <p:cNvSpPr/>
          <p:nvPr userDrawn="1"/>
        </p:nvSpPr>
        <p:spPr>
          <a:xfrm>
            <a:off x="832758" y="1083895"/>
            <a:ext cx="7470320" cy="503856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8" name="Straight Connector 17">
            <a:extLst>
              <a:ext uri="{FF2B5EF4-FFF2-40B4-BE49-F238E27FC236}">
                <a16:creationId xmlns:a16="http://schemas.microsoft.com/office/drawing/2014/main" id="{92CD708A-8B02-4F07-B9B2-1BFB656AC6D8}"/>
              </a:ext>
            </a:extLst>
          </p:cNvPr>
          <p:cNvCxnSpPr>
            <a:cxnSpLocks/>
          </p:cNvCxnSpPr>
          <p:nvPr userDrawn="1"/>
        </p:nvCxnSpPr>
        <p:spPr>
          <a:xfrm rot="16200000">
            <a:off x="2115264" y="3602312"/>
            <a:ext cx="4176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0B7E7A2-A9A0-446F-BF16-6D8FBDA1BAED}"/>
              </a:ext>
            </a:extLst>
          </p:cNvPr>
          <p:cNvCxnSpPr>
            <a:cxnSpLocks/>
          </p:cNvCxnSpPr>
          <p:nvPr userDrawn="1"/>
        </p:nvCxnSpPr>
        <p:spPr>
          <a:xfrm>
            <a:off x="983707" y="2497032"/>
            <a:ext cx="307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4B462725-6AED-414C-BC1F-9A3129E279BC}"/>
              </a:ext>
            </a:extLst>
          </p:cNvPr>
          <p:cNvSpPr>
            <a:spLocks noGrp="1"/>
          </p:cNvSpPr>
          <p:nvPr>
            <p:ph type="sldNum" sz="quarter" idx="12"/>
          </p:nvPr>
        </p:nvSpPr>
        <p:spPr/>
        <p:txBody>
          <a:bodyPr/>
          <a:lstStyle/>
          <a:p>
            <a:pPr algn="r"/>
            <a:fld id="{3D3C4EEC-F499-4A7F-B67B-5709763315B6}" type="slidenum">
              <a:rPr lang="en-US" smtClean="0"/>
              <a:pPr algn="r"/>
              <a:t>‹#›</a:t>
            </a:fld>
            <a:endParaRPr lang="en-US" dirty="0"/>
          </a:p>
        </p:txBody>
      </p:sp>
    </p:spTree>
    <p:extLst>
      <p:ext uri="{BB962C8B-B14F-4D97-AF65-F5344CB8AC3E}">
        <p14:creationId xmlns:p14="http://schemas.microsoft.com/office/powerpoint/2010/main" val="1710821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6F6743B2-14AB-4DBC-AB79-FCC10A61C6A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2" name="Title 1">
            <a:extLst>
              <a:ext uri="{FF2B5EF4-FFF2-40B4-BE49-F238E27FC236}">
                <a16:creationId xmlns:a16="http://schemas.microsoft.com/office/drawing/2014/main" id="{11D66E52-F333-455B-894F-CC504CE1AF80}"/>
              </a:ext>
            </a:extLst>
          </p:cNvPr>
          <p:cNvSpPr>
            <a:spLocks noGrp="1"/>
          </p:cNvSpPr>
          <p:nvPr>
            <p:ph type="title" hasCustomPrompt="1"/>
          </p:nvPr>
        </p:nvSpPr>
        <p:spPr>
          <a:xfrm>
            <a:off x="860147" y="1335769"/>
            <a:ext cx="3237424" cy="1152000"/>
          </a:xfrm>
          <a:ln w="19050">
            <a:noFill/>
          </a:ln>
        </p:spPr>
        <p:txBody>
          <a:bodyPr lIns="180000" rIns="180000" anchor="ctr" anchorCtr="0"/>
          <a:lstStyle>
            <a:lvl1pPr algn="l">
              <a:defRPr sz="2400">
                <a:solidFill>
                  <a:schemeClr val="bg1"/>
                </a:solidFill>
              </a:defRPr>
            </a:lvl1pPr>
          </a:lstStyle>
          <a:p>
            <a:r>
              <a:rPr lang="en-US" noProof="0"/>
              <a:t>CLICK TO EDIT MASTER TITLE STYLE</a:t>
            </a:r>
          </a:p>
        </p:txBody>
      </p:sp>
      <p:sp>
        <p:nvSpPr>
          <p:cNvPr id="3" name="Picture Placeholder 2">
            <a:extLst>
              <a:ext uri="{FF2B5EF4-FFF2-40B4-BE49-F238E27FC236}">
                <a16:creationId xmlns:a16="http://schemas.microsoft.com/office/drawing/2014/main" id="{00979B84-3ED2-412D-B24C-936283300B71}"/>
              </a:ext>
            </a:extLst>
          </p:cNvPr>
          <p:cNvSpPr>
            <a:spLocks noGrp="1"/>
          </p:cNvSpPr>
          <p:nvPr>
            <p:ph type="pic" idx="1" hasCustomPrompt="1"/>
          </p:nvPr>
        </p:nvSpPr>
        <p:spPr>
          <a:xfrm>
            <a:off x="4212656" y="1083891"/>
            <a:ext cx="4087527" cy="5038561"/>
          </a:xfrm>
          <a:noFill/>
          <a:ln w="25400">
            <a:solidFill>
              <a:schemeClr val="accent4"/>
            </a:solidFill>
          </a:ln>
          <a:effectLst>
            <a:outerShdw blurRad="63500" sx="102000" sy="102000" algn="ctr" rotWithShape="0">
              <a:prstClr val="black">
                <a:alpha val="20000"/>
              </a:prstClr>
            </a:outerShdw>
          </a:effectLst>
        </p:spPr>
        <p:txBody>
          <a:bodyPr anchor="ctr" anchorCtr="0">
            <a:normAutofit/>
          </a:bodyPr>
          <a:lstStyle>
            <a:lvl1pPr marL="0" indent="0" algn="ctr">
              <a:buNone/>
              <a:defRPr sz="1350" i="0">
                <a:solidFill>
                  <a:schemeClr val="bg2">
                    <a:lumMod val="90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noProof="0" dirty="0"/>
              <a:t>Insert or Drag &amp; Drop Your Image</a:t>
            </a:r>
          </a:p>
        </p:txBody>
      </p:sp>
      <p:sp>
        <p:nvSpPr>
          <p:cNvPr id="4" name="Text Placeholder 3">
            <a:extLst>
              <a:ext uri="{FF2B5EF4-FFF2-40B4-BE49-F238E27FC236}">
                <a16:creationId xmlns:a16="http://schemas.microsoft.com/office/drawing/2014/main" id="{63BA7C19-DB59-463F-8A01-4E65F3A2E45D}"/>
              </a:ext>
            </a:extLst>
          </p:cNvPr>
          <p:cNvSpPr>
            <a:spLocks noGrp="1"/>
          </p:cNvSpPr>
          <p:nvPr>
            <p:ph type="body" sz="half" idx="2"/>
          </p:nvPr>
        </p:nvSpPr>
        <p:spPr>
          <a:xfrm>
            <a:off x="850402" y="2506296"/>
            <a:ext cx="3247169" cy="3583499"/>
          </a:xfrm>
        </p:spPr>
        <p:txBody>
          <a:bodyPr lIns="180000" tIns="180000" rIns="180000" bIns="180000"/>
          <a:lstStyle>
            <a:lvl1pPr marL="0" indent="0">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noProof="0"/>
              <a:t>Click to edit Master text styles</a:t>
            </a:r>
          </a:p>
        </p:txBody>
      </p:sp>
      <p:cxnSp>
        <p:nvCxnSpPr>
          <p:cNvPr id="14" name="Straight Connector 13">
            <a:extLst>
              <a:ext uri="{FF2B5EF4-FFF2-40B4-BE49-F238E27FC236}">
                <a16:creationId xmlns:a16="http://schemas.microsoft.com/office/drawing/2014/main" id="{C7C2D4BE-7E57-4971-BBCD-59C384B3CA94}"/>
              </a:ext>
            </a:extLst>
          </p:cNvPr>
          <p:cNvCxnSpPr>
            <a:cxnSpLocks/>
          </p:cNvCxnSpPr>
          <p:nvPr userDrawn="1"/>
        </p:nvCxnSpPr>
        <p:spPr>
          <a:xfrm>
            <a:off x="983707" y="2497032"/>
            <a:ext cx="3078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6407167-E303-45B1-84B9-F74255EC9A99}"/>
              </a:ext>
            </a:extLst>
          </p:cNvPr>
          <p:cNvSpPr/>
          <p:nvPr userDrawn="1"/>
        </p:nvSpPr>
        <p:spPr>
          <a:xfrm>
            <a:off x="832758" y="1083895"/>
            <a:ext cx="7470320" cy="503856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5" name="Footer Placeholder 4">
            <a:extLst>
              <a:ext uri="{FF2B5EF4-FFF2-40B4-BE49-F238E27FC236}">
                <a16:creationId xmlns:a16="http://schemas.microsoft.com/office/drawing/2014/main" id="{20932124-B1CD-47E5-A5E9-822745E36A29}"/>
              </a:ext>
            </a:extLst>
          </p:cNvPr>
          <p:cNvSpPr>
            <a:spLocks noGrp="1"/>
          </p:cNvSpPr>
          <p:nvPr>
            <p:ph type="ftr" sz="quarter" idx="10"/>
          </p:nvPr>
        </p:nvSpPr>
        <p:spPr/>
        <p:txBody>
          <a:bodyPr/>
          <a:lstStyle/>
          <a:p>
            <a:endParaRPr lang="en-US" noProof="0" dirty="0"/>
          </a:p>
        </p:txBody>
      </p:sp>
      <p:sp>
        <p:nvSpPr>
          <p:cNvPr id="8" name="Slide Number Placeholder 7">
            <a:extLst>
              <a:ext uri="{FF2B5EF4-FFF2-40B4-BE49-F238E27FC236}">
                <a16:creationId xmlns:a16="http://schemas.microsoft.com/office/drawing/2014/main" id="{D15D349D-819E-43A8-BD5B-C3BE83491CCA}"/>
              </a:ext>
            </a:extLst>
          </p:cNvPr>
          <p:cNvSpPr>
            <a:spLocks noGrp="1"/>
          </p:cNvSpPr>
          <p:nvPr>
            <p:ph type="sldNum" sz="quarter" idx="11"/>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934915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Images Only">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35FA887-179D-4624-92B0-61F3DFAEB7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37373" y="2550025"/>
            <a:ext cx="2419197"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D28114DF-48FA-4766-9101-83ED09738431}"/>
              </a:ext>
            </a:extLst>
          </p:cNvPr>
          <p:cNvSpPr>
            <a:spLocks noGrp="1"/>
          </p:cNvSpPr>
          <p:nvPr>
            <p:ph type="pic" sz="quarter" idx="14" hasCustomPrompt="1"/>
          </p:nvPr>
        </p:nvSpPr>
        <p:spPr>
          <a:xfrm>
            <a:off x="3276323" y="1602862"/>
            <a:ext cx="2619000"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11" name="Picture Placeholder 8">
            <a:extLst>
              <a:ext uri="{FF2B5EF4-FFF2-40B4-BE49-F238E27FC236}">
                <a16:creationId xmlns:a16="http://schemas.microsoft.com/office/drawing/2014/main" id="{EE6BE4BE-9B8A-4555-9B03-51AF73DB1DBE}"/>
              </a:ext>
            </a:extLst>
          </p:cNvPr>
          <p:cNvSpPr>
            <a:spLocks noGrp="1"/>
          </p:cNvSpPr>
          <p:nvPr>
            <p:ph type="pic" sz="quarter" idx="15" hasCustomPrompt="1"/>
          </p:nvPr>
        </p:nvSpPr>
        <p:spPr>
          <a:xfrm>
            <a:off x="6003756" y="2550025"/>
            <a:ext cx="2419197"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2" name="Title 1">
            <a:extLst>
              <a:ext uri="{FF2B5EF4-FFF2-40B4-BE49-F238E27FC236}">
                <a16:creationId xmlns:a16="http://schemas.microsoft.com/office/drawing/2014/main" id="{76BF6853-D3A5-4BA7-B701-814EE2E2E5C1}"/>
              </a:ext>
            </a:extLst>
          </p:cNvPr>
          <p:cNvSpPr>
            <a:spLocks noGrp="1"/>
          </p:cNvSpPr>
          <p:nvPr>
            <p:ph type="title" hasCustomPrompt="1"/>
          </p:nvPr>
        </p:nvSpPr>
        <p:spPr>
          <a:xfrm>
            <a:off x="-1" y="386223"/>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4" name="Slide Number Placeholder 3">
            <a:extLst>
              <a:ext uri="{FF2B5EF4-FFF2-40B4-BE49-F238E27FC236}">
                <a16:creationId xmlns:a16="http://schemas.microsoft.com/office/drawing/2014/main" id="{EA7A4E5D-411A-499C-B4F8-ACE1C1D229AB}"/>
              </a:ext>
            </a:extLst>
          </p:cNvPr>
          <p:cNvSpPr>
            <a:spLocks noGrp="1"/>
          </p:cNvSpPr>
          <p:nvPr>
            <p:ph type="sldNum" sz="quarter" idx="16"/>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111338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 Images ">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4A33DAAD-83EE-494A-AE8A-3AB3B3A4D87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lvl1pPr>
              <a:defRPr>
                <a:solidFill>
                  <a:schemeClr val="bg1">
                    <a:lumMod val="50000"/>
                  </a:schemeClr>
                </a:solidFill>
              </a:defRPr>
            </a:lvl1p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30263" y="1361689"/>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B01631BF-8CD0-406C-92B6-784FF1272300}"/>
              </a:ext>
            </a:extLst>
          </p:cNvPr>
          <p:cNvSpPr>
            <a:spLocks noGrp="1"/>
          </p:cNvSpPr>
          <p:nvPr>
            <p:ph type="pic" sz="quarter" idx="14" hasCustomPrompt="1"/>
          </p:nvPr>
        </p:nvSpPr>
        <p:spPr>
          <a:xfrm>
            <a:off x="3362402" y="1361689"/>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5933E28A-DB64-4300-A6BD-36199325C3E1}"/>
              </a:ext>
            </a:extLst>
          </p:cNvPr>
          <p:cNvSpPr>
            <a:spLocks noGrp="1"/>
          </p:cNvSpPr>
          <p:nvPr>
            <p:ph type="pic" sz="quarter" idx="15" hasCustomPrompt="1"/>
          </p:nvPr>
        </p:nvSpPr>
        <p:spPr>
          <a:xfrm>
            <a:off x="5994540" y="1361689"/>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A043875D-3972-435F-8442-983924BE929D}"/>
              </a:ext>
            </a:extLst>
          </p:cNvPr>
          <p:cNvSpPr>
            <a:spLocks noGrp="1"/>
          </p:cNvSpPr>
          <p:nvPr>
            <p:ph type="pic" sz="quarter" idx="16" hasCustomPrompt="1"/>
          </p:nvPr>
        </p:nvSpPr>
        <p:spPr>
          <a:xfrm>
            <a:off x="730263" y="3821607"/>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10CD810E-7470-4EEA-A1AF-B36612E2BBDD}"/>
              </a:ext>
            </a:extLst>
          </p:cNvPr>
          <p:cNvSpPr>
            <a:spLocks noGrp="1"/>
          </p:cNvSpPr>
          <p:nvPr>
            <p:ph type="pic" sz="quarter" idx="17" hasCustomPrompt="1"/>
          </p:nvPr>
        </p:nvSpPr>
        <p:spPr>
          <a:xfrm>
            <a:off x="3362402" y="3821607"/>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DBADDA5C-3906-481D-B73E-63746C6566E5}"/>
              </a:ext>
            </a:extLst>
          </p:cNvPr>
          <p:cNvSpPr>
            <a:spLocks noGrp="1"/>
          </p:cNvSpPr>
          <p:nvPr>
            <p:ph type="pic" sz="quarter" idx="18" hasCustomPrompt="1"/>
          </p:nvPr>
        </p:nvSpPr>
        <p:spPr>
          <a:xfrm>
            <a:off x="5994540" y="3821607"/>
            <a:ext cx="2419197"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6" name="Title 1">
            <a:extLst>
              <a:ext uri="{FF2B5EF4-FFF2-40B4-BE49-F238E27FC236}">
                <a16:creationId xmlns:a16="http://schemas.microsoft.com/office/drawing/2014/main" id="{23F0AAF0-97BC-497A-932A-E77FAD141AB2}"/>
              </a:ext>
            </a:extLst>
          </p:cNvPr>
          <p:cNvSpPr>
            <a:spLocks noGrp="1"/>
          </p:cNvSpPr>
          <p:nvPr>
            <p:ph type="title" hasCustomPrompt="1"/>
          </p:nvPr>
        </p:nvSpPr>
        <p:spPr>
          <a:xfrm>
            <a:off x="-1" y="366558"/>
            <a:ext cx="9144000" cy="1188000"/>
          </a:xfrm>
          <a:noFill/>
        </p:spPr>
        <p:txBody>
          <a:bodyPr lIns="180000" r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E606E011-3882-49F0-AC35-3A0FBC097C08}"/>
              </a:ext>
            </a:extLst>
          </p:cNvPr>
          <p:cNvSpPr>
            <a:spLocks noGrp="1"/>
          </p:cNvSpPr>
          <p:nvPr>
            <p:ph type="sldNum" sz="quarter" idx="19"/>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6846424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mages ">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AD16102B-42BC-4CA3-948F-01B0794C2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a:xfrm>
            <a:off x="3028950" y="6464503"/>
            <a:ext cx="3086100" cy="365125"/>
          </a:xfrm>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23587" y="1280561"/>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A043875D-3972-435F-8442-983924BE929D}"/>
              </a:ext>
            </a:extLst>
          </p:cNvPr>
          <p:cNvSpPr>
            <a:spLocks noGrp="1"/>
          </p:cNvSpPr>
          <p:nvPr>
            <p:ph type="pic" sz="quarter" idx="16" hasCustomPrompt="1"/>
          </p:nvPr>
        </p:nvSpPr>
        <p:spPr>
          <a:xfrm>
            <a:off x="715419" y="3625648"/>
            <a:ext cx="2512264" cy="2844751"/>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10CD810E-7470-4EEA-A1AF-B36612E2BBDD}"/>
              </a:ext>
            </a:extLst>
          </p:cNvPr>
          <p:cNvSpPr>
            <a:spLocks noGrp="1"/>
          </p:cNvSpPr>
          <p:nvPr>
            <p:ph type="pic" sz="quarter" idx="17" hasCustomPrompt="1"/>
          </p:nvPr>
        </p:nvSpPr>
        <p:spPr>
          <a:xfrm>
            <a:off x="3316066" y="3625648"/>
            <a:ext cx="2512264" cy="2844751"/>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DBADDA5C-3906-481D-B73E-63746C6566E5}"/>
              </a:ext>
            </a:extLst>
          </p:cNvPr>
          <p:cNvSpPr>
            <a:spLocks noGrp="1"/>
          </p:cNvSpPr>
          <p:nvPr>
            <p:ph type="pic" sz="quarter" idx="18" hasCustomPrompt="1"/>
          </p:nvPr>
        </p:nvSpPr>
        <p:spPr>
          <a:xfrm>
            <a:off x="5924878" y="3625648"/>
            <a:ext cx="2512264" cy="2844751"/>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380147B5-4AFF-4A79-A8D5-C56A938EE463}"/>
              </a:ext>
            </a:extLst>
          </p:cNvPr>
          <p:cNvSpPr>
            <a:spLocks noGrp="1"/>
          </p:cNvSpPr>
          <p:nvPr>
            <p:ph type="pic" sz="quarter" idx="19" hasCustomPrompt="1"/>
          </p:nvPr>
        </p:nvSpPr>
        <p:spPr>
          <a:xfrm>
            <a:off x="2672799" y="1280560"/>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E216A68D-DE29-4CE8-AFAB-C03A53DEB82F}"/>
              </a:ext>
            </a:extLst>
          </p:cNvPr>
          <p:cNvSpPr>
            <a:spLocks noGrp="1"/>
          </p:cNvSpPr>
          <p:nvPr>
            <p:ph type="pic" sz="quarter" idx="20" hasCustomPrompt="1"/>
          </p:nvPr>
        </p:nvSpPr>
        <p:spPr>
          <a:xfrm>
            <a:off x="4622011" y="1280559"/>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121F7C08-939B-4FE6-9865-7E69EC3FCC3E}"/>
              </a:ext>
            </a:extLst>
          </p:cNvPr>
          <p:cNvSpPr>
            <a:spLocks noGrp="1"/>
          </p:cNvSpPr>
          <p:nvPr>
            <p:ph type="pic" sz="quarter" idx="21" hasCustomPrompt="1"/>
          </p:nvPr>
        </p:nvSpPr>
        <p:spPr>
          <a:xfrm>
            <a:off x="6571222" y="1280559"/>
            <a:ext cx="1863215" cy="221932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8" name="Title 1">
            <a:extLst>
              <a:ext uri="{FF2B5EF4-FFF2-40B4-BE49-F238E27FC236}">
                <a16:creationId xmlns:a16="http://schemas.microsoft.com/office/drawing/2014/main" id="{35FE45DC-9781-4A86-9D0D-16693EE227CC}"/>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01991EDA-EA41-42A5-B137-927C20A5096E}"/>
              </a:ext>
            </a:extLst>
          </p:cNvPr>
          <p:cNvSpPr>
            <a:spLocks noGrp="1"/>
          </p:cNvSpPr>
          <p:nvPr>
            <p:ph type="sldNum" sz="quarter" idx="22"/>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122760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ages Only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784D882-B816-462A-8384-78DDADF51A6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20383" y="1982589"/>
            <a:ext cx="2673000"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D28114DF-48FA-4766-9101-83ED09738431}"/>
              </a:ext>
            </a:extLst>
          </p:cNvPr>
          <p:cNvSpPr>
            <a:spLocks noGrp="1"/>
          </p:cNvSpPr>
          <p:nvPr>
            <p:ph type="pic" sz="quarter" idx="14" hasCustomPrompt="1"/>
          </p:nvPr>
        </p:nvSpPr>
        <p:spPr>
          <a:xfrm>
            <a:off x="3497097" y="1982589"/>
            <a:ext cx="2149808"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11" name="Picture Placeholder 8">
            <a:extLst>
              <a:ext uri="{FF2B5EF4-FFF2-40B4-BE49-F238E27FC236}">
                <a16:creationId xmlns:a16="http://schemas.microsoft.com/office/drawing/2014/main" id="{EE6BE4BE-9B8A-4555-9B03-51AF73DB1DBE}"/>
              </a:ext>
            </a:extLst>
          </p:cNvPr>
          <p:cNvSpPr>
            <a:spLocks noGrp="1"/>
          </p:cNvSpPr>
          <p:nvPr>
            <p:ph type="pic" sz="quarter" idx="15" hasCustomPrompt="1"/>
          </p:nvPr>
        </p:nvSpPr>
        <p:spPr>
          <a:xfrm>
            <a:off x="5748293" y="1982589"/>
            <a:ext cx="2673000" cy="352916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noProof="0" dirty="0"/>
              <a:t>Insert or Drag &amp; Drop Your Image</a:t>
            </a:r>
          </a:p>
        </p:txBody>
      </p:sp>
      <p:sp>
        <p:nvSpPr>
          <p:cNvPr id="12" name="Title 1">
            <a:extLst>
              <a:ext uri="{FF2B5EF4-FFF2-40B4-BE49-F238E27FC236}">
                <a16:creationId xmlns:a16="http://schemas.microsoft.com/office/drawing/2014/main" id="{5BE894F0-66B9-41A5-AE51-D606012733A3}"/>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15" name="Footer Placeholder 2">
            <a:extLst>
              <a:ext uri="{FF2B5EF4-FFF2-40B4-BE49-F238E27FC236}">
                <a16:creationId xmlns:a16="http://schemas.microsoft.com/office/drawing/2014/main" id="{B7C6AE31-F98B-4DB6-ADC5-F995776204B4}"/>
              </a:ext>
            </a:extLst>
          </p:cNvPr>
          <p:cNvSpPr>
            <a:spLocks noGrp="1"/>
          </p:cNvSpPr>
          <p:nvPr>
            <p:ph type="ftr" sz="quarter" idx="11"/>
          </p:nvPr>
        </p:nvSpPr>
        <p:spPr>
          <a:xfrm>
            <a:off x="3028950" y="6464504"/>
            <a:ext cx="3086100" cy="365125"/>
          </a:xfrm>
        </p:spPr>
        <p:txBody>
          <a:bodyPr/>
          <a:lstStyle/>
          <a:p>
            <a:endParaRPr lang="en-US" noProof="0" dirty="0"/>
          </a:p>
        </p:txBody>
      </p:sp>
      <p:sp>
        <p:nvSpPr>
          <p:cNvPr id="2" name="Slide Number Placeholder 1">
            <a:extLst>
              <a:ext uri="{FF2B5EF4-FFF2-40B4-BE49-F238E27FC236}">
                <a16:creationId xmlns:a16="http://schemas.microsoft.com/office/drawing/2014/main" id="{AE0AEADF-908B-4495-B229-AC1C72CA10A8}"/>
              </a:ext>
            </a:extLst>
          </p:cNvPr>
          <p:cNvSpPr>
            <a:spLocks noGrp="1"/>
          </p:cNvSpPr>
          <p:nvPr>
            <p:ph type="sldNum" sz="quarter" idx="16"/>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0978993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 Images Only ">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14A74DD-3070-445D-BB0A-60BB5A2708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a:xfrm>
            <a:off x="3028950" y="6464504"/>
            <a:ext cx="3086100" cy="365125"/>
          </a:xfrm>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p:cNvSpPr>
          <p:nvPr>
            <p:ph type="pic" sz="quarter" idx="13" hasCustomPrompt="1"/>
          </p:nvPr>
        </p:nvSpPr>
        <p:spPr>
          <a:xfrm>
            <a:off x="722231" y="1369130"/>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2293069" y="2310328"/>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2002C2AA-AD97-42B2-8A9E-8186A64944CE}"/>
              </a:ext>
            </a:extLst>
          </p:cNvPr>
          <p:cNvSpPr>
            <a:spLocks noGrp="1"/>
          </p:cNvSpPr>
          <p:nvPr>
            <p:ph type="pic" sz="quarter" idx="15" hasCustomPrompt="1"/>
          </p:nvPr>
        </p:nvSpPr>
        <p:spPr>
          <a:xfrm>
            <a:off x="3847578" y="1369130"/>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012DB77D-AF25-4879-BF38-4C596E3F0A2A}"/>
              </a:ext>
            </a:extLst>
          </p:cNvPr>
          <p:cNvSpPr>
            <a:spLocks noGrp="1"/>
          </p:cNvSpPr>
          <p:nvPr>
            <p:ph type="pic" sz="quarter" idx="16" hasCustomPrompt="1"/>
          </p:nvPr>
        </p:nvSpPr>
        <p:spPr>
          <a:xfrm>
            <a:off x="5393926" y="2310328"/>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9F2B4F1B-AA79-41A8-869D-5E03B2AA53BB}"/>
              </a:ext>
            </a:extLst>
          </p:cNvPr>
          <p:cNvSpPr>
            <a:spLocks noGrp="1"/>
          </p:cNvSpPr>
          <p:nvPr>
            <p:ph type="pic" sz="quarter" idx="17" hasCustomPrompt="1"/>
          </p:nvPr>
        </p:nvSpPr>
        <p:spPr>
          <a:xfrm>
            <a:off x="6948434" y="1369130"/>
            <a:ext cx="1470810" cy="426616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5" name="Title 1">
            <a:extLst>
              <a:ext uri="{FF2B5EF4-FFF2-40B4-BE49-F238E27FC236}">
                <a16:creationId xmlns:a16="http://schemas.microsoft.com/office/drawing/2014/main" id="{34A02638-F527-4C20-A744-813ECC352FC0}"/>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6DED64F0-79DF-46B4-BD4F-DA5828F791CF}"/>
              </a:ext>
            </a:extLst>
          </p:cNvPr>
          <p:cNvSpPr>
            <a:spLocks noGrp="1"/>
          </p:cNvSpPr>
          <p:nvPr>
            <p:ph type="sldNum" sz="quarter" idx="18"/>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115393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 Images Only (2)">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8CD1F338-0D23-465A-8BD8-96A1F5FF99E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noProof="0" dirty="0"/>
          </a:p>
        </p:txBody>
      </p:sp>
      <p:sp>
        <p:nvSpPr>
          <p:cNvPr id="9" name="Picture Placeholder 8">
            <a:extLst>
              <a:ext uri="{FF2B5EF4-FFF2-40B4-BE49-F238E27FC236}">
                <a16:creationId xmlns:a16="http://schemas.microsoft.com/office/drawing/2014/main" id="{2E0A4D8D-3CC4-4072-99D4-9F542583BCF6}"/>
              </a:ext>
            </a:extLst>
          </p:cNvPr>
          <p:cNvSpPr>
            <a:spLocks noGrp="1" noChangeAspect="1"/>
          </p:cNvSpPr>
          <p:nvPr>
            <p:ph type="pic" sz="quarter" idx="13" hasCustomPrompt="1"/>
          </p:nvPr>
        </p:nvSpPr>
        <p:spPr>
          <a:xfrm>
            <a:off x="719889" y="1365449"/>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2250000" y="1365449"/>
            <a:ext cx="4644000" cy="498990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C52C80BB-2C42-4BA7-9FD6-7713B4ADC144}"/>
              </a:ext>
            </a:extLst>
          </p:cNvPr>
          <p:cNvSpPr>
            <a:spLocks noGrp="1" noChangeAspect="1"/>
          </p:cNvSpPr>
          <p:nvPr>
            <p:ph type="pic" sz="quarter" idx="17" hasCustomPrompt="1"/>
          </p:nvPr>
        </p:nvSpPr>
        <p:spPr>
          <a:xfrm>
            <a:off x="719889" y="3084570"/>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3FF57FB3-C22C-4543-91BB-A23E70B821D1}"/>
              </a:ext>
            </a:extLst>
          </p:cNvPr>
          <p:cNvSpPr>
            <a:spLocks noGrp="1" noChangeAspect="1"/>
          </p:cNvSpPr>
          <p:nvPr>
            <p:ph type="pic" sz="quarter" idx="18" hasCustomPrompt="1"/>
          </p:nvPr>
        </p:nvSpPr>
        <p:spPr>
          <a:xfrm>
            <a:off x="719889" y="4803690"/>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A499CD97-6918-47EE-AF3F-CC8A94B6EC04}"/>
              </a:ext>
            </a:extLst>
          </p:cNvPr>
          <p:cNvSpPr>
            <a:spLocks noGrp="1" noChangeAspect="1"/>
          </p:cNvSpPr>
          <p:nvPr>
            <p:ph type="pic" sz="quarter" idx="19" hasCustomPrompt="1"/>
          </p:nvPr>
        </p:nvSpPr>
        <p:spPr>
          <a:xfrm>
            <a:off x="6991108" y="1365452"/>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FEEE1B6E-B05A-478B-900D-FE72F09CD1AC}"/>
              </a:ext>
            </a:extLst>
          </p:cNvPr>
          <p:cNvSpPr>
            <a:spLocks noGrp="1" noChangeAspect="1"/>
          </p:cNvSpPr>
          <p:nvPr>
            <p:ph type="pic" sz="quarter" idx="20" hasCustomPrompt="1"/>
          </p:nvPr>
        </p:nvSpPr>
        <p:spPr>
          <a:xfrm>
            <a:off x="6991108" y="3084968"/>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53703653-A4F3-4862-A147-982026583210}"/>
              </a:ext>
            </a:extLst>
          </p:cNvPr>
          <p:cNvSpPr>
            <a:spLocks noGrp="1" noChangeAspect="1"/>
          </p:cNvSpPr>
          <p:nvPr>
            <p:ph type="pic" sz="quarter" idx="21" hasCustomPrompt="1"/>
          </p:nvPr>
        </p:nvSpPr>
        <p:spPr>
          <a:xfrm>
            <a:off x="6991108" y="4804485"/>
            <a:ext cx="1433000" cy="155086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lang="en-US" sz="900" dirty="0">
                <a:solidFill>
                  <a:schemeClr val="bg2">
                    <a:lumMod val="90000"/>
                  </a:schemeClr>
                </a:solidFill>
              </a:defRPr>
            </a:lvl1pPr>
          </a:lstStyle>
          <a:p>
            <a:r>
              <a:rPr lang="en-US" noProof="0" dirty="0"/>
              <a:t>Insert or Drag &amp; Drop Your Image</a:t>
            </a:r>
          </a:p>
        </p:txBody>
      </p:sp>
      <p:sp>
        <p:nvSpPr>
          <p:cNvPr id="18" name="Title 1">
            <a:extLst>
              <a:ext uri="{FF2B5EF4-FFF2-40B4-BE49-F238E27FC236}">
                <a16:creationId xmlns:a16="http://schemas.microsoft.com/office/drawing/2014/main" id="{AC030B28-063A-4160-BFCF-05305D2843A0}"/>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CAD359DF-69BE-4851-9514-092CE9572E75}"/>
              </a:ext>
            </a:extLst>
          </p:cNvPr>
          <p:cNvSpPr>
            <a:spLocks noGrp="1"/>
          </p:cNvSpPr>
          <p:nvPr>
            <p:ph type="sldNum" sz="quarter" idx="22"/>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189276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A5FA0C0-CC14-B64D-BD68-DF2555FF396A}" type="datetime1">
              <a:rPr lang="en-US" smtClean="0"/>
              <a:t>10/14/2024</a:t>
            </a:fld>
            <a:endParaRPr lang="en-US"/>
          </a:p>
        </p:txBody>
      </p:sp>
      <p:sp>
        <p:nvSpPr>
          <p:cNvPr id="7" name="Slide Number Placeholder 6"/>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 Images Only ">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B292768B-08B1-485D-9540-CB06BEE9B1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3" name="Footer Placeholder 2">
            <a:extLst>
              <a:ext uri="{FF2B5EF4-FFF2-40B4-BE49-F238E27FC236}">
                <a16:creationId xmlns:a16="http://schemas.microsoft.com/office/drawing/2014/main" id="{69779D3F-A3B0-42A7-B9EB-7C8A379F597D}"/>
              </a:ext>
            </a:extLst>
          </p:cNvPr>
          <p:cNvSpPr>
            <a:spLocks noGrp="1"/>
          </p:cNvSpPr>
          <p:nvPr>
            <p:ph type="ftr" sz="quarter" idx="11"/>
          </p:nvPr>
        </p:nvSpPr>
        <p:spPr/>
        <p:txBody>
          <a:bodyPr/>
          <a:lstStyle/>
          <a:p>
            <a:endParaRPr lang="en-US" noProof="0" dirty="0"/>
          </a:p>
        </p:txBody>
      </p:sp>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726624" y="1340516"/>
            <a:ext cx="4563000" cy="4966704"/>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A499CD97-6918-47EE-AF3F-CC8A94B6EC04}"/>
              </a:ext>
            </a:extLst>
          </p:cNvPr>
          <p:cNvSpPr>
            <a:spLocks noGrp="1" noChangeAspect="1"/>
          </p:cNvSpPr>
          <p:nvPr>
            <p:ph type="pic" sz="quarter" idx="19" hasCustomPrompt="1"/>
          </p:nvPr>
        </p:nvSpPr>
        <p:spPr>
          <a:xfrm>
            <a:off x="5408086" y="1340517"/>
            <a:ext cx="3017648" cy="3284639"/>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FEEE1B6E-B05A-478B-900D-FE72F09CD1AC}"/>
              </a:ext>
            </a:extLst>
          </p:cNvPr>
          <p:cNvSpPr>
            <a:spLocks noGrp="1" noChangeAspect="1"/>
          </p:cNvSpPr>
          <p:nvPr>
            <p:ph type="pic" sz="quarter" idx="20" hasCustomPrompt="1"/>
          </p:nvPr>
        </p:nvSpPr>
        <p:spPr>
          <a:xfrm>
            <a:off x="5410190" y="4788359"/>
            <a:ext cx="1426685" cy="154403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53703653-A4F3-4862-A147-982026583210}"/>
              </a:ext>
            </a:extLst>
          </p:cNvPr>
          <p:cNvSpPr>
            <a:spLocks noGrp="1" noChangeAspect="1"/>
          </p:cNvSpPr>
          <p:nvPr>
            <p:ph type="pic" sz="quarter" idx="21" hasCustomPrompt="1"/>
          </p:nvPr>
        </p:nvSpPr>
        <p:spPr>
          <a:xfrm>
            <a:off x="6999018" y="4788359"/>
            <a:ext cx="1426685" cy="154403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2" name="Title 1">
            <a:extLst>
              <a:ext uri="{FF2B5EF4-FFF2-40B4-BE49-F238E27FC236}">
                <a16:creationId xmlns:a16="http://schemas.microsoft.com/office/drawing/2014/main" id="{4B30BDF6-2D70-47C2-94FA-C060656745F3}"/>
              </a:ext>
            </a:extLst>
          </p:cNvPr>
          <p:cNvSpPr>
            <a:spLocks noGrp="1"/>
          </p:cNvSpPr>
          <p:nvPr>
            <p:ph type="title" hasCustomPrompt="1"/>
          </p:nvPr>
        </p:nvSpPr>
        <p:spPr>
          <a:xfrm>
            <a:off x="-1" y="366559"/>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 name="Slide Number Placeholder 1">
            <a:extLst>
              <a:ext uri="{FF2B5EF4-FFF2-40B4-BE49-F238E27FC236}">
                <a16:creationId xmlns:a16="http://schemas.microsoft.com/office/drawing/2014/main" id="{0CFC8167-25A8-4095-AD80-618AEA56A726}"/>
              </a:ext>
            </a:extLst>
          </p:cNvPr>
          <p:cNvSpPr>
            <a:spLocks noGrp="1"/>
          </p:cNvSpPr>
          <p:nvPr>
            <p:ph type="sldNum" sz="quarter" idx="22"/>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932262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 Images Only (3)">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EA1CD952-48B3-4187-8D0C-39ADFB81CAF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8" name="Picture Placeholder 8">
            <a:extLst>
              <a:ext uri="{FF2B5EF4-FFF2-40B4-BE49-F238E27FC236}">
                <a16:creationId xmlns:a16="http://schemas.microsoft.com/office/drawing/2014/main" id="{086B7416-42FA-4EA3-89E9-3DF47B890F5F}"/>
              </a:ext>
            </a:extLst>
          </p:cNvPr>
          <p:cNvSpPr>
            <a:spLocks noGrp="1"/>
          </p:cNvSpPr>
          <p:nvPr>
            <p:ph type="pic" sz="quarter" idx="14" hasCustomPrompt="1"/>
          </p:nvPr>
        </p:nvSpPr>
        <p:spPr>
          <a:xfrm>
            <a:off x="719710" y="1321389"/>
            <a:ext cx="4671000" cy="5159036"/>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Picture Placeholder 8">
            <a:extLst>
              <a:ext uri="{FF2B5EF4-FFF2-40B4-BE49-F238E27FC236}">
                <a16:creationId xmlns:a16="http://schemas.microsoft.com/office/drawing/2014/main" id="{A499CD97-6918-47EE-AF3F-CC8A94B6EC04}"/>
              </a:ext>
            </a:extLst>
          </p:cNvPr>
          <p:cNvSpPr>
            <a:spLocks noGrp="1" noChangeAspect="1"/>
          </p:cNvSpPr>
          <p:nvPr>
            <p:ph type="pic" sz="quarter" idx="19" hasCustomPrompt="1"/>
          </p:nvPr>
        </p:nvSpPr>
        <p:spPr>
          <a:xfrm>
            <a:off x="5491834" y="1317648"/>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9" name="Picture Placeholder 8">
            <a:extLst>
              <a:ext uri="{FF2B5EF4-FFF2-40B4-BE49-F238E27FC236}">
                <a16:creationId xmlns:a16="http://schemas.microsoft.com/office/drawing/2014/main" id="{0A3C72A3-6BFB-47C3-991D-8E1CFCD710BB}"/>
              </a:ext>
            </a:extLst>
          </p:cNvPr>
          <p:cNvSpPr>
            <a:spLocks noGrp="1" noChangeAspect="1"/>
          </p:cNvSpPr>
          <p:nvPr>
            <p:ph type="pic" sz="quarter" idx="22" hasCustomPrompt="1"/>
          </p:nvPr>
        </p:nvSpPr>
        <p:spPr>
          <a:xfrm>
            <a:off x="5491834" y="3097404"/>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0A032C8B-CE2C-402C-9DA3-EC76B42BE739}"/>
              </a:ext>
            </a:extLst>
          </p:cNvPr>
          <p:cNvSpPr>
            <a:spLocks noGrp="1" noChangeAspect="1"/>
          </p:cNvSpPr>
          <p:nvPr>
            <p:ph type="pic" sz="quarter" idx="23" hasCustomPrompt="1"/>
          </p:nvPr>
        </p:nvSpPr>
        <p:spPr>
          <a:xfrm>
            <a:off x="5491834" y="4877161"/>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1D427975-68FA-44AF-8215-4C277A48C4D4}"/>
              </a:ext>
            </a:extLst>
          </p:cNvPr>
          <p:cNvSpPr>
            <a:spLocks noGrp="1" noChangeAspect="1"/>
          </p:cNvSpPr>
          <p:nvPr>
            <p:ph type="pic" sz="quarter" idx="24" hasCustomPrompt="1"/>
          </p:nvPr>
        </p:nvSpPr>
        <p:spPr>
          <a:xfrm>
            <a:off x="7003448" y="1317648"/>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04AEF995-F59A-4300-BE62-AC22980F140C}"/>
              </a:ext>
            </a:extLst>
          </p:cNvPr>
          <p:cNvSpPr>
            <a:spLocks noGrp="1" noChangeAspect="1"/>
          </p:cNvSpPr>
          <p:nvPr>
            <p:ph type="pic" sz="quarter" idx="25" hasCustomPrompt="1"/>
          </p:nvPr>
        </p:nvSpPr>
        <p:spPr>
          <a:xfrm>
            <a:off x="7003448" y="3097404"/>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F391775D-0E48-479C-B64F-9D38B424B7F8}"/>
              </a:ext>
            </a:extLst>
          </p:cNvPr>
          <p:cNvSpPr>
            <a:spLocks noGrp="1" noChangeAspect="1"/>
          </p:cNvSpPr>
          <p:nvPr>
            <p:ph type="pic" sz="quarter" idx="26" hasCustomPrompt="1"/>
          </p:nvPr>
        </p:nvSpPr>
        <p:spPr>
          <a:xfrm>
            <a:off x="7003448" y="4877161"/>
            <a:ext cx="1426685" cy="160326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050">
                <a:solidFill>
                  <a:schemeClr val="bg2">
                    <a:lumMod val="90000"/>
                  </a:schemeClr>
                </a:solidFill>
              </a:defRPr>
            </a:lvl1pPr>
          </a:lstStyle>
          <a:p>
            <a:r>
              <a:rPr lang="en-US" noProof="0" dirty="0"/>
              <a:t>Insert or Drag &amp; Drop Your Image</a:t>
            </a:r>
          </a:p>
        </p:txBody>
      </p:sp>
      <p:sp>
        <p:nvSpPr>
          <p:cNvPr id="14" name="Title 1">
            <a:extLst>
              <a:ext uri="{FF2B5EF4-FFF2-40B4-BE49-F238E27FC236}">
                <a16:creationId xmlns:a16="http://schemas.microsoft.com/office/drawing/2014/main" id="{77A93B94-AEE3-41CD-8E05-34E24489A0E2}"/>
              </a:ext>
            </a:extLst>
          </p:cNvPr>
          <p:cNvSpPr>
            <a:spLocks noGrp="1" noChangeAspect="1"/>
          </p:cNvSpPr>
          <p:nvPr>
            <p:ph type="title" hasCustomPrompt="1"/>
          </p:nvPr>
        </p:nvSpPr>
        <p:spPr>
          <a:xfrm>
            <a:off x="-1" y="366558"/>
            <a:ext cx="9144000" cy="1188000"/>
          </a:xfrm>
          <a:noFill/>
        </p:spPr>
        <p:txBody>
          <a:bodyPr lIns="180000" rIns="180000" anchor="ctr" anchorCtr="0"/>
          <a:lstStyle>
            <a:lvl1pPr algn="ctr">
              <a:defRPr>
                <a:solidFill>
                  <a:schemeClr val="bg1"/>
                </a:solidFill>
              </a:defRPr>
            </a:lvl1pPr>
          </a:lstStyle>
          <a:p>
            <a:r>
              <a:rPr lang="en-US" noProof="0"/>
              <a:t>CLICK TO EDIT MASTER TITLE STYLE</a:t>
            </a:r>
          </a:p>
        </p:txBody>
      </p:sp>
      <p:sp>
        <p:nvSpPr>
          <p:cNvPr id="18" name="Footer Placeholder 2">
            <a:extLst>
              <a:ext uri="{FF2B5EF4-FFF2-40B4-BE49-F238E27FC236}">
                <a16:creationId xmlns:a16="http://schemas.microsoft.com/office/drawing/2014/main" id="{26C6D3D8-2493-4C44-9951-F9951987745C}"/>
              </a:ext>
            </a:extLst>
          </p:cNvPr>
          <p:cNvSpPr>
            <a:spLocks noGrp="1"/>
          </p:cNvSpPr>
          <p:nvPr>
            <p:ph type="ftr" sz="quarter" idx="11"/>
          </p:nvPr>
        </p:nvSpPr>
        <p:spPr>
          <a:xfrm>
            <a:off x="3028950" y="6474335"/>
            <a:ext cx="3086100" cy="365125"/>
          </a:xfrm>
        </p:spPr>
        <p:txBody>
          <a:bodyPr/>
          <a:lstStyle>
            <a:lvl1pPr>
              <a:defRPr>
                <a:solidFill>
                  <a:schemeClr val="bg1">
                    <a:lumMod val="50000"/>
                  </a:schemeClr>
                </a:solidFill>
              </a:defRPr>
            </a:lvl1pPr>
          </a:lstStyle>
          <a:p>
            <a:endParaRPr lang="en-US" noProof="0" dirty="0"/>
          </a:p>
        </p:txBody>
      </p:sp>
      <p:sp>
        <p:nvSpPr>
          <p:cNvPr id="2" name="Slide Number Placeholder 1">
            <a:extLst>
              <a:ext uri="{FF2B5EF4-FFF2-40B4-BE49-F238E27FC236}">
                <a16:creationId xmlns:a16="http://schemas.microsoft.com/office/drawing/2014/main" id="{EB0A3D56-3905-45DD-B130-9DB3078CCF32}"/>
              </a:ext>
            </a:extLst>
          </p:cNvPr>
          <p:cNvSpPr>
            <a:spLocks noGrp="1"/>
          </p:cNvSpPr>
          <p:nvPr>
            <p:ph type="sldNum" sz="quarter" idx="27"/>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26750109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 Images Only (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83A7C8E-BFA2-447C-A6A3-8D98157A12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9" name="Picture Placeholder 8">
            <a:extLst>
              <a:ext uri="{FF2B5EF4-FFF2-40B4-BE49-F238E27FC236}">
                <a16:creationId xmlns:a16="http://schemas.microsoft.com/office/drawing/2014/main" id="{0A3C72A3-6BFB-47C3-991D-8E1CFCD710BB}"/>
              </a:ext>
            </a:extLst>
          </p:cNvPr>
          <p:cNvSpPr>
            <a:spLocks noGrp="1"/>
          </p:cNvSpPr>
          <p:nvPr>
            <p:ph type="pic" sz="quarter" idx="22" hasCustomPrompt="1"/>
          </p:nvPr>
        </p:nvSpPr>
        <p:spPr>
          <a:xfrm>
            <a:off x="720055" y="1586335"/>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0A032C8B-CE2C-402C-9DA3-EC76B42BE739}"/>
              </a:ext>
            </a:extLst>
          </p:cNvPr>
          <p:cNvSpPr>
            <a:spLocks noGrp="1"/>
          </p:cNvSpPr>
          <p:nvPr>
            <p:ph type="pic" sz="quarter" idx="23" hasCustomPrompt="1"/>
          </p:nvPr>
        </p:nvSpPr>
        <p:spPr>
          <a:xfrm>
            <a:off x="2262992" y="3759266"/>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4" name="Picture Placeholder 8">
            <a:extLst>
              <a:ext uri="{FF2B5EF4-FFF2-40B4-BE49-F238E27FC236}">
                <a16:creationId xmlns:a16="http://schemas.microsoft.com/office/drawing/2014/main" id="{61438D2B-07D3-415F-886C-0F95A03973DA}"/>
              </a:ext>
            </a:extLst>
          </p:cNvPr>
          <p:cNvSpPr>
            <a:spLocks noGrp="1"/>
          </p:cNvSpPr>
          <p:nvPr>
            <p:ph type="pic" sz="quarter" idx="27" hasCustomPrompt="1"/>
          </p:nvPr>
        </p:nvSpPr>
        <p:spPr>
          <a:xfrm>
            <a:off x="5350176" y="3759266"/>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6" name="Picture Placeholder 8">
            <a:extLst>
              <a:ext uri="{FF2B5EF4-FFF2-40B4-BE49-F238E27FC236}">
                <a16:creationId xmlns:a16="http://schemas.microsoft.com/office/drawing/2014/main" id="{C976F183-7B8C-449B-870D-881AD57A4734}"/>
              </a:ext>
            </a:extLst>
          </p:cNvPr>
          <p:cNvSpPr>
            <a:spLocks noGrp="1"/>
          </p:cNvSpPr>
          <p:nvPr>
            <p:ph type="pic" sz="quarter" idx="28" hasCustomPrompt="1"/>
          </p:nvPr>
        </p:nvSpPr>
        <p:spPr>
          <a:xfrm>
            <a:off x="6889325" y="1586335"/>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C4B83CBE-B52C-4CEB-B647-DE11EFDD8EE4}"/>
              </a:ext>
            </a:extLst>
          </p:cNvPr>
          <p:cNvSpPr>
            <a:spLocks noGrp="1"/>
          </p:cNvSpPr>
          <p:nvPr>
            <p:ph type="pic" sz="quarter" idx="29" hasCustomPrompt="1"/>
          </p:nvPr>
        </p:nvSpPr>
        <p:spPr>
          <a:xfrm>
            <a:off x="3802500" y="1586335"/>
            <a:ext cx="1539000" cy="205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20" name="Title 1">
            <a:extLst>
              <a:ext uri="{FF2B5EF4-FFF2-40B4-BE49-F238E27FC236}">
                <a16:creationId xmlns:a16="http://schemas.microsoft.com/office/drawing/2014/main" id="{567EF9AC-1A81-4F42-9520-519E4306A81E}"/>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2" name="Footer Placeholder 2">
            <a:extLst>
              <a:ext uri="{FF2B5EF4-FFF2-40B4-BE49-F238E27FC236}">
                <a16:creationId xmlns:a16="http://schemas.microsoft.com/office/drawing/2014/main" id="{F99FBC6D-90C7-487D-A976-344B3BF701D2}"/>
              </a:ext>
            </a:extLst>
          </p:cNvPr>
          <p:cNvSpPr>
            <a:spLocks noGrp="1"/>
          </p:cNvSpPr>
          <p:nvPr>
            <p:ph type="ftr" sz="quarter" idx="11"/>
          </p:nvPr>
        </p:nvSpPr>
        <p:spPr>
          <a:xfrm>
            <a:off x="3028950" y="6356351"/>
            <a:ext cx="3086100" cy="365125"/>
          </a:xfrm>
        </p:spPr>
        <p:txBody>
          <a:bodyPr/>
          <a:lstStyle>
            <a:lvl1pPr>
              <a:defRPr>
                <a:solidFill>
                  <a:schemeClr val="accent4"/>
                </a:solidFill>
              </a:defRPr>
            </a:lvl1pPr>
          </a:lstStyle>
          <a:p>
            <a:endParaRPr lang="en-US" noProof="0" dirty="0"/>
          </a:p>
        </p:txBody>
      </p:sp>
      <p:sp>
        <p:nvSpPr>
          <p:cNvPr id="2" name="Slide Number Placeholder 1">
            <a:extLst>
              <a:ext uri="{FF2B5EF4-FFF2-40B4-BE49-F238E27FC236}">
                <a16:creationId xmlns:a16="http://schemas.microsoft.com/office/drawing/2014/main" id="{F21592B0-81FD-4C59-A4AB-95A115BB46C1}"/>
              </a:ext>
            </a:extLst>
          </p:cNvPr>
          <p:cNvSpPr>
            <a:spLocks noGrp="1"/>
          </p:cNvSpPr>
          <p:nvPr>
            <p:ph type="sldNum" sz="quarter" idx="30"/>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420046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 Images Only">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0282A252-CF5C-4DEF-BCEB-9BAB1833F9B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9" name="Picture Placeholder 8">
            <a:extLst>
              <a:ext uri="{FF2B5EF4-FFF2-40B4-BE49-F238E27FC236}">
                <a16:creationId xmlns:a16="http://schemas.microsoft.com/office/drawing/2014/main" id="{0A3C72A3-6BFB-47C3-991D-8E1CFCD710BB}"/>
              </a:ext>
            </a:extLst>
          </p:cNvPr>
          <p:cNvSpPr>
            <a:spLocks noGrp="1"/>
          </p:cNvSpPr>
          <p:nvPr>
            <p:ph type="pic" sz="quarter" idx="22" hasCustomPrompt="1"/>
          </p:nvPr>
        </p:nvSpPr>
        <p:spPr>
          <a:xfrm>
            <a:off x="718457" y="1366332"/>
            <a:ext cx="3011648" cy="5012698"/>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0" name="Picture Placeholder 8">
            <a:extLst>
              <a:ext uri="{FF2B5EF4-FFF2-40B4-BE49-F238E27FC236}">
                <a16:creationId xmlns:a16="http://schemas.microsoft.com/office/drawing/2014/main" id="{0A032C8B-CE2C-402C-9DA3-EC76B42BE739}"/>
              </a:ext>
            </a:extLst>
          </p:cNvPr>
          <p:cNvSpPr>
            <a:spLocks noGrp="1"/>
          </p:cNvSpPr>
          <p:nvPr>
            <p:ph type="pic" sz="quarter" idx="23" hasCustomPrompt="1"/>
          </p:nvPr>
        </p:nvSpPr>
        <p:spPr>
          <a:xfrm>
            <a:off x="3812102" y="3075517"/>
            <a:ext cx="1470810" cy="159237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F391775D-0E48-479C-B64F-9D38B424B7F8}"/>
              </a:ext>
            </a:extLst>
          </p:cNvPr>
          <p:cNvSpPr>
            <a:spLocks noGrp="1"/>
          </p:cNvSpPr>
          <p:nvPr>
            <p:ph type="pic" sz="quarter" idx="26" hasCustomPrompt="1"/>
          </p:nvPr>
        </p:nvSpPr>
        <p:spPr>
          <a:xfrm>
            <a:off x="3812102" y="4781588"/>
            <a:ext cx="1470810" cy="159237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C4B83CBE-B52C-4CEB-B647-DE11EFDD8EE4}"/>
              </a:ext>
            </a:extLst>
          </p:cNvPr>
          <p:cNvSpPr>
            <a:spLocks noGrp="1"/>
          </p:cNvSpPr>
          <p:nvPr>
            <p:ph type="pic" sz="quarter" idx="29" hasCustomPrompt="1"/>
          </p:nvPr>
        </p:nvSpPr>
        <p:spPr>
          <a:xfrm>
            <a:off x="3812102" y="1369447"/>
            <a:ext cx="1470810" cy="1592375"/>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925BBE22-00BA-4786-9AA5-E10CEAF72807}"/>
              </a:ext>
            </a:extLst>
          </p:cNvPr>
          <p:cNvSpPr>
            <a:spLocks noGrp="1"/>
          </p:cNvSpPr>
          <p:nvPr>
            <p:ph type="pic" sz="quarter" idx="30" hasCustomPrompt="1"/>
          </p:nvPr>
        </p:nvSpPr>
        <p:spPr>
          <a:xfrm>
            <a:off x="5359187" y="1366332"/>
            <a:ext cx="3066356" cy="5012698"/>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5" name="Title 1">
            <a:extLst>
              <a:ext uri="{FF2B5EF4-FFF2-40B4-BE49-F238E27FC236}">
                <a16:creationId xmlns:a16="http://schemas.microsoft.com/office/drawing/2014/main" id="{4281808E-F486-4B52-B23B-E2E52E809134}"/>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20" name="Footer Placeholder 2">
            <a:extLst>
              <a:ext uri="{FF2B5EF4-FFF2-40B4-BE49-F238E27FC236}">
                <a16:creationId xmlns:a16="http://schemas.microsoft.com/office/drawing/2014/main" id="{609F16AC-4576-40C3-9E45-4282F3619A4F}"/>
              </a:ext>
            </a:extLst>
          </p:cNvPr>
          <p:cNvSpPr>
            <a:spLocks noGrp="1"/>
          </p:cNvSpPr>
          <p:nvPr>
            <p:ph type="ftr" sz="quarter" idx="11"/>
          </p:nvPr>
        </p:nvSpPr>
        <p:spPr>
          <a:xfrm>
            <a:off x="3028950" y="6474335"/>
            <a:ext cx="3086100" cy="365125"/>
          </a:xfrm>
        </p:spPr>
        <p:txBody>
          <a:bodyPr/>
          <a:lstStyle>
            <a:lvl1pPr>
              <a:defRPr>
                <a:solidFill>
                  <a:schemeClr val="accent4"/>
                </a:solidFill>
              </a:defRPr>
            </a:lvl1pPr>
          </a:lstStyle>
          <a:p>
            <a:endParaRPr lang="en-US" noProof="0" dirty="0"/>
          </a:p>
        </p:txBody>
      </p:sp>
      <p:sp>
        <p:nvSpPr>
          <p:cNvPr id="2" name="Slide Number Placeholder 1">
            <a:extLst>
              <a:ext uri="{FF2B5EF4-FFF2-40B4-BE49-F238E27FC236}">
                <a16:creationId xmlns:a16="http://schemas.microsoft.com/office/drawing/2014/main" id="{8B03F727-83EE-4266-B67C-091932E1AAE8}"/>
              </a:ext>
            </a:extLst>
          </p:cNvPr>
          <p:cNvSpPr>
            <a:spLocks noGrp="1"/>
          </p:cNvSpPr>
          <p:nvPr>
            <p:ph type="sldNum" sz="quarter" idx="31"/>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1849059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 Images Only">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7651ABE-8767-4EAA-9743-239503F7B35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36833" y="6193902"/>
            <a:ext cx="405000" cy="540000"/>
          </a:xfrm>
          <a:prstGeom prst="rect">
            <a:avLst/>
          </a:prstGeom>
        </p:spPr>
      </p:pic>
      <p:sp>
        <p:nvSpPr>
          <p:cNvPr id="10" name="Picture Placeholder 8">
            <a:extLst>
              <a:ext uri="{FF2B5EF4-FFF2-40B4-BE49-F238E27FC236}">
                <a16:creationId xmlns:a16="http://schemas.microsoft.com/office/drawing/2014/main" id="{0A032C8B-CE2C-402C-9DA3-EC76B42BE739}"/>
              </a:ext>
            </a:extLst>
          </p:cNvPr>
          <p:cNvSpPr>
            <a:spLocks noGrp="1"/>
          </p:cNvSpPr>
          <p:nvPr>
            <p:ph type="pic" sz="quarter" idx="23" hasCustomPrompt="1"/>
          </p:nvPr>
        </p:nvSpPr>
        <p:spPr>
          <a:xfrm>
            <a:off x="3820267" y="3086600"/>
            <a:ext cx="1407965" cy="1584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3" name="Picture Placeholder 8">
            <a:extLst>
              <a:ext uri="{FF2B5EF4-FFF2-40B4-BE49-F238E27FC236}">
                <a16:creationId xmlns:a16="http://schemas.microsoft.com/office/drawing/2014/main" id="{F391775D-0E48-479C-B64F-9D38B424B7F8}"/>
              </a:ext>
            </a:extLst>
          </p:cNvPr>
          <p:cNvSpPr>
            <a:spLocks noGrp="1"/>
          </p:cNvSpPr>
          <p:nvPr>
            <p:ph type="pic" sz="quarter" idx="26" hasCustomPrompt="1"/>
          </p:nvPr>
        </p:nvSpPr>
        <p:spPr>
          <a:xfrm>
            <a:off x="3820265" y="4799449"/>
            <a:ext cx="1407965" cy="1584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7" name="Picture Placeholder 8">
            <a:extLst>
              <a:ext uri="{FF2B5EF4-FFF2-40B4-BE49-F238E27FC236}">
                <a16:creationId xmlns:a16="http://schemas.microsoft.com/office/drawing/2014/main" id="{C4B83CBE-B52C-4CEB-B647-DE11EFDD8EE4}"/>
              </a:ext>
            </a:extLst>
          </p:cNvPr>
          <p:cNvSpPr>
            <a:spLocks noGrp="1"/>
          </p:cNvSpPr>
          <p:nvPr>
            <p:ph type="pic" sz="quarter" idx="29" hasCustomPrompt="1"/>
          </p:nvPr>
        </p:nvSpPr>
        <p:spPr>
          <a:xfrm>
            <a:off x="3820266" y="1373750"/>
            <a:ext cx="1407965" cy="1584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900">
                <a:solidFill>
                  <a:schemeClr val="bg2">
                    <a:lumMod val="90000"/>
                  </a:schemeClr>
                </a:solidFill>
              </a:defRPr>
            </a:lvl1pPr>
          </a:lstStyle>
          <a:p>
            <a:r>
              <a:rPr lang="en-US" noProof="0" dirty="0"/>
              <a:t>Insert or Drag &amp; Drop Your Image</a:t>
            </a:r>
          </a:p>
        </p:txBody>
      </p:sp>
      <p:sp>
        <p:nvSpPr>
          <p:cNvPr id="12" name="Picture Placeholder 8">
            <a:extLst>
              <a:ext uri="{FF2B5EF4-FFF2-40B4-BE49-F238E27FC236}">
                <a16:creationId xmlns:a16="http://schemas.microsoft.com/office/drawing/2014/main" id="{925BBE22-00BA-4786-9AA5-E10CEAF72807}"/>
              </a:ext>
            </a:extLst>
          </p:cNvPr>
          <p:cNvSpPr>
            <a:spLocks noGrp="1"/>
          </p:cNvSpPr>
          <p:nvPr>
            <p:ph type="pic" sz="quarter" idx="30" hasCustomPrompt="1"/>
          </p:nvPr>
        </p:nvSpPr>
        <p:spPr>
          <a:xfrm>
            <a:off x="707101" y="3967424"/>
            <a:ext cx="3006055"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7" name="Picture Placeholder 8">
            <a:extLst>
              <a:ext uri="{FF2B5EF4-FFF2-40B4-BE49-F238E27FC236}">
                <a16:creationId xmlns:a16="http://schemas.microsoft.com/office/drawing/2014/main" id="{9D7FEE9D-86C8-42F2-A418-88D3A1388CD8}"/>
              </a:ext>
            </a:extLst>
          </p:cNvPr>
          <p:cNvSpPr>
            <a:spLocks noGrp="1"/>
          </p:cNvSpPr>
          <p:nvPr>
            <p:ph type="pic" sz="quarter" idx="31" hasCustomPrompt="1"/>
          </p:nvPr>
        </p:nvSpPr>
        <p:spPr>
          <a:xfrm>
            <a:off x="707101" y="1391033"/>
            <a:ext cx="3006055"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8" name="Picture Placeholder 8">
            <a:extLst>
              <a:ext uri="{FF2B5EF4-FFF2-40B4-BE49-F238E27FC236}">
                <a16:creationId xmlns:a16="http://schemas.microsoft.com/office/drawing/2014/main" id="{F2337555-DF1C-4AD2-B60A-93AD085D55D1}"/>
              </a:ext>
            </a:extLst>
          </p:cNvPr>
          <p:cNvSpPr>
            <a:spLocks noGrp="1"/>
          </p:cNvSpPr>
          <p:nvPr>
            <p:ph type="pic" sz="quarter" idx="32" hasCustomPrompt="1"/>
          </p:nvPr>
        </p:nvSpPr>
        <p:spPr>
          <a:xfrm>
            <a:off x="5335338" y="3967423"/>
            <a:ext cx="3101561"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1" name="Picture Placeholder 8">
            <a:extLst>
              <a:ext uri="{FF2B5EF4-FFF2-40B4-BE49-F238E27FC236}">
                <a16:creationId xmlns:a16="http://schemas.microsoft.com/office/drawing/2014/main" id="{93E6385A-BE14-4110-AFA9-83DF6DE20289}"/>
              </a:ext>
            </a:extLst>
          </p:cNvPr>
          <p:cNvSpPr>
            <a:spLocks noGrp="1"/>
          </p:cNvSpPr>
          <p:nvPr>
            <p:ph type="pic" sz="quarter" idx="33" hasCustomPrompt="1"/>
          </p:nvPr>
        </p:nvSpPr>
        <p:spPr>
          <a:xfrm>
            <a:off x="5335339" y="1373749"/>
            <a:ext cx="3101561" cy="2412000"/>
          </a:xfrm>
          <a:noFill/>
          <a:ln w="38100">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ln>
          <a:effectLst>
            <a:outerShdw blurRad="63500" sx="102000" sy="102000" algn="ctr" rotWithShape="0">
              <a:prstClr val="black">
                <a:alpha val="20000"/>
              </a:prstClr>
            </a:outerShdw>
          </a:effectLst>
        </p:spPr>
        <p:txBody>
          <a:bodyPr anchor="ctr" anchorCtr="0">
            <a:normAutofit/>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bg2">
                    <a:lumMod val="90000"/>
                  </a:schemeClr>
                </a:solidFill>
              </a:defRPr>
            </a:lvl1pPr>
          </a:lstStyle>
          <a:p>
            <a:r>
              <a:rPr lang="en-US" noProof="0" dirty="0"/>
              <a:t>Insert or Drag &amp; Drop Your Image</a:t>
            </a:r>
          </a:p>
        </p:txBody>
      </p:sp>
      <p:sp>
        <p:nvSpPr>
          <p:cNvPr id="14" name="Title 1">
            <a:extLst>
              <a:ext uri="{FF2B5EF4-FFF2-40B4-BE49-F238E27FC236}">
                <a16:creationId xmlns:a16="http://schemas.microsoft.com/office/drawing/2014/main" id="{8B3088C5-EAC9-4DED-8C7B-652DC03C2B92}"/>
              </a:ext>
            </a:extLst>
          </p:cNvPr>
          <p:cNvSpPr>
            <a:spLocks noGrp="1"/>
          </p:cNvSpPr>
          <p:nvPr>
            <p:ph type="title" hasCustomPrompt="1"/>
          </p:nvPr>
        </p:nvSpPr>
        <p:spPr>
          <a:xfrm>
            <a:off x="-1" y="366558"/>
            <a:ext cx="9144000" cy="1188000"/>
          </a:xfrm>
          <a:noFill/>
        </p:spPr>
        <p:txBody>
          <a:bodyPr lIns="180000" anchor="ctr" anchorCtr="0"/>
          <a:lstStyle>
            <a:lvl1pPr algn="ctr">
              <a:defRPr>
                <a:solidFill>
                  <a:schemeClr val="bg1"/>
                </a:solidFill>
              </a:defRPr>
            </a:lvl1pPr>
          </a:lstStyle>
          <a:p>
            <a:r>
              <a:rPr lang="en-US" noProof="0"/>
              <a:t>CLICK TO EDIT MASTER TITLE STYLE</a:t>
            </a:r>
          </a:p>
        </p:txBody>
      </p:sp>
      <p:sp>
        <p:nvSpPr>
          <p:cNvPr id="15" name="Footer Placeholder 2">
            <a:extLst>
              <a:ext uri="{FF2B5EF4-FFF2-40B4-BE49-F238E27FC236}">
                <a16:creationId xmlns:a16="http://schemas.microsoft.com/office/drawing/2014/main" id="{6053F27A-836B-4904-8AA5-221723DE7863}"/>
              </a:ext>
            </a:extLst>
          </p:cNvPr>
          <p:cNvSpPr>
            <a:spLocks noGrp="1"/>
          </p:cNvSpPr>
          <p:nvPr>
            <p:ph type="ftr" sz="quarter" idx="11"/>
          </p:nvPr>
        </p:nvSpPr>
        <p:spPr>
          <a:xfrm>
            <a:off x="3028950" y="6484167"/>
            <a:ext cx="3086100" cy="365125"/>
          </a:xfrm>
        </p:spPr>
        <p:txBody>
          <a:bodyPr/>
          <a:lstStyle>
            <a:lvl1pPr>
              <a:defRPr>
                <a:solidFill>
                  <a:schemeClr val="accent4"/>
                </a:solidFill>
              </a:defRPr>
            </a:lvl1pPr>
          </a:lstStyle>
          <a:p>
            <a:endParaRPr lang="en-US" noProof="0" dirty="0"/>
          </a:p>
        </p:txBody>
      </p:sp>
      <p:sp>
        <p:nvSpPr>
          <p:cNvPr id="2" name="Slide Number Placeholder 1">
            <a:extLst>
              <a:ext uri="{FF2B5EF4-FFF2-40B4-BE49-F238E27FC236}">
                <a16:creationId xmlns:a16="http://schemas.microsoft.com/office/drawing/2014/main" id="{F925EDE5-0ED1-4A1A-B2ED-ECD33A9D8C35}"/>
              </a:ext>
            </a:extLst>
          </p:cNvPr>
          <p:cNvSpPr>
            <a:spLocks noGrp="1"/>
          </p:cNvSpPr>
          <p:nvPr>
            <p:ph type="sldNum" sz="quarter" idx="34"/>
          </p:nvPr>
        </p:nvSpPr>
        <p:spPr/>
        <p:txBody>
          <a:bodyPr/>
          <a:lstStyle/>
          <a:p>
            <a:pPr algn="r"/>
            <a:fld id="{3D3C4EEC-F499-4A7F-B67B-5709763315B6}" type="slidenum">
              <a:rPr lang="en-US" noProof="0" smtClean="0"/>
              <a:pPr algn="r"/>
              <a:t>‹#›</a:t>
            </a:fld>
            <a:endParaRPr lang="en-US" noProof="0" dirty="0"/>
          </a:p>
        </p:txBody>
      </p:sp>
    </p:spTree>
    <p:extLst>
      <p:ext uri="{BB962C8B-B14F-4D97-AF65-F5344CB8AC3E}">
        <p14:creationId xmlns:p14="http://schemas.microsoft.com/office/powerpoint/2010/main" val="31234223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229100" y="304802"/>
            <a:ext cx="4114800" cy="2514599"/>
          </a:xfrm>
        </p:spPr>
        <p:txBody>
          <a:bodyPr anchor="b">
            <a:normAutofit/>
          </a:bodyPr>
          <a:lstStyle>
            <a:lvl1pPr algn="l">
              <a:defRPr sz="4050"/>
            </a:lvl1pPr>
          </a:lstStyle>
          <a:p>
            <a:r>
              <a:rPr lang="en-US"/>
              <a:t>Click to edit Master title style</a:t>
            </a:r>
            <a:endParaRPr lang="en-US" dirty="0"/>
          </a:p>
        </p:txBody>
      </p:sp>
      <p:sp>
        <p:nvSpPr>
          <p:cNvPr id="3" name="Subtitle 2"/>
          <p:cNvSpPr>
            <a:spLocks noGrp="1"/>
          </p:cNvSpPr>
          <p:nvPr>
            <p:ph type="subTitle" idx="1"/>
          </p:nvPr>
        </p:nvSpPr>
        <p:spPr>
          <a:xfrm>
            <a:off x="4229100" y="2895600"/>
            <a:ext cx="4114800" cy="914400"/>
          </a:xfrm>
        </p:spPr>
        <p:txBody>
          <a:bodyPr/>
          <a:lstStyle>
            <a:lvl1pPr marL="0" indent="0" algn="l">
              <a:spcBef>
                <a:spcPts val="900"/>
              </a:spcBef>
              <a:buNone/>
              <a:defRPr sz="1800">
                <a:solidFill>
                  <a:schemeClr val="bg2">
                    <a:lumMod val="25000"/>
                    <a:lumOff val="75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76536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325658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38" y="1676401"/>
            <a:ext cx="7543800" cy="1752600"/>
          </a:xfrm>
        </p:spPr>
        <p:txBody>
          <a:bodyPr anchor="b">
            <a:normAutofit/>
          </a:bodyPr>
          <a:lstStyle>
            <a:lvl1pPr>
              <a:defRPr sz="3600"/>
            </a:lvl1pPr>
          </a:lstStyle>
          <a:p>
            <a:r>
              <a:rPr lang="en-US"/>
              <a:t>Click to edit Master title style</a:t>
            </a:r>
          </a:p>
        </p:txBody>
      </p:sp>
      <p:sp>
        <p:nvSpPr>
          <p:cNvPr id="3" name="Text Placeholder 2"/>
          <p:cNvSpPr>
            <a:spLocks noGrp="1"/>
          </p:cNvSpPr>
          <p:nvPr>
            <p:ph type="body" idx="1"/>
          </p:nvPr>
        </p:nvSpPr>
        <p:spPr>
          <a:xfrm>
            <a:off x="795338" y="3581400"/>
            <a:ext cx="7543800" cy="1143000"/>
          </a:xfrm>
        </p:spPr>
        <p:txBody>
          <a:bodyPr/>
          <a:lstStyle>
            <a:lvl1pPr marL="0" indent="0">
              <a:spcBef>
                <a:spcPts val="900"/>
              </a:spcBef>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118500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0100" y="1676401"/>
            <a:ext cx="36347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09160" y="1676401"/>
            <a:ext cx="36347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62EC29-B8C5-4C7A-B6DA-418494D5CB21}" type="datetimeFigureOut">
              <a:rPr lang="en-US" smtClean="0"/>
              <a:t>10/14/2024</a:t>
            </a:fld>
            <a:endParaRPr lang="en-US"/>
          </a:p>
        </p:txBody>
      </p:sp>
      <p:sp>
        <p:nvSpPr>
          <p:cNvPr id="7" name="Slide Number Placeholder 6"/>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1349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800100" y="1681163"/>
            <a:ext cx="3634740" cy="823912"/>
          </a:xfrm>
        </p:spPr>
        <p:txBody>
          <a:bodyPr anchor="ctr"/>
          <a:lstStyle>
            <a:lvl1pPr marL="0" indent="0">
              <a:buNone/>
              <a:defRPr sz="1800" b="0">
                <a:solidFill>
                  <a:schemeClr val="bg2">
                    <a:lumMod val="50000"/>
                    <a:lumOff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0100" y="2505076"/>
            <a:ext cx="3634740" cy="351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09160" y="1681163"/>
            <a:ext cx="3634740" cy="823912"/>
          </a:xfrm>
        </p:spPr>
        <p:txBody>
          <a:bodyPr anchor="ctr"/>
          <a:lstStyle>
            <a:lvl1pPr marL="0" indent="0">
              <a:buNone/>
              <a:defRPr sz="1800" b="0">
                <a:solidFill>
                  <a:schemeClr val="bg2">
                    <a:lumMod val="50000"/>
                    <a:lumOff val="5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09160" y="2505076"/>
            <a:ext cx="3634740" cy="3514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62EC29-B8C5-4C7A-B6DA-418494D5CB21}" type="datetimeFigureOut">
              <a:rPr lang="en-US" smtClean="0"/>
              <a:t>10/14/2024</a:t>
            </a:fld>
            <a:endParaRPr lang="en-US"/>
          </a:p>
        </p:txBody>
      </p:sp>
      <p:sp>
        <p:nvSpPr>
          <p:cNvPr id="9" name="Slide Number Placeholder 8"/>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87049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431F80-61A9-5145-91C4-871C4FD802E3}" type="datetime1">
              <a:rPr lang="en-US" smtClean="0"/>
              <a:t>10/14/2024</a:t>
            </a:fld>
            <a:endParaRPr lang="en-US"/>
          </a:p>
        </p:txBody>
      </p:sp>
      <p:sp>
        <p:nvSpPr>
          <p:cNvPr id="9" name="Slide Number Placeholder 8"/>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62EC29-B8C5-4C7A-B6DA-418494D5CB21}" type="datetimeFigureOut">
              <a:rPr lang="en-US" smtClean="0"/>
              <a:t>10/14/2024</a:t>
            </a:fld>
            <a:endParaRPr lang="en-US"/>
          </a:p>
        </p:txBody>
      </p:sp>
      <p:sp>
        <p:nvSpPr>
          <p:cNvPr id="5" name="Slide Number Placeholder 4"/>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66907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3762EC29-B8C5-4C7A-B6DA-418494D5CB21}" type="datetimeFigureOut">
              <a:rPr lang="en-US" smtClean="0"/>
              <a:t>10/14/2024</a:t>
            </a:fld>
            <a:endParaRPr lang="en-US"/>
          </a:p>
        </p:txBody>
      </p:sp>
      <p:sp>
        <p:nvSpPr>
          <p:cNvPr id="4" name="Slide Number Placeholder 3"/>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32332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56007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5943600" y="838200"/>
            <a:ext cx="2743200" cy="2133600"/>
          </a:xfrm>
        </p:spPr>
        <p:txBody>
          <a:bodyPr anchor="b">
            <a:normAutofit/>
          </a:bodyPr>
          <a:lstStyle>
            <a:lvl1pPr>
              <a:defRPr sz="2700"/>
            </a:lvl1pPr>
          </a:lstStyle>
          <a:p>
            <a:r>
              <a:rPr lang="en-US"/>
              <a:t>Click to edit Master title style</a:t>
            </a:r>
          </a:p>
        </p:txBody>
      </p:sp>
      <p:sp>
        <p:nvSpPr>
          <p:cNvPr id="3" name="Content Placeholder 2"/>
          <p:cNvSpPr>
            <a:spLocks noGrp="1"/>
          </p:cNvSpPr>
          <p:nvPr>
            <p:ph idx="1"/>
          </p:nvPr>
        </p:nvSpPr>
        <p:spPr>
          <a:xfrm>
            <a:off x="457200" y="838201"/>
            <a:ext cx="4629150" cy="5181601"/>
          </a:xfrm>
        </p:spPr>
        <p:txBody>
          <a:bodyPr>
            <a:normAutofit/>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1" y="3124200"/>
            <a:ext cx="2743200" cy="2895600"/>
          </a:xfrm>
        </p:spPr>
        <p:txBody>
          <a:bodyPr>
            <a:normAutofit/>
          </a:bodyPr>
          <a:lstStyle>
            <a:lvl1pPr marL="0" indent="0">
              <a:spcBef>
                <a:spcPts val="900"/>
              </a:spcBef>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99330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0" y="838200"/>
            <a:ext cx="2743200" cy="2133600"/>
          </a:xfrm>
        </p:spPr>
        <p:txBody>
          <a:bodyPr anchor="b">
            <a:normAutofit/>
          </a:bodyPr>
          <a:lstStyle>
            <a:lvl1pPr>
              <a:defRPr sz="27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0" y="0"/>
            <a:ext cx="5429250" cy="6858000"/>
          </a:xfrm>
          <a:solidFill>
            <a:schemeClr val="bg1"/>
          </a:solidFill>
        </p:spPr>
        <p:txBody>
          <a:bodyPr tIns="365760">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5943601" y="3124200"/>
            <a:ext cx="2743200" cy="2895600"/>
          </a:xfrm>
        </p:spPr>
        <p:txBody>
          <a:bodyPr>
            <a:normAutofit/>
          </a:bodyPr>
          <a:lstStyle>
            <a:lvl1pPr marL="0" indent="0">
              <a:spcBef>
                <a:spcPts val="900"/>
              </a:spcBef>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Rectangle 7"/>
          <p:cNvSpPr/>
          <p:nvPr/>
        </p:nvSpPr>
        <p:spPr>
          <a:xfrm>
            <a:off x="5429250" y="0"/>
            <a:ext cx="17145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80677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1204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65126"/>
            <a:ext cx="1371600" cy="5654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0100" y="365126"/>
            <a:ext cx="6000750" cy="5654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62EC29-B8C5-4C7A-B6DA-418494D5CB21}" type="datetimeFigureOut">
              <a:rPr lang="en-US" smtClean="0"/>
              <a:t>10/14/2024</a:t>
            </a:fld>
            <a:endParaRPr lang="en-US"/>
          </a:p>
        </p:txBody>
      </p:sp>
      <p:sp>
        <p:nvSpPr>
          <p:cNvPr id="6" name="Slide Number Placeholder 5"/>
          <p:cNvSpPr>
            <a:spLocks noGrp="1"/>
          </p:cNvSpPr>
          <p:nvPr>
            <p:ph type="sldNum" sz="quarter" idx="12"/>
          </p:nvPr>
        </p:nvSpPr>
        <p:spPr/>
        <p:txBody>
          <a:bodyPr/>
          <a:lstStyle/>
          <a:p>
            <a:fld id="{F9043838-BFF5-400C-B067-3DF4A5F395D6}" type="slidenum">
              <a:rPr lang="en-US" smtClean="0"/>
              <a:t>‹#›</a:t>
            </a:fld>
            <a:endParaRPr lang="en-US"/>
          </a:p>
        </p:txBody>
      </p:sp>
    </p:spTree>
    <p:extLst>
      <p:ext uri="{BB962C8B-B14F-4D97-AF65-F5344CB8AC3E}">
        <p14:creationId xmlns:p14="http://schemas.microsoft.com/office/powerpoint/2010/main" val="234482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64C35A-BF13-AE47-B7B8-B83F520BAC71}" type="datetime1">
              <a:rPr lang="en-US" smtClean="0"/>
              <a:t>10/14/2024</a:t>
            </a:fld>
            <a:endParaRPr lang="en-US"/>
          </a:p>
        </p:txBody>
      </p:sp>
      <p:sp>
        <p:nvSpPr>
          <p:cNvPr id="5" name="Slide Number Placeholder 4"/>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974BD4-D112-A044-8C06-6DED4B84F94D}" type="datetime1">
              <a:rPr lang="en-US" smtClean="0"/>
              <a:t>10/14/2024</a:t>
            </a:fld>
            <a:endParaRPr lang="en-US"/>
          </a:p>
        </p:txBody>
      </p:sp>
      <p:sp>
        <p:nvSpPr>
          <p:cNvPr id="4" name="Slide Number Placeholder 3"/>
          <p:cNvSpPr>
            <a:spLocks noGrp="1"/>
          </p:cNvSpPr>
          <p:nvPr>
            <p:ph type="sldNum" sz="quarter" idx="12"/>
          </p:nvPr>
        </p:nvSpPr>
        <p:spPr/>
        <p:txBody>
          <a:bodyPr/>
          <a:lstStyle/>
          <a:p>
            <a:fld id="{1F0B3978-3C1D-4EF3-AFE6-B046117955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8D6DF9-18F3-1F4D-9738-E874FAC94976}" type="datetime1">
              <a:rPr lang="en-US" smtClean="0"/>
              <a:t>10/14/2024</a:t>
            </a:fld>
            <a:endParaRPr lang="en-US"/>
          </a:p>
        </p:txBody>
      </p:sp>
      <p:sp>
        <p:nvSpPr>
          <p:cNvPr id="7" name="Slide Number Placeholder 6"/>
          <p:cNvSpPr>
            <a:spLocks noGrp="1"/>
          </p:cNvSpPr>
          <p:nvPr>
            <p:ph type="sldNum" sz="quarter" idx="12"/>
          </p:nvPr>
        </p:nvSpPr>
        <p:spPr/>
        <p:txBody>
          <a:bodyPr/>
          <a:lstStyle/>
          <a:p>
            <a:fld id="{1F0B3978-3C1D-4EF3-AFE6-B04611795526}"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8B10AF41-3A26-2B44-AB56-E767D289A0DE}" type="datetime1">
              <a:rPr lang="en-US" smtClean="0"/>
              <a:t>10/14/2024</a:t>
            </a:fld>
            <a:endParaRPr lang="en-US"/>
          </a:p>
        </p:txBody>
      </p:sp>
      <p:sp>
        <p:nvSpPr>
          <p:cNvPr id="9" name="Slide Number Placeholder 8"/>
          <p:cNvSpPr>
            <a:spLocks noGrp="1"/>
          </p:cNvSpPr>
          <p:nvPr>
            <p:ph type="sldNum" sz="quarter" idx="11"/>
          </p:nvPr>
        </p:nvSpPr>
        <p:spPr/>
        <p:txBody>
          <a:bodyPr/>
          <a:lstStyle/>
          <a:p>
            <a:fld id="{1F0B3978-3C1D-4EF3-AFE6-B0461179552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F0B3978-3C1D-4EF3-AFE6-B04611795526}" type="slidenum">
              <a:rPr lang="en-US" smtClean="0"/>
              <a:t>‹#›</a:t>
            </a:fld>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8E6B740C-4989-A04A-82FF-AD2F5FC0334D}" type="datetime1">
              <a:rPr lang="en-US" smtClean="0"/>
              <a:t>10/14/2024</a:t>
            </a:fld>
            <a:endParaRPr lang="en-US"/>
          </a:p>
        </p:txBody>
      </p:sp>
      <p:sp>
        <p:nvSpPr>
          <p:cNvPr id="12" name="Footer Placeholder 2">
            <a:extLst>
              <a:ext uri="{FF2B5EF4-FFF2-40B4-BE49-F238E27FC236}">
                <a16:creationId xmlns:a16="http://schemas.microsoft.com/office/drawing/2014/main" id="{FFBE53FA-3339-E440-AD41-EBF0B629E304}"/>
              </a:ext>
            </a:extLst>
          </p:cNvPr>
          <p:cNvSpPr>
            <a:spLocks noGrp="1"/>
          </p:cNvSpPr>
          <p:nvPr>
            <p:ph type="ftr" sz="quarter" idx="3"/>
          </p:nvPr>
        </p:nvSpPr>
        <p:spPr>
          <a:xfrm>
            <a:off x="2280919" y="5989320"/>
            <a:ext cx="3972561" cy="365760"/>
          </a:xfrm>
          <a:prstGeom prst="rect">
            <a:avLst/>
          </a:prstGeom>
        </p:spPr>
        <p:txBody>
          <a:bodyPr/>
          <a:lstStyle/>
          <a:p>
            <a:r>
              <a:rPr lang="en-US" sz="1200" dirty="0">
                <a:solidFill>
                  <a:schemeClr val="tx1"/>
                </a:solidFill>
              </a:rPr>
              <a:t>Resource created by the MUSC Telehealth Outreach Program</a:t>
            </a:r>
          </a:p>
          <a:p>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457200"/>
            <a:ext cx="6858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1714500"/>
            <a:ext cx="6858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9144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Footer Placeholder 4"/>
          <p:cNvSpPr>
            <a:spLocks noGrp="1"/>
          </p:cNvSpPr>
          <p:nvPr>
            <p:ph type="ftr" sz="quarter" idx="3"/>
          </p:nvPr>
        </p:nvSpPr>
        <p:spPr>
          <a:xfrm>
            <a:off x="1143000" y="6601556"/>
            <a:ext cx="4868536" cy="228600"/>
          </a:xfrm>
          <a:prstGeom prst="rect">
            <a:avLst/>
          </a:prstGeom>
        </p:spPr>
        <p:txBody>
          <a:bodyPr vert="horz" lIns="91440" tIns="45720" rIns="91440" bIns="45720" rtlCol="0" anchor="ctr"/>
          <a:lstStyle>
            <a:lvl1pPr algn="l">
              <a:defRPr sz="825">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6140931" y="6601556"/>
            <a:ext cx="1150548" cy="228600"/>
          </a:xfrm>
          <a:prstGeom prst="rect">
            <a:avLst/>
          </a:prstGeom>
        </p:spPr>
        <p:txBody>
          <a:bodyPr vert="horz" lIns="91440" tIns="45720" rIns="91440" bIns="45720" rtlCol="0" anchor="ctr"/>
          <a:lstStyle>
            <a:lvl1pPr algn="r">
              <a:defRPr sz="825">
                <a:solidFill>
                  <a:schemeClr val="bg1"/>
                </a:solidFill>
              </a:defRPr>
            </a:lvl1pPr>
          </a:lstStyle>
          <a:p>
            <a:fld id="{37CC0096-1860-4642-9CD2-0079EA5E7CD1}" type="datetimeFigureOut">
              <a:rPr lang="en-US" smtClean="0"/>
              <a:pPr/>
              <a:t>10/14/2024</a:t>
            </a:fld>
            <a:endParaRPr lang="en-US"/>
          </a:p>
        </p:txBody>
      </p:sp>
      <p:sp>
        <p:nvSpPr>
          <p:cNvPr id="6" name="Slide Number Placeholder 5"/>
          <p:cNvSpPr>
            <a:spLocks noGrp="1"/>
          </p:cNvSpPr>
          <p:nvPr>
            <p:ph type="sldNum" sz="quarter" idx="4"/>
          </p:nvPr>
        </p:nvSpPr>
        <p:spPr>
          <a:xfrm>
            <a:off x="7420874" y="6601556"/>
            <a:ext cx="580127" cy="228600"/>
          </a:xfrm>
          <a:prstGeom prst="rect">
            <a:avLst/>
          </a:prstGeom>
        </p:spPr>
        <p:txBody>
          <a:bodyPr vert="horz" lIns="91440" tIns="45720" rIns="91440" bIns="45720" rtlCol="0" anchor="ctr"/>
          <a:lstStyle>
            <a:lvl1pPr algn="r">
              <a:defRPr sz="825">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17328110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550" kern="1200" cap="all" baseline="0">
          <a:solidFill>
            <a:schemeClr val="accent1">
              <a:lumMod val="75000"/>
            </a:schemeClr>
          </a:solidFill>
          <a:latin typeface="+mj-lt"/>
          <a:ea typeface="+mj-ea"/>
          <a:cs typeface="+mj-cs"/>
        </a:defRPr>
      </a:lvl1pPr>
    </p:titleStyle>
    <p:bodyStyle>
      <a:lvl1pPr marL="205740" indent="-171450" algn="l" defTabSz="685800" rtl="0" eaLnBrk="1" latinLnBrk="0" hangingPunct="1">
        <a:lnSpc>
          <a:spcPct val="90000"/>
        </a:lnSpc>
        <a:spcBef>
          <a:spcPts val="1350"/>
        </a:spcBef>
        <a:buClr>
          <a:schemeClr val="accent1">
            <a:lumMod val="50000"/>
          </a:schemeClr>
        </a:buClr>
        <a:buSzPct val="100000"/>
        <a:buFont typeface="Arial" pitchFamily="34" charset="0"/>
        <a:buChar char="▪"/>
        <a:defRPr sz="1500" kern="1200">
          <a:solidFill>
            <a:schemeClr val="tx1"/>
          </a:solidFill>
          <a:latin typeface="+mn-lt"/>
          <a:ea typeface="+mn-ea"/>
          <a:cs typeface="+mn-cs"/>
        </a:defRPr>
      </a:lvl1pPr>
      <a:lvl2pPr marL="445770" indent="-171450" algn="l" defTabSz="685800" rtl="0" eaLnBrk="1" latinLnBrk="0" hangingPunct="1">
        <a:lnSpc>
          <a:spcPct val="90000"/>
        </a:lnSpc>
        <a:spcBef>
          <a:spcPts val="600"/>
        </a:spcBef>
        <a:buClr>
          <a:schemeClr val="accent1">
            <a:lumMod val="50000"/>
          </a:schemeClr>
        </a:buClr>
        <a:buSzPct val="100000"/>
        <a:buFont typeface="Arial" pitchFamily="34" charset="0"/>
        <a:buChar char="▪"/>
        <a:defRPr sz="1350" kern="1200">
          <a:solidFill>
            <a:schemeClr val="tx1"/>
          </a:solidFill>
          <a:latin typeface="+mn-lt"/>
          <a:ea typeface="+mn-ea"/>
          <a:cs typeface="+mn-cs"/>
        </a:defRPr>
      </a:lvl2pPr>
      <a:lvl3pPr marL="685800" indent="-171450" algn="l" defTabSz="685800" rtl="0" eaLnBrk="1" latinLnBrk="0" hangingPunct="1">
        <a:lnSpc>
          <a:spcPct val="90000"/>
        </a:lnSpc>
        <a:spcBef>
          <a:spcPts val="600"/>
        </a:spcBef>
        <a:buClr>
          <a:schemeClr val="accent1">
            <a:lumMod val="50000"/>
          </a:schemeClr>
        </a:buClr>
        <a:buSzPct val="100000"/>
        <a:buFont typeface="Arial" pitchFamily="34" charset="0"/>
        <a:buChar char="▪"/>
        <a:defRPr sz="1200" kern="1200">
          <a:solidFill>
            <a:schemeClr val="tx1"/>
          </a:solidFill>
          <a:latin typeface="+mn-lt"/>
          <a:ea typeface="+mn-ea"/>
          <a:cs typeface="+mn-cs"/>
        </a:defRPr>
      </a:lvl3pPr>
      <a:lvl4pPr marL="89154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4pPr>
      <a:lvl5pPr marL="10972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5pPr>
      <a:lvl6pPr marL="126873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6pPr>
      <a:lvl7pPr marL="14401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7pPr>
      <a:lvl8pPr marL="161163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8pPr>
      <a:lvl9pPr marL="1783080" indent="-137160" algn="l" defTabSz="685800" rtl="0" eaLnBrk="1" latinLnBrk="0" hangingPunct="1">
        <a:lnSpc>
          <a:spcPct val="90000"/>
        </a:lnSpc>
        <a:spcBef>
          <a:spcPts val="600"/>
        </a:spcBef>
        <a:buClr>
          <a:schemeClr val="accent1">
            <a:lumMod val="50000"/>
          </a:schemeClr>
        </a:buClr>
        <a:buSzPct val="100000"/>
        <a:buFont typeface="Arial" pitchFamily="34" charset="0"/>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4"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208" name="Group 207">
            <a:extLst>
              <a:ext uri="{FF2B5EF4-FFF2-40B4-BE49-F238E27FC236}">
                <a16:creationId xmlns:a16="http://schemas.microsoft.com/office/drawing/2014/main" id="{74D08CE6-2279-4E87-80E8-328CE32FB661}"/>
              </a:ext>
            </a:extLst>
          </p:cNvPr>
          <p:cNvGrpSpPr/>
          <p:nvPr userDrawn="1"/>
        </p:nvGrpSpPr>
        <p:grpSpPr bwMode="ltGray">
          <a:xfrm>
            <a:off x="1001043" y="6472703"/>
            <a:ext cx="4723674" cy="144000"/>
            <a:chOff x="1934816" y="1379408"/>
            <a:chExt cx="6298232" cy="144000"/>
          </a:xfrm>
          <a:solidFill>
            <a:schemeClr val="accent3">
              <a:lumMod val="50000"/>
            </a:schemeClr>
          </a:solidFill>
        </p:grpSpPr>
        <p:sp>
          <p:nvSpPr>
            <p:cNvPr id="209" name="Isosceles Triangle 208">
              <a:extLst>
                <a:ext uri="{FF2B5EF4-FFF2-40B4-BE49-F238E27FC236}">
                  <a16:creationId xmlns:a16="http://schemas.microsoft.com/office/drawing/2014/main" id="{28B61858-01AC-498B-A1A4-4FFDC856AC2A}"/>
                </a:ext>
              </a:extLst>
            </p:cNvPr>
            <p:cNvSpPr>
              <a:spLocks noChangeAspect="1"/>
            </p:cNvSpPr>
            <p:nvPr userDrawn="1"/>
          </p:nvSpPr>
          <p:spPr bwMode="ltGray">
            <a:xfrm rot="5400000">
              <a:off x="193667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0" name="Isosceles Triangle 209">
              <a:extLst>
                <a:ext uri="{FF2B5EF4-FFF2-40B4-BE49-F238E27FC236}">
                  <a16:creationId xmlns:a16="http://schemas.microsoft.com/office/drawing/2014/main" id="{CD7E42CE-458D-45C3-B923-B07618DDC7F6}"/>
                </a:ext>
              </a:extLst>
            </p:cNvPr>
            <p:cNvSpPr>
              <a:spLocks noChangeAspect="1"/>
            </p:cNvSpPr>
            <p:nvPr userDrawn="1"/>
          </p:nvSpPr>
          <p:spPr bwMode="ltGray">
            <a:xfrm rot="5400000">
              <a:off x="234671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1" name="Isosceles Triangle 210">
              <a:extLst>
                <a:ext uri="{FF2B5EF4-FFF2-40B4-BE49-F238E27FC236}">
                  <a16:creationId xmlns:a16="http://schemas.microsoft.com/office/drawing/2014/main" id="{1E98C415-AEA4-4677-B981-79960A51802C}"/>
                </a:ext>
              </a:extLst>
            </p:cNvPr>
            <p:cNvSpPr>
              <a:spLocks noChangeAspect="1"/>
            </p:cNvSpPr>
            <p:nvPr userDrawn="1"/>
          </p:nvSpPr>
          <p:spPr bwMode="ltGray">
            <a:xfrm rot="5400000">
              <a:off x="275674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2" name="Isosceles Triangle 211">
              <a:extLst>
                <a:ext uri="{FF2B5EF4-FFF2-40B4-BE49-F238E27FC236}">
                  <a16:creationId xmlns:a16="http://schemas.microsoft.com/office/drawing/2014/main" id="{3705CF83-CB5A-407F-B440-B0FAAA6A324B}"/>
                </a:ext>
              </a:extLst>
            </p:cNvPr>
            <p:cNvSpPr>
              <a:spLocks noChangeAspect="1"/>
            </p:cNvSpPr>
            <p:nvPr userDrawn="1"/>
          </p:nvSpPr>
          <p:spPr bwMode="ltGray">
            <a:xfrm rot="5400000">
              <a:off x="316677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3" name="Isosceles Triangle 212">
              <a:extLst>
                <a:ext uri="{FF2B5EF4-FFF2-40B4-BE49-F238E27FC236}">
                  <a16:creationId xmlns:a16="http://schemas.microsoft.com/office/drawing/2014/main" id="{78D8BA70-9740-43F1-B08C-AF1363D30393}"/>
                </a:ext>
              </a:extLst>
            </p:cNvPr>
            <p:cNvSpPr>
              <a:spLocks noChangeAspect="1"/>
            </p:cNvSpPr>
            <p:nvPr userDrawn="1"/>
          </p:nvSpPr>
          <p:spPr bwMode="ltGray">
            <a:xfrm rot="5400000">
              <a:off x="357681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4" name="Isosceles Triangle 213">
              <a:extLst>
                <a:ext uri="{FF2B5EF4-FFF2-40B4-BE49-F238E27FC236}">
                  <a16:creationId xmlns:a16="http://schemas.microsoft.com/office/drawing/2014/main" id="{7CB94ABC-D8CA-430C-909F-FEE86F7B6F19}"/>
                </a:ext>
              </a:extLst>
            </p:cNvPr>
            <p:cNvSpPr>
              <a:spLocks noChangeAspect="1"/>
            </p:cNvSpPr>
            <p:nvPr userDrawn="1"/>
          </p:nvSpPr>
          <p:spPr bwMode="ltGray">
            <a:xfrm rot="5400000">
              <a:off x="398684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5" name="Isosceles Triangle 214">
              <a:extLst>
                <a:ext uri="{FF2B5EF4-FFF2-40B4-BE49-F238E27FC236}">
                  <a16:creationId xmlns:a16="http://schemas.microsoft.com/office/drawing/2014/main" id="{D61AF376-72EF-4836-AFA6-B7DBA522BE31}"/>
                </a:ext>
              </a:extLst>
            </p:cNvPr>
            <p:cNvSpPr>
              <a:spLocks noChangeAspect="1"/>
            </p:cNvSpPr>
            <p:nvPr userDrawn="1"/>
          </p:nvSpPr>
          <p:spPr bwMode="ltGray">
            <a:xfrm rot="5400000">
              <a:off x="439688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6" name="Isosceles Triangle 215">
              <a:extLst>
                <a:ext uri="{FF2B5EF4-FFF2-40B4-BE49-F238E27FC236}">
                  <a16:creationId xmlns:a16="http://schemas.microsoft.com/office/drawing/2014/main" id="{985574E1-2044-43B2-8EF4-D8D5DAD1F161}"/>
                </a:ext>
              </a:extLst>
            </p:cNvPr>
            <p:cNvSpPr>
              <a:spLocks noChangeAspect="1"/>
            </p:cNvSpPr>
            <p:nvPr userDrawn="1"/>
          </p:nvSpPr>
          <p:spPr bwMode="ltGray">
            <a:xfrm rot="5400000">
              <a:off x="480691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7" name="Isosceles Triangle 216">
              <a:extLst>
                <a:ext uri="{FF2B5EF4-FFF2-40B4-BE49-F238E27FC236}">
                  <a16:creationId xmlns:a16="http://schemas.microsoft.com/office/drawing/2014/main" id="{1244D39C-F5A6-451D-B9A4-69332A58A29F}"/>
                </a:ext>
              </a:extLst>
            </p:cNvPr>
            <p:cNvSpPr>
              <a:spLocks noChangeAspect="1"/>
            </p:cNvSpPr>
            <p:nvPr userDrawn="1"/>
          </p:nvSpPr>
          <p:spPr bwMode="ltGray">
            <a:xfrm rot="5400000">
              <a:off x="521694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8" name="Isosceles Triangle 217">
              <a:extLst>
                <a:ext uri="{FF2B5EF4-FFF2-40B4-BE49-F238E27FC236}">
                  <a16:creationId xmlns:a16="http://schemas.microsoft.com/office/drawing/2014/main" id="{2625D529-DACE-4FE2-9B75-0CA38C27ED44}"/>
                </a:ext>
              </a:extLst>
            </p:cNvPr>
            <p:cNvSpPr>
              <a:spLocks noChangeAspect="1"/>
            </p:cNvSpPr>
            <p:nvPr userDrawn="1"/>
          </p:nvSpPr>
          <p:spPr bwMode="ltGray">
            <a:xfrm rot="5400000">
              <a:off x="562698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19" name="Isosceles Triangle 218">
              <a:extLst>
                <a:ext uri="{FF2B5EF4-FFF2-40B4-BE49-F238E27FC236}">
                  <a16:creationId xmlns:a16="http://schemas.microsoft.com/office/drawing/2014/main" id="{A57A6747-A573-4A0D-9401-42558DEEB477}"/>
                </a:ext>
              </a:extLst>
            </p:cNvPr>
            <p:cNvSpPr>
              <a:spLocks noChangeAspect="1"/>
            </p:cNvSpPr>
            <p:nvPr userDrawn="1"/>
          </p:nvSpPr>
          <p:spPr bwMode="ltGray">
            <a:xfrm rot="5400000">
              <a:off x="603701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0" name="Isosceles Triangle 219">
              <a:extLst>
                <a:ext uri="{FF2B5EF4-FFF2-40B4-BE49-F238E27FC236}">
                  <a16:creationId xmlns:a16="http://schemas.microsoft.com/office/drawing/2014/main" id="{209F2135-27DE-4AB4-9357-584990C33C00}"/>
                </a:ext>
              </a:extLst>
            </p:cNvPr>
            <p:cNvSpPr>
              <a:spLocks noChangeAspect="1"/>
            </p:cNvSpPr>
            <p:nvPr userDrawn="1"/>
          </p:nvSpPr>
          <p:spPr bwMode="ltGray">
            <a:xfrm rot="5400000">
              <a:off x="644705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1" name="Isosceles Triangle 220">
              <a:extLst>
                <a:ext uri="{FF2B5EF4-FFF2-40B4-BE49-F238E27FC236}">
                  <a16:creationId xmlns:a16="http://schemas.microsoft.com/office/drawing/2014/main" id="{9B18BA0A-F2E1-4365-97DC-0BECC91F916D}"/>
                </a:ext>
              </a:extLst>
            </p:cNvPr>
            <p:cNvSpPr>
              <a:spLocks noChangeAspect="1"/>
            </p:cNvSpPr>
            <p:nvPr userDrawn="1"/>
          </p:nvSpPr>
          <p:spPr bwMode="ltGray">
            <a:xfrm rot="5400000">
              <a:off x="685708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2" name="Isosceles Triangle 221">
              <a:extLst>
                <a:ext uri="{FF2B5EF4-FFF2-40B4-BE49-F238E27FC236}">
                  <a16:creationId xmlns:a16="http://schemas.microsoft.com/office/drawing/2014/main" id="{A76E9515-6A83-49E9-A8B6-82EB0631582D}"/>
                </a:ext>
              </a:extLst>
            </p:cNvPr>
            <p:cNvSpPr>
              <a:spLocks noChangeAspect="1"/>
            </p:cNvSpPr>
            <p:nvPr userDrawn="1"/>
          </p:nvSpPr>
          <p:spPr bwMode="ltGray">
            <a:xfrm rot="5400000">
              <a:off x="726711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3" name="Isosceles Triangle 222">
              <a:extLst>
                <a:ext uri="{FF2B5EF4-FFF2-40B4-BE49-F238E27FC236}">
                  <a16:creationId xmlns:a16="http://schemas.microsoft.com/office/drawing/2014/main" id="{060A141A-7C87-4642-AF97-5F25168DF151}"/>
                </a:ext>
              </a:extLst>
            </p:cNvPr>
            <p:cNvSpPr>
              <a:spLocks noChangeAspect="1"/>
            </p:cNvSpPr>
            <p:nvPr userDrawn="1"/>
          </p:nvSpPr>
          <p:spPr bwMode="ltGray">
            <a:xfrm rot="5400000">
              <a:off x="767715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4" name="Isosceles Triangle 223">
              <a:extLst>
                <a:ext uri="{FF2B5EF4-FFF2-40B4-BE49-F238E27FC236}">
                  <a16:creationId xmlns:a16="http://schemas.microsoft.com/office/drawing/2014/main" id="{A68E6827-7E73-44F4-9687-377EB0DBC0DC}"/>
                </a:ext>
              </a:extLst>
            </p:cNvPr>
            <p:cNvSpPr>
              <a:spLocks noChangeAspect="1"/>
            </p:cNvSpPr>
            <p:nvPr userDrawn="1"/>
          </p:nvSpPr>
          <p:spPr bwMode="ltGray">
            <a:xfrm rot="5400000">
              <a:off x="808718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grpSp>
        <p:nvGrpSpPr>
          <p:cNvPr id="8" name="Group 7">
            <a:extLst>
              <a:ext uri="{FF2B5EF4-FFF2-40B4-BE49-F238E27FC236}">
                <a16:creationId xmlns:a16="http://schemas.microsoft.com/office/drawing/2014/main" id="{8F3411FE-0404-4A80-BE1B-A741A3963105}"/>
              </a:ext>
            </a:extLst>
          </p:cNvPr>
          <p:cNvGrpSpPr/>
          <p:nvPr userDrawn="1"/>
        </p:nvGrpSpPr>
        <p:grpSpPr bwMode="ltGray">
          <a:xfrm>
            <a:off x="294522" y="727070"/>
            <a:ext cx="420472" cy="5860337"/>
            <a:chOff x="823807" y="646764"/>
            <a:chExt cx="560629" cy="5860337"/>
          </a:xfrm>
        </p:grpSpPr>
        <p:grpSp>
          <p:nvGrpSpPr>
            <p:cNvPr id="9" name="Group 8">
              <a:extLst>
                <a:ext uri="{FF2B5EF4-FFF2-40B4-BE49-F238E27FC236}">
                  <a16:creationId xmlns:a16="http://schemas.microsoft.com/office/drawing/2014/main" id="{68ADA0DB-BD7F-4598-BB12-0FD2CB7FBA56}"/>
                </a:ext>
              </a:extLst>
            </p:cNvPr>
            <p:cNvGrpSpPr/>
            <p:nvPr userDrawn="1"/>
          </p:nvGrpSpPr>
          <p:grpSpPr bwMode="ltGray">
            <a:xfrm>
              <a:off x="823807" y="1269913"/>
              <a:ext cx="560629" cy="252000"/>
              <a:chOff x="9609371" y="214009"/>
              <a:chExt cx="1185182" cy="667614"/>
            </a:xfrm>
          </p:grpSpPr>
          <p:cxnSp>
            <p:nvCxnSpPr>
              <p:cNvPr id="37" name="Straight Connector 36">
                <a:extLst>
                  <a:ext uri="{FF2B5EF4-FFF2-40B4-BE49-F238E27FC236}">
                    <a16:creationId xmlns:a16="http://schemas.microsoft.com/office/drawing/2014/main" id="{A3B04001-5038-4DDD-BA33-414F5FADC8F1}"/>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4D4A327-D3CE-4D58-AD36-B4FFFC72294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C6C3F36F-DF3F-4699-99D6-D79524E06A20}"/>
                </a:ext>
              </a:extLst>
            </p:cNvPr>
            <p:cNvGrpSpPr/>
            <p:nvPr userDrawn="1"/>
          </p:nvGrpSpPr>
          <p:grpSpPr bwMode="ltGray">
            <a:xfrm>
              <a:off x="823807" y="646764"/>
              <a:ext cx="560629" cy="252000"/>
              <a:chOff x="9609371" y="214009"/>
              <a:chExt cx="1185182" cy="667614"/>
            </a:xfrm>
          </p:grpSpPr>
          <p:cxnSp>
            <p:nvCxnSpPr>
              <p:cNvPr id="35" name="Straight Connector 34">
                <a:extLst>
                  <a:ext uri="{FF2B5EF4-FFF2-40B4-BE49-F238E27FC236}">
                    <a16:creationId xmlns:a16="http://schemas.microsoft.com/office/drawing/2014/main" id="{2A8788C4-5F7E-408D-9366-AE0CCA593E39}"/>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9FAA70-C1DA-4DD1-8953-647D41CD208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3BFCA10B-F204-42CC-86A7-8881BAC2BBA1}"/>
                </a:ext>
              </a:extLst>
            </p:cNvPr>
            <p:cNvGrpSpPr/>
            <p:nvPr userDrawn="1"/>
          </p:nvGrpSpPr>
          <p:grpSpPr bwMode="ltGray">
            <a:xfrm>
              <a:off x="823807" y="2516211"/>
              <a:ext cx="560629" cy="252000"/>
              <a:chOff x="9609371" y="214009"/>
              <a:chExt cx="1185182" cy="667614"/>
            </a:xfrm>
          </p:grpSpPr>
          <p:cxnSp>
            <p:nvCxnSpPr>
              <p:cNvPr id="33" name="Straight Connector 32">
                <a:extLst>
                  <a:ext uri="{FF2B5EF4-FFF2-40B4-BE49-F238E27FC236}">
                    <a16:creationId xmlns:a16="http://schemas.microsoft.com/office/drawing/2014/main" id="{336C2E17-AEC7-4662-96E3-7C7037B4D81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C4E9C0-7E06-409D-9DD8-088B22500B59}"/>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86ACA5A7-B37B-4DB5-8BAE-4941EE4B569F}"/>
                </a:ext>
              </a:extLst>
            </p:cNvPr>
            <p:cNvGrpSpPr/>
            <p:nvPr userDrawn="1"/>
          </p:nvGrpSpPr>
          <p:grpSpPr bwMode="ltGray">
            <a:xfrm>
              <a:off x="823807" y="1893062"/>
              <a:ext cx="560629" cy="252000"/>
              <a:chOff x="9609371" y="214009"/>
              <a:chExt cx="1185182" cy="667614"/>
            </a:xfrm>
          </p:grpSpPr>
          <p:cxnSp>
            <p:nvCxnSpPr>
              <p:cNvPr id="31" name="Straight Connector 30">
                <a:extLst>
                  <a:ext uri="{FF2B5EF4-FFF2-40B4-BE49-F238E27FC236}">
                    <a16:creationId xmlns:a16="http://schemas.microsoft.com/office/drawing/2014/main" id="{E6A9E893-78A1-48E3-B083-2E83F8AA0EBF}"/>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F51A8A6-BACE-4CCD-AB88-1F0905ADBD3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FA58228-EF18-49C2-85CF-0CC1B8B4F12D}"/>
                </a:ext>
              </a:extLst>
            </p:cNvPr>
            <p:cNvGrpSpPr/>
            <p:nvPr userDrawn="1"/>
          </p:nvGrpSpPr>
          <p:grpSpPr bwMode="ltGray">
            <a:xfrm>
              <a:off x="823807" y="3762509"/>
              <a:ext cx="560629" cy="252000"/>
              <a:chOff x="9609371" y="214009"/>
              <a:chExt cx="1185182" cy="667614"/>
            </a:xfrm>
          </p:grpSpPr>
          <p:cxnSp>
            <p:nvCxnSpPr>
              <p:cNvPr id="29" name="Straight Connector 28">
                <a:extLst>
                  <a:ext uri="{FF2B5EF4-FFF2-40B4-BE49-F238E27FC236}">
                    <a16:creationId xmlns:a16="http://schemas.microsoft.com/office/drawing/2014/main" id="{1E45429A-A585-4EAA-BAA6-9E770F0CD51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4289F0-7B0E-469F-A594-3C71263405DB}"/>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95F53879-0106-48A1-9872-9E4E0B730739}"/>
                </a:ext>
              </a:extLst>
            </p:cNvPr>
            <p:cNvGrpSpPr/>
            <p:nvPr userDrawn="1"/>
          </p:nvGrpSpPr>
          <p:grpSpPr bwMode="ltGray">
            <a:xfrm>
              <a:off x="823807" y="3139360"/>
              <a:ext cx="560629" cy="252000"/>
              <a:chOff x="9609371" y="214009"/>
              <a:chExt cx="1185182" cy="667614"/>
            </a:xfrm>
          </p:grpSpPr>
          <p:cxnSp>
            <p:nvCxnSpPr>
              <p:cNvPr id="27" name="Straight Connector 26">
                <a:extLst>
                  <a:ext uri="{FF2B5EF4-FFF2-40B4-BE49-F238E27FC236}">
                    <a16:creationId xmlns:a16="http://schemas.microsoft.com/office/drawing/2014/main" id="{8591BA46-D245-406C-A366-7076EA152FD8}"/>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FC54B5-3B57-4A7E-A0E1-DB6944326370}"/>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CCCC63E-9C75-4B61-9BAE-DAD2630FA951}"/>
                </a:ext>
              </a:extLst>
            </p:cNvPr>
            <p:cNvGrpSpPr/>
            <p:nvPr userDrawn="1"/>
          </p:nvGrpSpPr>
          <p:grpSpPr bwMode="ltGray">
            <a:xfrm>
              <a:off x="823807" y="5008807"/>
              <a:ext cx="560629" cy="252000"/>
              <a:chOff x="9609371" y="214009"/>
              <a:chExt cx="1185182" cy="667614"/>
            </a:xfrm>
          </p:grpSpPr>
          <p:cxnSp>
            <p:nvCxnSpPr>
              <p:cNvPr id="25" name="Straight Connector 24">
                <a:extLst>
                  <a:ext uri="{FF2B5EF4-FFF2-40B4-BE49-F238E27FC236}">
                    <a16:creationId xmlns:a16="http://schemas.microsoft.com/office/drawing/2014/main" id="{E4DA1190-55F2-487B-83B7-CC67FF37207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67BB02-A8B7-423A-A5CC-01CC00B7358E}"/>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F4D46D52-EF9A-40F7-A43C-D96296BA93AA}"/>
                </a:ext>
              </a:extLst>
            </p:cNvPr>
            <p:cNvGrpSpPr/>
            <p:nvPr userDrawn="1"/>
          </p:nvGrpSpPr>
          <p:grpSpPr bwMode="ltGray">
            <a:xfrm>
              <a:off x="823807" y="4385658"/>
              <a:ext cx="560629" cy="252000"/>
              <a:chOff x="9609371" y="214009"/>
              <a:chExt cx="1185182" cy="667614"/>
            </a:xfrm>
          </p:grpSpPr>
          <p:cxnSp>
            <p:nvCxnSpPr>
              <p:cNvPr id="23" name="Straight Connector 22">
                <a:extLst>
                  <a:ext uri="{FF2B5EF4-FFF2-40B4-BE49-F238E27FC236}">
                    <a16:creationId xmlns:a16="http://schemas.microsoft.com/office/drawing/2014/main" id="{0EBDDB39-66EB-4653-80EC-EF427C0DD9B2}"/>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5CF2488-6BFB-46E3-895B-CD948CF0D1A1}"/>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426856A-91AC-43CF-A9B5-4BF33A7E62A7}"/>
                </a:ext>
              </a:extLst>
            </p:cNvPr>
            <p:cNvGrpSpPr/>
            <p:nvPr userDrawn="1"/>
          </p:nvGrpSpPr>
          <p:grpSpPr bwMode="ltGray">
            <a:xfrm>
              <a:off x="823807" y="6255101"/>
              <a:ext cx="560629" cy="252000"/>
              <a:chOff x="9609371" y="214009"/>
              <a:chExt cx="1185182" cy="667614"/>
            </a:xfrm>
          </p:grpSpPr>
          <p:cxnSp>
            <p:nvCxnSpPr>
              <p:cNvPr id="21" name="Straight Connector 20">
                <a:extLst>
                  <a:ext uri="{FF2B5EF4-FFF2-40B4-BE49-F238E27FC236}">
                    <a16:creationId xmlns:a16="http://schemas.microsoft.com/office/drawing/2014/main" id="{4E1A66B4-24B8-41B6-A1DA-B191F1CE2C68}"/>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EA44D94-8420-4697-A34E-335461C8120F}"/>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B79BFC1-4E08-423C-AD6B-1BB7D70043F1}"/>
                </a:ext>
              </a:extLst>
            </p:cNvPr>
            <p:cNvGrpSpPr/>
            <p:nvPr userDrawn="1"/>
          </p:nvGrpSpPr>
          <p:grpSpPr bwMode="ltGray">
            <a:xfrm>
              <a:off x="823807" y="5631956"/>
              <a:ext cx="560629" cy="252000"/>
              <a:chOff x="9609371" y="214009"/>
              <a:chExt cx="1185182" cy="667614"/>
            </a:xfrm>
          </p:grpSpPr>
          <p:cxnSp>
            <p:nvCxnSpPr>
              <p:cNvPr id="19" name="Straight Connector 18">
                <a:extLst>
                  <a:ext uri="{FF2B5EF4-FFF2-40B4-BE49-F238E27FC236}">
                    <a16:creationId xmlns:a16="http://schemas.microsoft.com/office/drawing/2014/main" id="{1A5CF217-137E-47A2-9EBE-3D4D8704FCBE}"/>
                  </a:ext>
                </a:extLst>
              </p:cNvPr>
              <p:cNvCxnSpPr/>
              <p:nvPr userDrawn="1"/>
            </p:nvCxnSpPr>
            <p:spPr bwMode="ltGray">
              <a:xfrm flipV="1">
                <a:off x="9609371" y="214009"/>
                <a:ext cx="651755" cy="642025"/>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E9E628C-E5B0-4006-A684-9959E9BFD0C3}"/>
                  </a:ext>
                </a:extLst>
              </p:cNvPr>
              <p:cNvCxnSpPr>
                <a:cxnSpLocks/>
              </p:cNvCxnSpPr>
              <p:nvPr userDrawn="1"/>
            </p:nvCxnSpPr>
            <p:spPr bwMode="ltGray">
              <a:xfrm rot="5400000" flipV="1">
                <a:off x="10147663" y="234734"/>
                <a:ext cx="651753" cy="642026"/>
              </a:xfrm>
              <a:prstGeom prst="line">
                <a:avLst/>
              </a:prstGeom>
              <a:ln w="920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a:extLst>
              <a:ext uri="{FF2B5EF4-FFF2-40B4-BE49-F238E27FC236}">
                <a16:creationId xmlns:a16="http://schemas.microsoft.com/office/drawing/2014/main" id="{42F55F3B-36AB-4155-8593-9E6AD42F544A}"/>
              </a:ext>
            </a:extLst>
          </p:cNvPr>
          <p:cNvSpPr>
            <a:spLocks noGrp="1"/>
          </p:cNvSpPr>
          <p:nvPr>
            <p:ph type="title"/>
          </p:nvPr>
        </p:nvSpPr>
        <p:spPr>
          <a:xfrm>
            <a:off x="805464" y="365126"/>
            <a:ext cx="7533072" cy="1325563"/>
          </a:xfrm>
          <a:prstGeom prst="rect">
            <a:avLst/>
          </a:prstGeom>
          <a:noFill/>
          <a:ln w="19050">
            <a:noFill/>
          </a:ln>
        </p:spPr>
        <p:txBody>
          <a:bodyPr vert="horz" lIns="180000" tIns="180000" rIns="180000" bIns="18000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9C5360-E815-4AA6-8B80-8822A5428830}"/>
              </a:ext>
            </a:extLst>
          </p:cNvPr>
          <p:cNvSpPr>
            <a:spLocks noGrp="1"/>
          </p:cNvSpPr>
          <p:nvPr>
            <p:ph type="body" idx="1"/>
          </p:nvPr>
        </p:nvSpPr>
        <p:spPr>
          <a:xfrm>
            <a:off x="805464" y="1825625"/>
            <a:ext cx="7533071"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D7279C5-E4D6-4969-A892-DCE7D824D81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accent4"/>
                </a:solidFill>
              </a:defRPr>
            </a:lvl1pPr>
          </a:lstStyle>
          <a:p>
            <a:endParaRPr lang="en-US" dirty="0"/>
          </a:p>
        </p:txBody>
      </p:sp>
      <p:cxnSp>
        <p:nvCxnSpPr>
          <p:cNvPr id="39" name="Straight Connector 38">
            <a:extLst>
              <a:ext uri="{FF2B5EF4-FFF2-40B4-BE49-F238E27FC236}">
                <a16:creationId xmlns:a16="http://schemas.microsoft.com/office/drawing/2014/main" id="{1168C382-4C37-4123-B372-CE59694DB4DC}"/>
              </a:ext>
            </a:extLst>
          </p:cNvPr>
          <p:cNvCxnSpPr/>
          <p:nvPr userDrawn="1"/>
        </p:nvCxnSpPr>
        <p:spPr bwMode="ltGray">
          <a:xfrm>
            <a:off x="8829066" y="372427"/>
            <a:ext cx="0" cy="6488349"/>
          </a:xfrm>
          <a:prstGeom prst="line">
            <a:avLst/>
          </a:prstGeom>
          <a:ln w="22225">
            <a:solidFill>
              <a:schemeClr val="accent3">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1C1FC2CC-E344-44FA-8F21-311C8F2F4D94}"/>
              </a:ext>
            </a:extLst>
          </p:cNvPr>
          <p:cNvGrpSpPr/>
          <p:nvPr userDrawn="1"/>
        </p:nvGrpSpPr>
        <p:grpSpPr bwMode="ltGray">
          <a:xfrm>
            <a:off x="8438263" y="383314"/>
            <a:ext cx="85043" cy="6433420"/>
            <a:chOff x="11251017" y="383314"/>
            <a:chExt cx="113391" cy="6433420"/>
          </a:xfrm>
        </p:grpSpPr>
        <p:grpSp>
          <p:nvGrpSpPr>
            <p:cNvPr id="41" name="Group 40">
              <a:extLst>
                <a:ext uri="{FF2B5EF4-FFF2-40B4-BE49-F238E27FC236}">
                  <a16:creationId xmlns:a16="http://schemas.microsoft.com/office/drawing/2014/main" id="{6A35CA43-4430-413D-BC2C-A2C0FF28078A}"/>
                </a:ext>
              </a:extLst>
            </p:cNvPr>
            <p:cNvGrpSpPr>
              <a:grpSpLocks noChangeAspect="1"/>
            </p:cNvGrpSpPr>
            <p:nvPr userDrawn="1"/>
          </p:nvGrpSpPr>
          <p:grpSpPr bwMode="ltGray">
            <a:xfrm flipV="1">
              <a:off x="11255522" y="383314"/>
              <a:ext cx="108000" cy="1128940"/>
              <a:chOff x="823807" y="646764"/>
              <a:chExt cx="560629" cy="5860337"/>
            </a:xfrm>
          </p:grpSpPr>
          <p:grpSp>
            <p:nvGrpSpPr>
              <p:cNvPr id="178" name="Group 177">
                <a:extLst>
                  <a:ext uri="{FF2B5EF4-FFF2-40B4-BE49-F238E27FC236}">
                    <a16:creationId xmlns:a16="http://schemas.microsoft.com/office/drawing/2014/main" id="{60F7BE71-1257-44AF-81DA-2BFE617496CC}"/>
                  </a:ext>
                </a:extLst>
              </p:cNvPr>
              <p:cNvGrpSpPr/>
              <p:nvPr userDrawn="1"/>
            </p:nvGrpSpPr>
            <p:grpSpPr bwMode="ltGray">
              <a:xfrm>
                <a:off x="823807" y="1269913"/>
                <a:ext cx="560629" cy="252000"/>
                <a:chOff x="9609371" y="214009"/>
                <a:chExt cx="1185182" cy="667614"/>
              </a:xfrm>
            </p:grpSpPr>
            <p:cxnSp>
              <p:nvCxnSpPr>
                <p:cNvPr id="206" name="Straight Connector 205">
                  <a:extLst>
                    <a:ext uri="{FF2B5EF4-FFF2-40B4-BE49-F238E27FC236}">
                      <a16:creationId xmlns:a16="http://schemas.microsoft.com/office/drawing/2014/main" id="{AAC816FB-D1CD-4998-AA27-D7C47321A828}"/>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BA52708-FBA9-4D3F-8AFD-2A0C42939E5A}"/>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a:extLst>
                  <a:ext uri="{FF2B5EF4-FFF2-40B4-BE49-F238E27FC236}">
                    <a16:creationId xmlns:a16="http://schemas.microsoft.com/office/drawing/2014/main" id="{F8C248E4-222F-4071-83EE-77FBF532D761}"/>
                  </a:ext>
                </a:extLst>
              </p:cNvPr>
              <p:cNvGrpSpPr/>
              <p:nvPr userDrawn="1"/>
            </p:nvGrpSpPr>
            <p:grpSpPr bwMode="ltGray">
              <a:xfrm>
                <a:off x="823807" y="646764"/>
                <a:ext cx="560629" cy="252000"/>
                <a:chOff x="9609371" y="214009"/>
                <a:chExt cx="1185182" cy="667614"/>
              </a:xfrm>
            </p:grpSpPr>
            <p:cxnSp>
              <p:nvCxnSpPr>
                <p:cNvPr id="204" name="Straight Connector 203">
                  <a:extLst>
                    <a:ext uri="{FF2B5EF4-FFF2-40B4-BE49-F238E27FC236}">
                      <a16:creationId xmlns:a16="http://schemas.microsoft.com/office/drawing/2014/main" id="{9EFD3D59-4601-4509-B8A8-3A8318FC5FD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4CC53A45-BAD2-4DCE-A9D0-8859E9ABA6DF}"/>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0" name="Group 179">
                <a:extLst>
                  <a:ext uri="{FF2B5EF4-FFF2-40B4-BE49-F238E27FC236}">
                    <a16:creationId xmlns:a16="http://schemas.microsoft.com/office/drawing/2014/main" id="{E9D3F2BA-A7D4-4B12-98C6-E3D44B94F0AF}"/>
                  </a:ext>
                </a:extLst>
              </p:cNvPr>
              <p:cNvGrpSpPr/>
              <p:nvPr userDrawn="1"/>
            </p:nvGrpSpPr>
            <p:grpSpPr bwMode="ltGray">
              <a:xfrm>
                <a:off x="823807" y="2516211"/>
                <a:ext cx="560629" cy="252000"/>
                <a:chOff x="9609371" y="214009"/>
                <a:chExt cx="1185182" cy="667614"/>
              </a:xfrm>
            </p:grpSpPr>
            <p:cxnSp>
              <p:nvCxnSpPr>
                <p:cNvPr id="202" name="Straight Connector 201">
                  <a:extLst>
                    <a:ext uri="{FF2B5EF4-FFF2-40B4-BE49-F238E27FC236}">
                      <a16:creationId xmlns:a16="http://schemas.microsoft.com/office/drawing/2014/main" id="{608B34BB-4C48-4749-A1FB-3544A4261A19}"/>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932DFEA-755B-46DB-B90A-33D6E50127E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1" name="Group 180">
                <a:extLst>
                  <a:ext uri="{FF2B5EF4-FFF2-40B4-BE49-F238E27FC236}">
                    <a16:creationId xmlns:a16="http://schemas.microsoft.com/office/drawing/2014/main" id="{C7322DD9-870D-449A-88A5-C2262C783FC0}"/>
                  </a:ext>
                </a:extLst>
              </p:cNvPr>
              <p:cNvGrpSpPr/>
              <p:nvPr userDrawn="1"/>
            </p:nvGrpSpPr>
            <p:grpSpPr bwMode="ltGray">
              <a:xfrm>
                <a:off x="823807" y="1893062"/>
                <a:ext cx="560629" cy="252000"/>
                <a:chOff x="9609371" y="214009"/>
                <a:chExt cx="1185182" cy="667614"/>
              </a:xfrm>
            </p:grpSpPr>
            <p:cxnSp>
              <p:nvCxnSpPr>
                <p:cNvPr id="200" name="Straight Connector 199">
                  <a:extLst>
                    <a:ext uri="{FF2B5EF4-FFF2-40B4-BE49-F238E27FC236}">
                      <a16:creationId xmlns:a16="http://schemas.microsoft.com/office/drawing/2014/main" id="{FAD59D96-DD4C-4117-9BD2-5F905FCB4F4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C76AFD39-F790-455E-B01A-CBF1A46161F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A53E4027-BE2F-463B-938D-8F626990085A}"/>
                  </a:ext>
                </a:extLst>
              </p:cNvPr>
              <p:cNvGrpSpPr/>
              <p:nvPr userDrawn="1"/>
            </p:nvGrpSpPr>
            <p:grpSpPr bwMode="ltGray">
              <a:xfrm>
                <a:off x="823807" y="3762509"/>
                <a:ext cx="560629" cy="252000"/>
                <a:chOff x="9609371" y="214009"/>
                <a:chExt cx="1185182" cy="667614"/>
              </a:xfrm>
            </p:grpSpPr>
            <p:cxnSp>
              <p:nvCxnSpPr>
                <p:cNvPr id="198" name="Straight Connector 197">
                  <a:extLst>
                    <a:ext uri="{FF2B5EF4-FFF2-40B4-BE49-F238E27FC236}">
                      <a16:creationId xmlns:a16="http://schemas.microsoft.com/office/drawing/2014/main" id="{A290CACA-2AD6-4E77-8203-6181303AC695}"/>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a:extLst>
                    <a:ext uri="{FF2B5EF4-FFF2-40B4-BE49-F238E27FC236}">
                      <a16:creationId xmlns:a16="http://schemas.microsoft.com/office/drawing/2014/main" id="{3DF95B9B-BF14-4757-8337-8EF6183E5B6F}"/>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0AEB4FA3-F09D-4D46-BDF9-249488CC1376}"/>
                  </a:ext>
                </a:extLst>
              </p:cNvPr>
              <p:cNvGrpSpPr/>
              <p:nvPr userDrawn="1"/>
            </p:nvGrpSpPr>
            <p:grpSpPr bwMode="ltGray">
              <a:xfrm>
                <a:off x="823807" y="3139360"/>
                <a:ext cx="560629" cy="252000"/>
                <a:chOff x="9609371" y="214009"/>
                <a:chExt cx="1185182" cy="667614"/>
              </a:xfrm>
            </p:grpSpPr>
            <p:cxnSp>
              <p:nvCxnSpPr>
                <p:cNvPr id="196" name="Straight Connector 195">
                  <a:extLst>
                    <a:ext uri="{FF2B5EF4-FFF2-40B4-BE49-F238E27FC236}">
                      <a16:creationId xmlns:a16="http://schemas.microsoft.com/office/drawing/2014/main" id="{4E5DC4FD-D4B8-4C42-8A18-1959718BB72F}"/>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91F0501-8134-4B7B-9256-DC2DB87E320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4" name="Group 183">
                <a:extLst>
                  <a:ext uri="{FF2B5EF4-FFF2-40B4-BE49-F238E27FC236}">
                    <a16:creationId xmlns:a16="http://schemas.microsoft.com/office/drawing/2014/main" id="{4E52A80F-AEC6-4D02-86D1-D1D6526A8E8B}"/>
                  </a:ext>
                </a:extLst>
              </p:cNvPr>
              <p:cNvGrpSpPr/>
              <p:nvPr userDrawn="1"/>
            </p:nvGrpSpPr>
            <p:grpSpPr bwMode="ltGray">
              <a:xfrm>
                <a:off x="823807" y="5008807"/>
                <a:ext cx="560629" cy="252000"/>
                <a:chOff x="9609371" y="214009"/>
                <a:chExt cx="1185182" cy="667614"/>
              </a:xfrm>
            </p:grpSpPr>
            <p:cxnSp>
              <p:nvCxnSpPr>
                <p:cNvPr id="194" name="Straight Connector 193">
                  <a:extLst>
                    <a:ext uri="{FF2B5EF4-FFF2-40B4-BE49-F238E27FC236}">
                      <a16:creationId xmlns:a16="http://schemas.microsoft.com/office/drawing/2014/main" id="{0F2CDBF3-CB2C-4F12-882B-099C99B5E1B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522E2A6E-F051-48DF-B7C5-D5BEAB6C42EA}"/>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A9B43CDC-7F6B-4D1B-A4A4-BC2E1A5B11E2}"/>
                  </a:ext>
                </a:extLst>
              </p:cNvPr>
              <p:cNvGrpSpPr/>
              <p:nvPr userDrawn="1"/>
            </p:nvGrpSpPr>
            <p:grpSpPr bwMode="ltGray">
              <a:xfrm>
                <a:off x="823807" y="4385658"/>
                <a:ext cx="560629" cy="252000"/>
                <a:chOff x="9609371" y="214009"/>
                <a:chExt cx="1185182" cy="667614"/>
              </a:xfrm>
            </p:grpSpPr>
            <p:cxnSp>
              <p:nvCxnSpPr>
                <p:cNvPr id="192" name="Straight Connector 191">
                  <a:extLst>
                    <a:ext uri="{FF2B5EF4-FFF2-40B4-BE49-F238E27FC236}">
                      <a16:creationId xmlns:a16="http://schemas.microsoft.com/office/drawing/2014/main" id="{FA76246B-BE58-4BF1-83CC-BA3B44CD3A64}"/>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5672388-9715-43DC-9954-308DDB3F3843}"/>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46A7B103-8EF8-4CA6-93A6-E40833D181C3}"/>
                  </a:ext>
                </a:extLst>
              </p:cNvPr>
              <p:cNvGrpSpPr/>
              <p:nvPr userDrawn="1"/>
            </p:nvGrpSpPr>
            <p:grpSpPr bwMode="ltGray">
              <a:xfrm>
                <a:off x="823807" y="6255101"/>
                <a:ext cx="560629" cy="252000"/>
                <a:chOff x="9609371" y="214009"/>
                <a:chExt cx="1185182" cy="667614"/>
              </a:xfrm>
            </p:grpSpPr>
            <p:cxnSp>
              <p:nvCxnSpPr>
                <p:cNvPr id="190" name="Straight Connector 189">
                  <a:extLst>
                    <a:ext uri="{FF2B5EF4-FFF2-40B4-BE49-F238E27FC236}">
                      <a16:creationId xmlns:a16="http://schemas.microsoft.com/office/drawing/2014/main" id="{DCA6EE69-51BE-4756-AAF7-3E1EFA26C69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FA6ED4EC-2DBB-4573-87AA-DD06D1F3C8A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0189110F-9EC5-4AC2-BE15-A0F5C97DD444}"/>
                  </a:ext>
                </a:extLst>
              </p:cNvPr>
              <p:cNvGrpSpPr/>
              <p:nvPr userDrawn="1"/>
            </p:nvGrpSpPr>
            <p:grpSpPr bwMode="ltGray">
              <a:xfrm>
                <a:off x="823807" y="5631956"/>
                <a:ext cx="560629" cy="252000"/>
                <a:chOff x="9609371" y="214009"/>
                <a:chExt cx="1185182" cy="667614"/>
              </a:xfrm>
            </p:grpSpPr>
            <p:cxnSp>
              <p:nvCxnSpPr>
                <p:cNvPr id="188" name="Straight Connector 187">
                  <a:extLst>
                    <a:ext uri="{FF2B5EF4-FFF2-40B4-BE49-F238E27FC236}">
                      <a16:creationId xmlns:a16="http://schemas.microsoft.com/office/drawing/2014/main" id="{08F5A520-D354-4B8D-BC26-7E3AB06569D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AE045936-6A7A-4789-9CD2-2BCDA51FE5B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B3FD5B76-34FB-4520-A3C8-9941E4802A06}"/>
                </a:ext>
              </a:extLst>
            </p:cNvPr>
            <p:cNvGrpSpPr>
              <a:grpSpLocks noChangeAspect="1"/>
            </p:cNvGrpSpPr>
            <p:nvPr userDrawn="1"/>
          </p:nvGrpSpPr>
          <p:grpSpPr bwMode="ltGray">
            <a:xfrm flipV="1">
              <a:off x="11251017" y="1598478"/>
              <a:ext cx="108000" cy="1128940"/>
              <a:chOff x="823807" y="646764"/>
              <a:chExt cx="560629" cy="5860337"/>
            </a:xfrm>
          </p:grpSpPr>
          <p:grpSp>
            <p:nvGrpSpPr>
              <p:cNvPr id="148" name="Group 147">
                <a:extLst>
                  <a:ext uri="{FF2B5EF4-FFF2-40B4-BE49-F238E27FC236}">
                    <a16:creationId xmlns:a16="http://schemas.microsoft.com/office/drawing/2014/main" id="{8E545BA1-8AB3-4C90-9487-D790F88030F5}"/>
                  </a:ext>
                </a:extLst>
              </p:cNvPr>
              <p:cNvGrpSpPr/>
              <p:nvPr userDrawn="1"/>
            </p:nvGrpSpPr>
            <p:grpSpPr bwMode="ltGray">
              <a:xfrm>
                <a:off x="823807" y="1269913"/>
                <a:ext cx="560629" cy="252000"/>
                <a:chOff x="9609371" y="214009"/>
                <a:chExt cx="1185182" cy="667614"/>
              </a:xfrm>
            </p:grpSpPr>
            <p:cxnSp>
              <p:nvCxnSpPr>
                <p:cNvPr id="176" name="Straight Connector 175">
                  <a:extLst>
                    <a:ext uri="{FF2B5EF4-FFF2-40B4-BE49-F238E27FC236}">
                      <a16:creationId xmlns:a16="http://schemas.microsoft.com/office/drawing/2014/main" id="{6D2FBD6B-5FAF-459C-BBF8-0CFFE8AAFF8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08C1B6A9-7418-4513-A6AD-ED06B2F9D0B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529E7E3B-A6EC-48B8-8669-18A08EA8EE1F}"/>
                  </a:ext>
                </a:extLst>
              </p:cNvPr>
              <p:cNvGrpSpPr/>
              <p:nvPr userDrawn="1"/>
            </p:nvGrpSpPr>
            <p:grpSpPr bwMode="ltGray">
              <a:xfrm>
                <a:off x="823807" y="646764"/>
                <a:ext cx="560629" cy="252000"/>
                <a:chOff x="9609371" y="214009"/>
                <a:chExt cx="1185182" cy="667614"/>
              </a:xfrm>
            </p:grpSpPr>
            <p:cxnSp>
              <p:nvCxnSpPr>
                <p:cNvPr id="174" name="Straight Connector 173">
                  <a:extLst>
                    <a:ext uri="{FF2B5EF4-FFF2-40B4-BE49-F238E27FC236}">
                      <a16:creationId xmlns:a16="http://schemas.microsoft.com/office/drawing/2014/main" id="{F4A9DB9B-7C75-4C52-A184-24831128227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9F96C1E-CB65-4CB3-9B4C-59685D42387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0" name="Group 149">
                <a:extLst>
                  <a:ext uri="{FF2B5EF4-FFF2-40B4-BE49-F238E27FC236}">
                    <a16:creationId xmlns:a16="http://schemas.microsoft.com/office/drawing/2014/main" id="{FDF418F0-57D1-4B13-8B27-087BC8788D5C}"/>
                  </a:ext>
                </a:extLst>
              </p:cNvPr>
              <p:cNvGrpSpPr/>
              <p:nvPr userDrawn="1"/>
            </p:nvGrpSpPr>
            <p:grpSpPr bwMode="ltGray">
              <a:xfrm>
                <a:off x="823807" y="2516211"/>
                <a:ext cx="560629" cy="252000"/>
                <a:chOff x="9609371" y="214009"/>
                <a:chExt cx="1185182" cy="667614"/>
              </a:xfrm>
            </p:grpSpPr>
            <p:cxnSp>
              <p:nvCxnSpPr>
                <p:cNvPr id="172" name="Straight Connector 171">
                  <a:extLst>
                    <a:ext uri="{FF2B5EF4-FFF2-40B4-BE49-F238E27FC236}">
                      <a16:creationId xmlns:a16="http://schemas.microsoft.com/office/drawing/2014/main" id="{FFE5886D-4F1C-4A9D-A514-76F36E84FABD}"/>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8107F6BB-35DD-407C-AAEF-4D38F0E0E81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1" name="Group 150">
                <a:extLst>
                  <a:ext uri="{FF2B5EF4-FFF2-40B4-BE49-F238E27FC236}">
                    <a16:creationId xmlns:a16="http://schemas.microsoft.com/office/drawing/2014/main" id="{B2F16D96-8569-4CB4-BF2B-68BAA358D849}"/>
                  </a:ext>
                </a:extLst>
              </p:cNvPr>
              <p:cNvGrpSpPr/>
              <p:nvPr userDrawn="1"/>
            </p:nvGrpSpPr>
            <p:grpSpPr bwMode="ltGray">
              <a:xfrm>
                <a:off x="823807" y="1893062"/>
                <a:ext cx="560629" cy="252000"/>
                <a:chOff x="9609371" y="214009"/>
                <a:chExt cx="1185182" cy="667614"/>
              </a:xfrm>
            </p:grpSpPr>
            <p:cxnSp>
              <p:nvCxnSpPr>
                <p:cNvPr id="170" name="Straight Connector 169">
                  <a:extLst>
                    <a:ext uri="{FF2B5EF4-FFF2-40B4-BE49-F238E27FC236}">
                      <a16:creationId xmlns:a16="http://schemas.microsoft.com/office/drawing/2014/main" id="{93FDFB3B-58E5-49C3-8952-EE7BF54C48B9}"/>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0C4F075C-D251-4D31-B86B-3F872A0A839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2" name="Group 151">
                <a:extLst>
                  <a:ext uri="{FF2B5EF4-FFF2-40B4-BE49-F238E27FC236}">
                    <a16:creationId xmlns:a16="http://schemas.microsoft.com/office/drawing/2014/main" id="{225BF993-B03A-4552-BE55-0072939A46DB}"/>
                  </a:ext>
                </a:extLst>
              </p:cNvPr>
              <p:cNvGrpSpPr/>
              <p:nvPr userDrawn="1"/>
            </p:nvGrpSpPr>
            <p:grpSpPr bwMode="ltGray">
              <a:xfrm>
                <a:off x="823807" y="3762509"/>
                <a:ext cx="560629" cy="252000"/>
                <a:chOff x="9609371" y="214009"/>
                <a:chExt cx="1185182" cy="667614"/>
              </a:xfrm>
            </p:grpSpPr>
            <p:cxnSp>
              <p:nvCxnSpPr>
                <p:cNvPr id="168" name="Straight Connector 167">
                  <a:extLst>
                    <a:ext uri="{FF2B5EF4-FFF2-40B4-BE49-F238E27FC236}">
                      <a16:creationId xmlns:a16="http://schemas.microsoft.com/office/drawing/2014/main" id="{A5B3C2A9-1E80-4E35-B8C4-D1B74AA170A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B7027720-0F9A-4997-9272-0E6E7252AA9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3" name="Group 152">
                <a:extLst>
                  <a:ext uri="{FF2B5EF4-FFF2-40B4-BE49-F238E27FC236}">
                    <a16:creationId xmlns:a16="http://schemas.microsoft.com/office/drawing/2014/main" id="{B97C21F5-1E7C-472C-9F2D-30889D9BB298}"/>
                  </a:ext>
                </a:extLst>
              </p:cNvPr>
              <p:cNvGrpSpPr/>
              <p:nvPr userDrawn="1"/>
            </p:nvGrpSpPr>
            <p:grpSpPr bwMode="ltGray">
              <a:xfrm>
                <a:off x="823807" y="3139360"/>
                <a:ext cx="560629" cy="252000"/>
                <a:chOff x="9609371" y="214009"/>
                <a:chExt cx="1185182" cy="667614"/>
              </a:xfrm>
            </p:grpSpPr>
            <p:cxnSp>
              <p:nvCxnSpPr>
                <p:cNvPr id="166" name="Straight Connector 165">
                  <a:extLst>
                    <a:ext uri="{FF2B5EF4-FFF2-40B4-BE49-F238E27FC236}">
                      <a16:creationId xmlns:a16="http://schemas.microsoft.com/office/drawing/2014/main" id="{D95EFB2A-AA5E-47F1-8CD0-1718FA8C0A1C}"/>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E3B41F6-4604-45E2-8173-F63C2ACE1EC9}"/>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A9531EC6-7745-4275-93D2-030076597BDD}"/>
                  </a:ext>
                </a:extLst>
              </p:cNvPr>
              <p:cNvGrpSpPr/>
              <p:nvPr userDrawn="1"/>
            </p:nvGrpSpPr>
            <p:grpSpPr bwMode="ltGray">
              <a:xfrm>
                <a:off x="823807" y="5008807"/>
                <a:ext cx="560629" cy="252000"/>
                <a:chOff x="9609371" y="214009"/>
                <a:chExt cx="1185182" cy="667614"/>
              </a:xfrm>
            </p:grpSpPr>
            <p:cxnSp>
              <p:nvCxnSpPr>
                <p:cNvPr id="164" name="Straight Connector 163">
                  <a:extLst>
                    <a:ext uri="{FF2B5EF4-FFF2-40B4-BE49-F238E27FC236}">
                      <a16:creationId xmlns:a16="http://schemas.microsoft.com/office/drawing/2014/main" id="{928E579E-31A3-4FE4-89AE-18ABBF7AA76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4B8EE79-28B4-4D2D-8CB2-D17C01807BB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5" name="Group 154">
                <a:extLst>
                  <a:ext uri="{FF2B5EF4-FFF2-40B4-BE49-F238E27FC236}">
                    <a16:creationId xmlns:a16="http://schemas.microsoft.com/office/drawing/2014/main" id="{566F19C9-9613-4679-95BB-E3DC5ABFF592}"/>
                  </a:ext>
                </a:extLst>
              </p:cNvPr>
              <p:cNvGrpSpPr/>
              <p:nvPr userDrawn="1"/>
            </p:nvGrpSpPr>
            <p:grpSpPr bwMode="ltGray">
              <a:xfrm>
                <a:off x="823807" y="4385658"/>
                <a:ext cx="560629" cy="252000"/>
                <a:chOff x="9609371" y="214009"/>
                <a:chExt cx="1185182" cy="667614"/>
              </a:xfrm>
            </p:grpSpPr>
            <p:cxnSp>
              <p:nvCxnSpPr>
                <p:cNvPr id="162" name="Straight Connector 161">
                  <a:extLst>
                    <a:ext uri="{FF2B5EF4-FFF2-40B4-BE49-F238E27FC236}">
                      <a16:creationId xmlns:a16="http://schemas.microsoft.com/office/drawing/2014/main" id="{6EFA9651-A1C1-42B4-8F42-3EFB72CFF78C}"/>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C982EE8-87CD-4CD5-9492-935E1AC291B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A0E72211-DFBB-4CCA-9D4D-CC98EAEB5D06}"/>
                  </a:ext>
                </a:extLst>
              </p:cNvPr>
              <p:cNvGrpSpPr/>
              <p:nvPr userDrawn="1"/>
            </p:nvGrpSpPr>
            <p:grpSpPr bwMode="ltGray">
              <a:xfrm>
                <a:off x="823807" y="6255101"/>
                <a:ext cx="560629" cy="252000"/>
                <a:chOff x="9609371" y="214009"/>
                <a:chExt cx="1185182" cy="667614"/>
              </a:xfrm>
            </p:grpSpPr>
            <p:cxnSp>
              <p:nvCxnSpPr>
                <p:cNvPr id="160" name="Straight Connector 159">
                  <a:extLst>
                    <a:ext uri="{FF2B5EF4-FFF2-40B4-BE49-F238E27FC236}">
                      <a16:creationId xmlns:a16="http://schemas.microsoft.com/office/drawing/2014/main" id="{2CA24DBE-A530-42E4-8844-A1E69C3BFF7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959DB80C-6BBE-4444-818A-890ADBC0E281}"/>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7" name="Group 156">
                <a:extLst>
                  <a:ext uri="{FF2B5EF4-FFF2-40B4-BE49-F238E27FC236}">
                    <a16:creationId xmlns:a16="http://schemas.microsoft.com/office/drawing/2014/main" id="{DC2F36C9-3FA9-40AE-AB8F-E69DE9E404A7}"/>
                  </a:ext>
                </a:extLst>
              </p:cNvPr>
              <p:cNvGrpSpPr/>
              <p:nvPr userDrawn="1"/>
            </p:nvGrpSpPr>
            <p:grpSpPr bwMode="ltGray">
              <a:xfrm>
                <a:off x="823807" y="5631956"/>
                <a:ext cx="560629" cy="252000"/>
                <a:chOff x="9609371" y="214009"/>
                <a:chExt cx="1185182" cy="667614"/>
              </a:xfrm>
            </p:grpSpPr>
            <p:cxnSp>
              <p:nvCxnSpPr>
                <p:cNvPr id="158" name="Straight Connector 157">
                  <a:extLst>
                    <a:ext uri="{FF2B5EF4-FFF2-40B4-BE49-F238E27FC236}">
                      <a16:creationId xmlns:a16="http://schemas.microsoft.com/office/drawing/2014/main" id="{4B2E69C4-0322-40BD-9544-3AD8BDE60D85}"/>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6E52F6EA-DEBF-4D80-87A4-9ABFFEBC97E1}"/>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3" name="Group 42">
              <a:extLst>
                <a:ext uri="{FF2B5EF4-FFF2-40B4-BE49-F238E27FC236}">
                  <a16:creationId xmlns:a16="http://schemas.microsoft.com/office/drawing/2014/main" id="{B390B1F9-BEB1-4B2E-96EF-027CC1050291}"/>
                </a:ext>
              </a:extLst>
            </p:cNvPr>
            <p:cNvGrpSpPr>
              <a:grpSpLocks noChangeAspect="1"/>
            </p:cNvGrpSpPr>
            <p:nvPr userDrawn="1"/>
          </p:nvGrpSpPr>
          <p:grpSpPr bwMode="ltGray">
            <a:xfrm flipV="1">
              <a:off x="11256052" y="2817231"/>
              <a:ext cx="108000" cy="1128940"/>
              <a:chOff x="823807" y="646764"/>
              <a:chExt cx="560629" cy="5860337"/>
            </a:xfrm>
          </p:grpSpPr>
          <p:grpSp>
            <p:nvGrpSpPr>
              <p:cNvPr id="118" name="Group 117">
                <a:extLst>
                  <a:ext uri="{FF2B5EF4-FFF2-40B4-BE49-F238E27FC236}">
                    <a16:creationId xmlns:a16="http://schemas.microsoft.com/office/drawing/2014/main" id="{B190F10A-8F98-4DAF-9836-F87968BEFBCC}"/>
                  </a:ext>
                </a:extLst>
              </p:cNvPr>
              <p:cNvGrpSpPr/>
              <p:nvPr userDrawn="1"/>
            </p:nvGrpSpPr>
            <p:grpSpPr bwMode="ltGray">
              <a:xfrm>
                <a:off x="823807" y="1269913"/>
                <a:ext cx="560629" cy="252000"/>
                <a:chOff x="9609371" y="214009"/>
                <a:chExt cx="1185182" cy="667614"/>
              </a:xfrm>
            </p:grpSpPr>
            <p:cxnSp>
              <p:nvCxnSpPr>
                <p:cNvPr id="146" name="Straight Connector 145">
                  <a:extLst>
                    <a:ext uri="{FF2B5EF4-FFF2-40B4-BE49-F238E27FC236}">
                      <a16:creationId xmlns:a16="http://schemas.microsoft.com/office/drawing/2014/main" id="{743775C4-8B9E-4063-84AC-AB3E17C79CD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F409A077-1394-41B1-8C4C-F7816943474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E0DFEA8F-23B2-47FC-BE72-B074C6D521F6}"/>
                  </a:ext>
                </a:extLst>
              </p:cNvPr>
              <p:cNvGrpSpPr/>
              <p:nvPr userDrawn="1"/>
            </p:nvGrpSpPr>
            <p:grpSpPr bwMode="ltGray">
              <a:xfrm>
                <a:off x="823807" y="646764"/>
                <a:ext cx="560629" cy="252000"/>
                <a:chOff x="9609371" y="214009"/>
                <a:chExt cx="1185182" cy="667614"/>
              </a:xfrm>
            </p:grpSpPr>
            <p:cxnSp>
              <p:nvCxnSpPr>
                <p:cNvPr id="144" name="Straight Connector 143">
                  <a:extLst>
                    <a:ext uri="{FF2B5EF4-FFF2-40B4-BE49-F238E27FC236}">
                      <a16:creationId xmlns:a16="http://schemas.microsoft.com/office/drawing/2014/main" id="{D6704ACD-D574-48D6-B6A9-7CF38E1D9E9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1083131-0D28-428E-9D11-5986C3DF042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F0D34E3D-AF9D-4B71-907B-4B939AA7D8CD}"/>
                  </a:ext>
                </a:extLst>
              </p:cNvPr>
              <p:cNvGrpSpPr/>
              <p:nvPr userDrawn="1"/>
            </p:nvGrpSpPr>
            <p:grpSpPr bwMode="ltGray">
              <a:xfrm>
                <a:off x="823807" y="2516211"/>
                <a:ext cx="560629" cy="252000"/>
                <a:chOff x="9609371" y="214009"/>
                <a:chExt cx="1185182" cy="667614"/>
              </a:xfrm>
            </p:grpSpPr>
            <p:cxnSp>
              <p:nvCxnSpPr>
                <p:cNvPr id="142" name="Straight Connector 141">
                  <a:extLst>
                    <a:ext uri="{FF2B5EF4-FFF2-40B4-BE49-F238E27FC236}">
                      <a16:creationId xmlns:a16="http://schemas.microsoft.com/office/drawing/2014/main" id="{A597A94B-4DE6-4254-A111-17B57435CAE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C48F4BC4-F3F8-4815-9DB1-840483FFAA4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1411844E-B0E2-4FB1-9816-94E61C372117}"/>
                  </a:ext>
                </a:extLst>
              </p:cNvPr>
              <p:cNvGrpSpPr/>
              <p:nvPr userDrawn="1"/>
            </p:nvGrpSpPr>
            <p:grpSpPr bwMode="ltGray">
              <a:xfrm>
                <a:off x="823807" y="1893062"/>
                <a:ext cx="560629" cy="252000"/>
                <a:chOff x="9609371" y="214009"/>
                <a:chExt cx="1185182" cy="667614"/>
              </a:xfrm>
            </p:grpSpPr>
            <p:cxnSp>
              <p:nvCxnSpPr>
                <p:cNvPr id="140" name="Straight Connector 139">
                  <a:extLst>
                    <a:ext uri="{FF2B5EF4-FFF2-40B4-BE49-F238E27FC236}">
                      <a16:creationId xmlns:a16="http://schemas.microsoft.com/office/drawing/2014/main" id="{ACBB654A-4EAD-4FBF-80CF-12F114CD920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205E88D1-0AC3-4945-B2C0-797A77A773C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F42AE2A0-155C-489E-96DE-9680AFC89B11}"/>
                  </a:ext>
                </a:extLst>
              </p:cNvPr>
              <p:cNvGrpSpPr/>
              <p:nvPr userDrawn="1"/>
            </p:nvGrpSpPr>
            <p:grpSpPr bwMode="ltGray">
              <a:xfrm>
                <a:off x="823807" y="3762509"/>
                <a:ext cx="560629" cy="252000"/>
                <a:chOff x="9609371" y="214009"/>
                <a:chExt cx="1185182" cy="667614"/>
              </a:xfrm>
            </p:grpSpPr>
            <p:cxnSp>
              <p:nvCxnSpPr>
                <p:cNvPr id="138" name="Straight Connector 137">
                  <a:extLst>
                    <a:ext uri="{FF2B5EF4-FFF2-40B4-BE49-F238E27FC236}">
                      <a16:creationId xmlns:a16="http://schemas.microsoft.com/office/drawing/2014/main" id="{AA2EEDD4-F252-4C71-8F18-3A248CD89E46}"/>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222ABB66-1E6F-437F-9B73-28F05B20AC5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BF9B46D6-05E2-4327-9844-A18BFD9DAB5A}"/>
                  </a:ext>
                </a:extLst>
              </p:cNvPr>
              <p:cNvGrpSpPr/>
              <p:nvPr userDrawn="1"/>
            </p:nvGrpSpPr>
            <p:grpSpPr bwMode="ltGray">
              <a:xfrm>
                <a:off x="823807" y="3139360"/>
                <a:ext cx="560629" cy="252000"/>
                <a:chOff x="9609371" y="214009"/>
                <a:chExt cx="1185182" cy="667614"/>
              </a:xfrm>
            </p:grpSpPr>
            <p:cxnSp>
              <p:nvCxnSpPr>
                <p:cNvPr id="136" name="Straight Connector 135">
                  <a:extLst>
                    <a:ext uri="{FF2B5EF4-FFF2-40B4-BE49-F238E27FC236}">
                      <a16:creationId xmlns:a16="http://schemas.microsoft.com/office/drawing/2014/main" id="{8CD404FB-1073-4332-9F52-D7CE8B52CD85}"/>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4026EBE-079A-4D34-AC99-27BB3BD9940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495E8416-F7C2-4984-90CB-282238D8FF29}"/>
                  </a:ext>
                </a:extLst>
              </p:cNvPr>
              <p:cNvGrpSpPr/>
              <p:nvPr userDrawn="1"/>
            </p:nvGrpSpPr>
            <p:grpSpPr bwMode="ltGray">
              <a:xfrm>
                <a:off x="823807" y="5008807"/>
                <a:ext cx="560629" cy="252000"/>
                <a:chOff x="9609371" y="214009"/>
                <a:chExt cx="1185182" cy="667614"/>
              </a:xfrm>
            </p:grpSpPr>
            <p:cxnSp>
              <p:nvCxnSpPr>
                <p:cNvPr id="134" name="Straight Connector 133">
                  <a:extLst>
                    <a:ext uri="{FF2B5EF4-FFF2-40B4-BE49-F238E27FC236}">
                      <a16:creationId xmlns:a16="http://schemas.microsoft.com/office/drawing/2014/main" id="{8ED3D435-2134-47A4-8AEC-BBFD5976B3A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92AA8088-51C9-43CD-A093-086E451618A9}"/>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8CB00E62-A6CF-4333-AC56-DDBA20486436}"/>
                  </a:ext>
                </a:extLst>
              </p:cNvPr>
              <p:cNvGrpSpPr/>
              <p:nvPr userDrawn="1"/>
            </p:nvGrpSpPr>
            <p:grpSpPr bwMode="ltGray">
              <a:xfrm>
                <a:off x="823807" y="4385658"/>
                <a:ext cx="560629" cy="252000"/>
                <a:chOff x="9609371" y="214009"/>
                <a:chExt cx="1185182" cy="667614"/>
              </a:xfrm>
            </p:grpSpPr>
            <p:cxnSp>
              <p:nvCxnSpPr>
                <p:cNvPr id="132" name="Straight Connector 131">
                  <a:extLst>
                    <a:ext uri="{FF2B5EF4-FFF2-40B4-BE49-F238E27FC236}">
                      <a16:creationId xmlns:a16="http://schemas.microsoft.com/office/drawing/2014/main" id="{0325B78F-99DD-4130-894A-AAC88075744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EE2F1D94-AE08-4EA7-91F1-C090B9267145}"/>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7923DA68-3002-422D-8937-AFC4CDF31D7A}"/>
                  </a:ext>
                </a:extLst>
              </p:cNvPr>
              <p:cNvGrpSpPr/>
              <p:nvPr userDrawn="1"/>
            </p:nvGrpSpPr>
            <p:grpSpPr bwMode="ltGray">
              <a:xfrm>
                <a:off x="823807" y="6255101"/>
                <a:ext cx="560629" cy="252000"/>
                <a:chOff x="9609371" y="214009"/>
                <a:chExt cx="1185182" cy="667614"/>
              </a:xfrm>
            </p:grpSpPr>
            <p:cxnSp>
              <p:nvCxnSpPr>
                <p:cNvPr id="130" name="Straight Connector 129">
                  <a:extLst>
                    <a:ext uri="{FF2B5EF4-FFF2-40B4-BE49-F238E27FC236}">
                      <a16:creationId xmlns:a16="http://schemas.microsoft.com/office/drawing/2014/main" id="{3D61FCA4-192F-4A44-9CF6-39D58F07E68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ACE78832-3AD6-47CF-8B6F-0C7CCAE7F05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E1B6E473-76AE-464F-A2DD-9E839F43B4C1}"/>
                  </a:ext>
                </a:extLst>
              </p:cNvPr>
              <p:cNvGrpSpPr/>
              <p:nvPr userDrawn="1"/>
            </p:nvGrpSpPr>
            <p:grpSpPr bwMode="ltGray">
              <a:xfrm>
                <a:off x="823807" y="5631956"/>
                <a:ext cx="560629" cy="252000"/>
                <a:chOff x="9609371" y="214009"/>
                <a:chExt cx="1185182" cy="667614"/>
              </a:xfrm>
            </p:grpSpPr>
            <p:cxnSp>
              <p:nvCxnSpPr>
                <p:cNvPr id="128" name="Straight Connector 127">
                  <a:extLst>
                    <a:ext uri="{FF2B5EF4-FFF2-40B4-BE49-F238E27FC236}">
                      <a16:creationId xmlns:a16="http://schemas.microsoft.com/office/drawing/2014/main" id="{47F66FE7-B539-4E2C-99DA-053120A96E18}"/>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A8B7B440-761C-48C0-877F-E02E2672CF21}"/>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4" name="Group 43">
              <a:extLst>
                <a:ext uri="{FF2B5EF4-FFF2-40B4-BE49-F238E27FC236}">
                  <a16:creationId xmlns:a16="http://schemas.microsoft.com/office/drawing/2014/main" id="{4A4F1BB9-509C-4758-B85B-F62C21322A90}"/>
                </a:ext>
              </a:extLst>
            </p:cNvPr>
            <p:cNvGrpSpPr>
              <a:grpSpLocks noChangeAspect="1"/>
            </p:cNvGrpSpPr>
            <p:nvPr userDrawn="1"/>
          </p:nvGrpSpPr>
          <p:grpSpPr bwMode="ltGray">
            <a:xfrm flipV="1">
              <a:off x="11251547" y="4032395"/>
              <a:ext cx="108000" cy="1128940"/>
              <a:chOff x="823807" y="646764"/>
              <a:chExt cx="560629" cy="5860337"/>
            </a:xfrm>
          </p:grpSpPr>
          <p:grpSp>
            <p:nvGrpSpPr>
              <p:cNvPr id="88" name="Group 87">
                <a:extLst>
                  <a:ext uri="{FF2B5EF4-FFF2-40B4-BE49-F238E27FC236}">
                    <a16:creationId xmlns:a16="http://schemas.microsoft.com/office/drawing/2014/main" id="{CC52E98B-BB6E-48AB-BE58-E5C4E278EE3E}"/>
                  </a:ext>
                </a:extLst>
              </p:cNvPr>
              <p:cNvGrpSpPr/>
              <p:nvPr userDrawn="1"/>
            </p:nvGrpSpPr>
            <p:grpSpPr bwMode="ltGray">
              <a:xfrm>
                <a:off x="823807" y="1269913"/>
                <a:ext cx="560629" cy="252000"/>
                <a:chOff x="9609371" y="214009"/>
                <a:chExt cx="1185182" cy="667614"/>
              </a:xfrm>
            </p:grpSpPr>
            <p:cxnSp>
              <p:nvCxnSpPr>
                <p:cNvPr id="116" name="Straight Connector 115">
                  <a:extLst>
                    <a:ext uri="{FF2B5EF4-FFF2-40B4-BE49-F238E27FC236}">
                      <a16:creationId xmlns:a16="http://schemas.microsoft.com/office/drawing/2014/main" id="{BE29E36F-0C66-4BB1-AB8C-C0B98D8BA8E1}"/>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1F711FB7-9249-4E1D-B741-462D250A9308}"/>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59D66259-72A8-47F4-869B-9D489BEFF3B9}"/>
                  </a:ext>
                </a:extLst>
              </p:cNvPr>
              <p:cNvGrpSpPr/>
              <p:nvPr userDrawn="1"/>
            </p:nvGrpSpPr>
            <p:grpSpPr bwMode="ltGray">
              <a:xfrm>
                <a:off x="823807" y="646764"/>
                <a:ext cx="560629" cy="252000"/>
                <a:chOff x="9609371" y="214009"/>
                <a:chExt cx="1185182" cy="667614"/>
              </a:xfrm>
            </p:grpSpPr>
            <p:cxnSp>
              <p:nvCxnSpPr>
                <p:cNvPr id="114" name="Straight Connector 113">
                  <a:extLst>
                    <a:ext uri="{FF2B5EF4-FFF2-40B4-BE49-F238E27FC236}">
                      <a16:creationId xmlns:a16="http://schemas.microsoft.com/office/drawing/2014/main" id="{F7A08256-2F98-4239-952D-84D04CF4D064}"/>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3EEC4A9-8D27-4632-BFFB-BC27117F4AF0}"/>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Group 89">
                <a:extLst>
                  <a:ext uri="{FF2B5EF4-FFF2-40B4-BE49-F238E27FC236}">
                    <a16:creationId xmlns:a16="http://schemas.microsoft.com/office/drawing/2014/main" id="{960D3962-548B-473E-8268-FB7031D0C6BF}"/>
                  </a:ext>
                </a:extLst>
              </p:cNvPr>
              <p:cNvGrpSpPr/>
              <p:nvPr userDrawn="1"/>
            </p:nvGrpSpPr>
            <p:grpSpPr bwMode="ltGray">
              <a:xfrm>
                <a:off x="823807" y="2516211"/>
                <a:ext cx="560629" cy="252000"/>
                <a:chOff x="9609371" y="214009"/>
                <a:chExt cx="1185182" cy="667614"/>
              </a:xfrm>
            </p:grpSpPr>
            <p:cxnSp>
              <p:nvCxnSpPr>
                <p:cNvPr id="112" name="Straight Connector 111">
                  <a:extLst>
                    <a:ext uri="{FF2B5EF4-FFF2-40B4-BE49-F238E27FC236}">
                      <a16:creationId xmlns:a16="http://schemas.microsoft.com/office/drawing/2014/main" id="{125CE321-F689-4E7E-BF07-7A69B28B37B3}"/>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93AACA41-7158-4326-BB80-813F799E9353}"/>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944439E3-EC1D-437C-90A9-EA09A85B1089}"/>
                  </a:ext>
                </a:extLst>
              </p:cNvPr>
              <p:cNvGrpSpPr/>
              <p:nvPr userDrawn="1"/>
            </p:nvGrpSpPr>
            <p:grpSpPr bwMode="ltGray">
              <a:xfrm>
                <a:off x="823807" y="1893062"/>
                <a:ext cx="560629" cy="252000"/>
                <a:chOff x="9609371" y="214009"/>
                <a:chExt cx="1185182" cy="667614"/>
              </a:xfrm>
            </p:grpSpPr>
            <p:cxnSp>
              <p:nvCxnSpPr>
                <p:cNvPr id="110" name="Straight Connector 109">
                  <a:extLst>
                    <a:ext uri="{FF2B5EF4-FFF2-40B4-BE49-F238E27FC236}">
                      <a16:creationId xmlns:a16="http://schemas.microsoft.com/office/drawing/2014/main" id="{FE8A2674-B291-436B-A109-6D0C1DFA432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6A02E488-2707-439B-AC22-2E8332A2C39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a:extLst>
                  <a:ext uri="{FF2B5EF4-FFF2-40B4-BE49-F238E27FC236}">
                    <a16:creationId xmlns:a16="http://schemas.microsoft.com/office/drawing/2014/main" id="{4BECEA78-5B77-4A73-B2F4-E6FE6CBAB55F}"/>
                  </a:ext>
                </a:extLst>
              </p:cNvPr>
              <p:cNvGrpSpPr/>
              <p:nvPr userDrawn="1"/>
            </p:nvGrpSpPr>
            <p:grpSpPr bwMode="ltGray">
              <a:xfrm>
                <a:off x="823807" y="3762509"/>
                <a:ext cx="560629" cy="252000"/>
                <a:chOff x="9609371" y="214009"/>
                <a:chExt cx="1185182" cy="667614"/>
              </a:xfrm>
            </p:grpSpPr>
            <p:cxnSp>
              <p:nvCxnSpPr>
                <p:cNvPr id="108" name="Straight Connector 107">
                  <a:extLst>
                    <a:ext uri="{FF2B5EF4-FFF2-40B4-BE49-F238E27FC236}">
                      <a16:creationId xmlns:a16="http://schemas.microsoft.com/office/drawing/2014/main" id="{9863F243-7362-4550-B376-B77CA6B10C07}"/>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4C42D22-226A-49E7-848D-FF2F16DBA5A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DA3EA022-47B2-4BF7-BFC9-503A8E06F13C}"/>
                  </a:ext>
                </a:extLst>
              </p:cNvPr>
              <p:cNvGrpSpPr/>
              <p:nvPr userDrawn="1"/>
            </p:nvGrpSpPr>
            <p:grpSpPr bwMode="ltGray">
              <a:xfrm>
                <a:off x="823807" y="3139360"/>
                <a:ext cx="560629" cy="252000"/>
                <a:chOff x="9609371" y="214009"/>
                <a:chExt cx="1185182" cy="667614"/>
              </a:xfrm>
            </p:grpSpPr>
            <p:cxnSp>
              <p:nvCxnSpPr>
                <p:cNvPr id="106" name="Straight Connector 105">
                  <a:extLst>
                    <a:ext uri="{FF2B5EF4-FFF2-40B4-BE49-F238E27FC236}">
                      <a16:creationId xmlns:a16="http://schemas.microsoft.com/office/drawing/2014/main" id="{9E34DA36-B8EF-4C32-94E8-F61C021933B4}"/>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A63AFFB-FD06-447F-A13B-67526644132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EE9DCD55-7E11-4FC6-A25A-C5DD910F9E0C}"/>
                  </a:ext>
                </a:extLst>
              </p:cNvPr>
              <p:cNvGrpSpPr/>
              <p:nvPr userDrawn="1"/>
            </p:nvGrpSpPr>
            <p:grpSpPr bwMode="ltGray">
              <a:xfrm>
                <a:off x="823807" y="5008807"/>
                <a:ext cx="560629" cy="252000"/>
                <a:chOff x="9609371" y="214009"/>
                <a:chExt cx="1185182" cy="667614"/>
              </a:xfrm>
            </p:grpSpPr>
            <p:cxnSp>
              <p:nvCxnSpPr>
                <p:cNvPr id="104" name="Straight Connector 103">
                  <a:extLst>
                    <a:ext uri="{FF2B5EF4-FFF2-40B4-BE49-F238E27FC236}">
                      <a16:creationId xmlns:a16="http://schemas.microsoft.com/office/drawing/2014/main" id="{E2C08169-603A-4650-B138-32A1EE2E7347}"/>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0F1936B-11E7-447C-8775-6AA0A81516D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3EE1F2C3-C8CD-442F-A318-2511139C48E5}"/>
                  </a:ext>
                </a:extLst>
              </p:cNvPr>
              <p:cNvGrpSpPr/>
              <p:nvPr userDrawn="1"/>
            </p:nvGrpSpPr>
            <p:grpSpPr bwMode="ltGray">
              <a:xfrm>
                <a:off x="823807" y="4385658"/>
                <a:ext cx="560629" cy="252000"/>
                <a:chOff x="9609371" y="214009"/>
                <a:chExt cx="1185182" cy="667614"/>
              </a:xfrm>
            </p:grpSpPr>
            <p:cxnSp>
              <p:nvCxnSpPr>
                <p:cNvPr id="102" name="Straight Connector 101">
                  <a:extLst>
                    <a:ext uri="{FF2B5EF4-FFF2-40B4-BE49-F238E27FC236}">
                      <a16:creationId xmlns:a16="http://schemas.microsoft.com/office/drawing/2014/main" id="{50A234CA-ABDB-4A4E-981B-9317AC0BD1AF}"/>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E75C28F-4301-4736-AE4F-9B73070E6CEC}"/>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F641409E-F58B-4B1B-A5DE-D3AF0099D13A}"/>
                  </a:ext>
                </a:extLst>
              </p:cNvPr>
              <p:cNvGrpSpPr/>
              <p:nvPr userDrawn="1"/>
            </p:nvGrpSpPr>
            <p:grpSpPr bwMode="ltGray">
              <a:xfrm>
                <a:off x="823807" y="6255101"/>
                <a:ext cx="560629" cy="252000"/>
                <a:chOff x="9609371" y="214009"/>
                <a:chExt cx="1185182" cy="667614"/>
              </a:xfrm>
            </p:grpSpPr>
            <p:cxnSp>
              <p:nvCxnSpPr>
                <p:cNvPr id="100" name="Straight Connector 99">
                  <a:extLst>
                    <a:ext uri="{FF2B5EF4-FFF2-40B4-BE49-F238E27FC236}">
                      <a16:creationId xmlns:a16="http://schemas.microsoft.com/office/drawing/2014/main" id="{20C29CB4-D3A4-4423-A5F2-696DD28CD763}"/>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72D9876-6AFC-4C3A-B51B-1266F38CB91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94010E35-54AE-4BEA-91C6-B79697C177D6}"/>
                  </a:ext>
                </a:extLst>
              </p:cNvPr>
              <p:cNvGrpSpPr/>
              <p:nvPr userDrawn="1"/>
            </p:nvGrpSpPr>
            <p:grpSpPr bwMode="ltGray">
              <a:xfrm>
                <a:off x="823807" y="5631956"/>
                <a:ext cx="560629" cy="252000"/>
                <a:chOff x="9609371" y="214009"/>
                <a:chExt cx="1185182" cy="667614"/>
              </a:xfrm>
            </p:grpSpPr>
            <p:cxnSp>
              <p:nvCxnSpPr>
                <p:cNvPr id="98" name="Straight Connector 97">
                  <a:extLst>
                    <a:ext uri="{FF2B5EF4-FFF2-40B4-BE49-F238E27FC236}">
                      <a16:creationId xmlns:a16="http://schemas.microsoft.com/office/drawing/2014/main" id="{B9A6BD8B-C7A2-4767-8B05-4F2E641D121C}"/>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78874450-D183-478A-8308-B91DBE485D5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5" name="Group 44">
              <a:extLst>
                <a:ext uri="{FF2B5EF4-FFF2-40B4-BE49-F238E27FC236}">
                  <a16:creationId xmlns:a16="http://schemas.microsoft.com/office/drawing/2014/main" id="{53F90F03-DE74-4AE0-BAD3-618DFAE29D5E}"/>
                </a:ext>
              </a:extLst>
            </p:cNvPr>
            <p:cNvGrpSpPr>
              <a:grpSpLocks noChangeAspect="1"/>
            </p:cNvGrpSpPr>
            <p:nvPr userDrawn="1"/>
          </p:nvGrpSpPr>
          <p:grpSpPr bwMode="ltGray">
            <a:xfrm flipV="1">
              <a:off x="11256408" y="5192894"/>
              <a:ext cx="108000" cy="1128940"/>
              <a:chOff x="823807" y="646764"/>
              <a:chExt cx="560629" cy="5860337"/>
            </a:xfrm>
          </p:grpSpPr>
          <p:grpSp>
            <p:nvGrpSpPr>
              <p:cNvPr id="58" name="Group 57">
                <a:extLst>
                  <a:ext uri="{FF2B5EF4-FFF2-40B4-BE49-F238E27FC236}">
                    <a16:creationId xmlns:a16="http://schemas.microsoft.com/office/drawing/2014/main" id="{1829E466-7AAB-486F-A2BF-84B7B41FFCE1}"/>
                  </a:ext>
                </a:extLst>
              </p:cNvPr>
              <p:cNvGrpSpPr/>
              <p:nvPr userDrawn="1"/>
            </p:nvGrpSpPr>
            <p:grpSpPr bwMode="ltGray">
              <a:xfrm>
                <a:off x="823807" y="1269913"/>
                <a:ext cx="560629" cy="252000"/>
                <a:chOff x="9609371" y="214009"/>
                <a:chExt cx="1185182" cy="667614"/>
              </a:xfrm>
            </p:grpSpPr>
            <p:cxnSp>
              <p:nvCxnSpPr>
                <p:cNvPr id="86" name="Straight Connector 85">
                  <a:extLst>
                    <a:ext uri="{FF2B5EF4-FFF2-40B4-BE49-F238E27FC236}">
                      <a16:creationId xmlns:a16="http://schemas.microsoft.com/office/drawing/2014/main" id="{7996A9AC-3AB5-4514-BD3E-514D962FBBD8}"/>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AD74ACC-B0A8-4DFA-88EA-61F4F4831D9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1E6CB2A5-4DD4-4025-8032-4FE66D8C6055}"/>
                  </a:ext>
                </a:extLst>
              </p:cNvPr>
              <p:cNvGrpSpPr/>
              <p:nvPr userDrawn="1"/>
            </p:nvGrpSpPr>
            <p:grpSpPr bwMode="ltGray">
              <a:xfrm>
                <a:off x="823807" y="646764"/>
                <a:ext cx="560629" cy="252000"/>
                <a:chOff x="9609371" y="214009"/>
                <a:chExt cx="1185182" cy="667614"/>
              </a:xfrm>
            </p:grpSpPr>
            <p:cxnSp>
              <p:nvCxnSpPr>
                <p:cNvPr id="84" name="Straight Connector 83">
                  <a:extLst>
                    <a:ext uri="{FF2B5EF4-FFF2-40B4-BE49-F238E27FC236}">
                      <a16:creationId xmlns:a16="http://schemas.microsoft.com/office/drawing/2014/main" id="{DA30F717-28E7-4E2B-8E88-5AD473946677}"/>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C9C6C5F-0B3C-4632-A8E8-25198ABCC038}"/>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74C2058C-89AC-4433-9BEC-D0767D13810B}"/>
                  </a:ext>
                </a:extLst>
              </p:cNvPr>
              <p:cNvGrpSpPr/>
              <p:nvPr userDrawn="1"/>
            </p:nvGrpSpPr>
            <p:grpSpPr bwMode="ltGray">
              <a:xfrm>
                <a:off x="823807" y="2516211"/>
                <a:ext cx="560629" cy="252000"/>
                <a:chOff x="9609371" y="214009"/>
                <a:chExt cx="1185182" cy="667614"/>
              </a:xfrm>
            </p:grpSpPr>
            <p:cxnSp>
              <p:nvCxnSpPr>
                <p:cNvPr id="82" name="Straight Connector 81">
                  <a:extLst>
                    <a:ext uri="{FF2B5EF4-FFF2-40B4-BE49-F238E27FC236}">
                      <a16:creationId xmlns:a16="http://schemas.microsoft.com/office/drawing/2014/main" id="{3FA9581C-C2D8-4629-9E3E-92F248726E8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63FB4AC9-7188-4D61-A207-9DC43BD8EDBB}"/>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4286BD1-9CAD-4DCA-9AA2-DDDA83720310}"/>
                  </a:ext>
                </a:extLst>
              </p:cNvPr>
              <p:cNvGrpSpPr/>
              <p:nvPr userDrawn="1"/>
            </p:nvGrpSpPr>
            <p:grpSpPr bwMode="ltGray">
              <a:xfrm>
                <a:off x="823807" y="1893062"/>
                <a:ext cx="560629" cy="252000"/>
                <a:chOff x="9609371" y="214009"/>
                <a:chExt cx="1185182" cy="667614"/>
              </a:xfrm>
            </p:grpSpPr>
            <p:cxnSp>
              <p:nvCxnSpPr>
                <p:cNvPr id="80" name="Straight Connector 79">
                  <a:extLst>
                    <a:ext uri="{FF2B5EF4-FFF2-40B4-BE49-F238E27FC236}">
                      <a16:creationId xmlns:a16="http://schemas.microsoft.com/office/drawing/2014/main" id="{4A6FF60E-409C-4EEC-B1F7-5F1F12C61EF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99AF263-3575-42AA-8582-9E7972CFB13C}"/>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551D1EC-D55E-48AE-AEFC-A1392875AF25}"/>
                  </a:ext>
                </a:extLst>
              </p:cNvPr>
              <p:cNvGrpSpPr/>
              <p:nvPr userDrawn="1"/>
            </p:nvGrpSpPr>
            <p:grpSpPr bwMode="ltGray">
              <a:xfrm>
                <a:off x="823807" y="3762509"/>
                <a:ext cx="560629" cy="252000"/>
                <a:chOff x="9609371" y="214009"/>
                <a:chExt cx="1185182" cy="667614"/>
              </a:xfrm>
            </p:grpSpPr>
            <p:cxnSp>
              <p:nvCxnSpPr>
                <p:cNvPr id="78" name="Straight Connector 77">
                  <a:extLst>
                    <a:ext uri="{FF2B5EF4-FFF2-40B4-BE49-F238E27FC236}">
                      <a16:creationId xmlns:a16="http://schemas.microsoft.com/office/drawing/2014/main" id="{77F47F4A-1738-4A68-9DC6-B45D519C38F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4CCCF31-2491-424B-A693-8A4BB7834D4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75B349AC-2E75-4DD9-BDAF-44ED0459C7F7}"/>
                  </a:ext>
                </a:extLst>
              </p:cNvPr>
              <p:cNvGrpSpPr/>
              <p:nvPr userDrawn="1"/>
            </p:nvGrpSpPr>
            <p:grpSpPr bwMode="ltGray">
              <a:xfrm>
                <a:off x="823807" y="3139360"/>
                <a:ext cx="560629" cy="252000"/>
                <a:chOff x="9609371" y="214009"/>
                <a:chExt cx="1185182" cy="667614"/>
              </a:xfrm>
            </p:grpSpPr>
            <p:cxnSp>
              <p:nvCxnSpPr>
                <p:cNvPr id="76" name="Straight Connector 75">
                  <a:extLst>
                    <a:ext uri="{FF2B5EF4-FFF2-40B4-BE49-F238E27FC236}">
                      <a16:creationId xmlns:a16="http://schemas.microsoft.com/office/drawing/2014/main" id="{94B9D801-670C-48DD-954B-8A47B24C027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3721090-9857-4215-A04F-0B0369E19E4D}"/>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6753001B-DDF1-4B20-881E-8641F46AF57A}"/>
                  </a:ext>
                </a:extLst>
              </p:cNvPr>
              <p:cNvGrpSpPr/>
              <p:nvPr userDrawn="1"/>
            </p:nvGrpSpPr>
            <p:grpSpPr bwMode="ltGray">
              <a:xfrm>
                <a:off x="823807" y="5008807"/>
                <a:ext cx="560629" cy="252000"/>
                <a:chOff x="9609371" y="214009"/>
                <a:chExt cx="1185182" cy="667614"/>
              </a:xfrm>
            </p:grpSpPr>
            <p:cxnSp>
              <p:nvCxnSpPr>
                <p:cNvPr id="74" name="Straight Connector 73">
                  <a:extLst>
                    <a:ext uri="{FF2B5EF4-FFF2-40B4-BE49-F238E27FC236}">
                      <a16:creationId xmlns:a16="http://schemas.microsoft.com/office/drawing/2014/main" id="{26B2D881-A387-4CFC-BF29-117D2B29B3DB}"/>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F01A4DB-D2FF-4347-8BA8-0E4C4AD7318E}"/>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66354242-0E76-4588-9F7B-0509DA07D320}"/>
                  </a:ext>
                </a:extLst>
              </p:cNvPr>
              <p:cNvGrpSpPr/>
              <p:nvPr userDrawn="1"/>
            </p:nvGrpSpPr>
            <p:grpSpPr bwMode="ltGray">
              <a:xfrm>
                <a:off x="823807" y="4385658"/>
                <a:ext cx="560629" cy="252000"/>
                <a:chOff x="9609371" y="214009"/>
                <a:chExt cx="1185182" cy="667614"/>
              </a:xfrm>
            </p:grpSpPr>
            <p:cxnSp>
              <p:nvCxnSpPr>
                <p:cNvPr id="72" name="Straight Connector 71">
                  <a:extLst>
                    <a:ext uri="{FF2B5EF4-FFF2-40B4-BE49-F238E27FC236}">
                      <a16:creationId xmlns:a16="http://schemas.microsoft.com/office/drawing/2014/main" id="{AEEC84DE-AB8C-4198-B021-010EA5A9E9F2}"/>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99B5F5E9-3D96-49A5-B75A-EE2F8D733AE7}"/>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A5043EC2-008D-4B6D-AC84-953D7D7E957B}"/>
                  </a:ext>
                </a:extLst>
              </p:cNvPr>
              <p:cNvGrpSpPr/>
              <p:nvPr userDrawn="1"/>
            </p:nvGrpSpPr>
            <p:grpSpPr bwMode="ltGray">
              <a:xfrm>
                <a:off x="823807" y="6255101"/>
                <a:ext cx="560629" cy="252000"/>
                <a:chOff x="9609371" y="214009"/>
                <a:chExt cx="1185182" cy="667614"/>
              </a:xfrm>
            </p:grpSpPr>
            <p:cxnSp>
              <p:nvCxnSpPr>
                <p:cNvPr id="70" name="Straight Connector 69">
                  <a:extLst>
                    <a:ext uri="{FF2B5EF4-FFF2-40B4-BE49-F238E27FC236}">
                      <a16:creationId xmlns:a16="http://schemas.microsoft.com/office/drawing/2014/main" id="{FE2A5D90-E2C7-41B4-8BDD-6901945122BD}"/>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BDC7AC1-CEA0-4FBF-993A-64B1A402B3B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3774E78-F40A-4F2E-97F8-78B45A1D6AEF}"/>
                  </a:ext>
                </a:extLst>
              </p:cNvPr>
              <p:cNvGrpSpPr/>
              <p:nvPr userDrawn="1"/>
            </p:nvGrpSpPr>
            <p:grpSpPr bwMode="ltGray">
              <a:xfrm>
                <a:off x="823807" y="5631956"/>
                <a:ext cx="560629" cy="252000"/>
                <a:chOff x="9609371" y="214009"/>
                <a:chExt cx="1185182" cy="667614"/>
              </a:xfrm>
            </p:grpSpPr>
            <p:cxnSp>
              <p:nvCxnSpPr>
                <p:cNvPr id="68" name="Straight Connector 67">
                  <a:extLst>
                    <a:ext uri="{FF2B5EF4-FFF2-40B4-BE49-F238E27FC236}">
                      <a16:creationId xmlns:a16="http://schemas.microsoft.com/office/drawing/2014/main" id="{3ED4B3EB-1F17-4E7E-BA53-227D4A7FFB6A}"/>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70C5E10-EDF3-4A57-964A-A7EADEFE3078}"/>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6" name="Group 45">
              <a:extLst>
                <a:ext uri="{FF2B5EF4-FFF2-40B4-BE49-F238E27FC236}">
                  <a16:creationId xmlns:a16="http://schemas.microsoft.com/office/drawing/2014/main" id="{3D1B9C4B-6654-4BC1-94B5-8D59EA46C8DF}"/>
                </a:ext>
              </a:extLst>
            </p:cNvPr>
            <p:cNvGrpSpPr/>
            <p:nvPr userDrawn="1"/>
          </p:nvGrpSpPr>
          <p:grpSpPr bwMode="ltGray">
            <a:xfrm flipV="1">
              <a:off x="11251902" y="6648145"/>
              <a:ext cx="108000" cy="48545"/>
              <a:chOff x="9609371" y="214009"/>
              <a:chExt cx="1185182" cy="667614"/>
            </a:xfrm>
          </p:grpSpPr>
          <p:cxnSp>
            <p:nvCxnSpPr>
              <p:cNvPr id="56" name="Straight Connector 55">
                <a:extLst>
                  <a:ext uri="{FF2B5EF4-FFF2-40B4-BE49-F238E27FC236}">
                    <a16:creationId xmlns:a16="http://schemas.microsoft.com/office/drawing/2014/main" id="{56A138F6-C36C-42D7-9FC5-1B5C1B8E3E99}"/>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C775FB4-FFEE-4C85-ABE9-BC3EC2C5C7B4}"/>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659CF176-81B4-4943-804D-B453E8A28C0C}"/>
                </a:ext>
              </a:extLst>
            </p:cNvPr>
            <p:cNvGrpSpPr/>
            <p:nvPr userDrawn="1"/>
          </p:nvGrpSpPr>
          <p:grpSpPr bwMode="ltGray">
            <a:xfrm flipV="1">
              <a:off x="11251902" y="6768189"/>
              <a:ext cx="108000" cy="48545"/>
              <a:chOff x="9609371" y="214009"/>
              <a:chExt cx="1185182" cy="667614"/>
            </a:xfrm>
          </p:grpSpPr>
          <p:cxnSp>
            <p:nvCxnSpPr>
              <p:cNvPr id="54" name="Straight Connector 53">
                <a:extLst>
                  <a:ext uri="{FF2B5EF4-FFF2-40B4-BE49-F238E27FC236}">
                    <a16:creationId xmlns:a16="http://schemas.microsoft.com/office/drawing/2014/main" id="{60587F02-4514-43DE-B3A9-433D2F06D5AD}"/>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C06D143-0748-47D0-B611-C4699685504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45A5BDCC-B5C3-40C5-B023-3BC5F920EFD3}"/>
                </a:ext>
              </a:extLst>
            </p:cNvPr>
            <p:cNvGrpSpPr/>
            <p:nvPr userDrawn="1"/>
          </p:nvGrpSpPr>
          <p:grpSpPr bwMode="ltGray">
            <a:xfrm flipV="1">
              <a:off x="11251902" y="6408058"/>
              <a:ext cx="108000" cy="48545"/>
              <a:chOff x="9609371" y="214009"/>
              <a:chExt cx="1185182" cy="667614"/>
            </a:xfrm>
          </p:grpSpPr>
          <p:cxnSp>
            <p:nvCxnSpPr>
              <p:cNvPr id="52" name="Straight Connector 51">
                <a:extLst>
                  <a:ext uri="{FF2B5EF4-FFF2-40B4-BE49-F238E27FC236}">
                    <a16:creationId xmlns:a16="http://schemas.microsoft.com/office/drawing/2014/main" id="{6CDAAEC6-0C9A-4856-8198-59AA25E9A3BE}"/>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54BA676-04B7-4EA6-93A9-EE38FCACE2A2}"/>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209FF89-F29B-4094-A366-04717E200E70}"/>
                </a:ext>
              </a:extLst>
            </p:cNvPr>
            <p:cNvGrpSpPr/>
            <p:nvPr userDrawn="1"/>
          </p:nvGrpSpPr>
          <p:grpSpPr bwMode="ltGray">
            <a:xfrm flipV="1">
              <a:off x="11251902" y="6528101"/>
              <a:ext cx="108000" cy="48545"/>
              <a:chOff x="9609371" y="214009"/>
              <a:chExt cx="1185182" cy="667614"/>
            </a:xfrm>
          </p:grpSpPr>
          <p:cxnSp>
            <p:nvCxnSpPr>
              <p:cNvPr id="50" name="Straight Connector 49">
                <a:extLst>
                  <a:ext uri="{FF2B5EF4-FFF2-40B4-BE49-F238E27FC236}">
                    <a16:creationId xmlns:a16="http://schemas.microsoft.com/office/drawing/2014/main" id="{ECA70795-1702-485E-AE86-D58132B6ECF0}"/>
                  </a:ext>
                </a:extLst>
              </p:cNvPr>
              <p:cNvCxnSpPr/>
              <p:nvPr userDrawn="1"/>
            </p:nvCxnSpPr>
            <p:spPr bwMode="ltGray">
              <a:xfrm flipV="1">
                <a:off x="9609371" y="214009"/>
                <a:ext cx="651755" cy="642025"/>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FA2304A-6AAC-4A33-986C-DE27C3CF64C6}"/>
                  </a:ext>
                </a:extLst>
              </p:cNvPr>
              <p:cNvCxnSpPr>
                <a:cxnSpLocks/>
              </p:cNvCxnSpPr>
              <p:nvPr userDrawn="1"/>
            </p:nvCxnSpPr>
            <p:spPr bwMode="ltGray">
              <a:xfrm rot="5400000" flipV="1">
                <a:off x="10147663" y="234734"/>
                <a:ext cx="651753" cy="642026"/>
              </a:xfrm>
              <a:prstGeom prst="line">
                <a:avLst/>
              </a:prstGeom>
              <a:ln w="1905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6" name="Slide Number Placeholder 5">
            <a:extLst>
              <a:ext uri="{FF2B5EF4-FFF2-40B4-BE49-F238E27FC236}">
                <a16:creationId xmlns:a16="http://schemas.microsoft.com/office/drawing/2014/main" id="{98135737-D740-48D6-ADBF-B8910D61998B}"/>
              </a:ext>
            </a:extLst>
          </p:cNvPr>
          <p:cNvSpPr>
            <a:spLocks noGrp="1"/>
          </p:cNvSpPr>
          <p:nvPr>
            <p:ph type="sldNum" sz="quarter" idx="4"/>
          </p:nvPr>
        </p:nvSpPr>
        <p:spPr>
          <a:xfrm>
            <a:off x="6915152" y="6182183"/>
            <a:ext cx="2057400" cy="365125"/>
          </a:xfrm>
          <a:prstGeom prst="rect">
            <a:avLst/>
          </a:prstGeom>
        </p:spPr>
        <p:txBody>
          <a:bodyPr vert="horz" lIns="91440" tIns="45720" rIns="91440" bIns="45720" rtlCol="0" anchor="ctr"/>
          <a:lstStyle>
            <a:lvl1pPr>
              <a:defRPr lang="en-US" sz="1200" spc="-113" smtClean="0">
                <a:solidFill>
                  <a:schemeClr val="bg1"/>
                </a:solidFill>
              </a:defRPr>
            </a:lvl1pPr>
          </a:lstStyle>
          <a:p>
            <a:pPr algn="r"/>
            <a:fld id="{3D3C4EEC-F499-4A7F-B67B-5709763315B6}" type="slidenum">
              <a:rPr lang="en-US" smtClean="0"/>
              <a:pPr algn="r"/>
              <a:t>‹#›</a:t>
            </a:fld>
            <a:endParaRPr lang="en-US" dirty="0"/>
          </a:p>
        </p:txBody>
      </p:sp>
      <p:sp>
        <p:nvSpPr>
          <p:cNvPr id="7" name="Rectangle 6">
            <a:extLst>
              <a:ext uri="{FF2B5EF4-FFF2-40B4-BE49-F238E27FC236}">
                <a16:creationId xmlns:a16="http://schemas.microsoft.com/office/drawing/2014/main" id="{170E5AEE-BED6-4164-9B3B-8357F8881C70}"/>
              </a:ext>
            </a:extLst>
          </p:cNvPr>
          <p:cNvSpPr/>
          <p:nvPr userDrawn="1"/>
        </p:nvSpPr>
        <p:spPr>
          <a:xfrm>
            <a:off x="0" y="1"/>
            <a:ext cx="9144000" cy="365125"/>
          </a:xfrm>
          <a:prstGeom prst="rect">
            <a:avLst/>
          </a:prstGeom>
          <a:gradFill flip="none" rotWithShape="1">
            <a:gsLst>
              <a:gs pos="0">
                <a:schemeClr val="accent4">
                  <a:lumMod val="92000"/>
                </a:schemeClr>
              </a:gs>
              <a:gs pos="23000">
                <a:schemeClr val="accent4">
                  <a:lumMod val="89000"/>
                </a:schemeClr>
              </a:gs>
              <a:gs pos="69000">
                <a:schemeClr val="accent4">
                  <a:lumMod val="75000"/>
                </a:schemeClr>
              </a:gs>
              <a:gs pos="97000">
                <a:schemeClr val="accent4">
                  <a:lumMod val="75000"/>
                </a:schemeClr>
              </a:gs>
            </a:gsLst>
            <a:path path="circle">
              <a:fillToRect l="50000" t="50000" r="50000" b="50000"/>
            </a:path>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227" name="Group 226">
            <a:extLst>
              <a:ext uri="{FF2B5EF4-FFF2-40B4-BE49-F238E27FC236}">
                <a16:creationId xmlns:a16="http://schemas.microsoft.com/office/drawing/2014/main" id="{BFB0A26B-E98A-4671-AD6E-C6C42EFC35D7}"/>
              </a:ext>
            </a:extLst>
          </p:cNvPr>
          <p:cNvGrpSpPr/>
          <p:nvPr userDrawn="1"/>
        </p:nvGrpSpPr>
        <p:grpSpPr bwMode="ltGray">
          <a:xfrm flipH="1">
            <a:off x="3433994" y="475428"/>
            <a:ext cx="4723674" cy="144000"/>
            <a:chOff x="1934816" y="1379408"/>
            <a:chExt cx="6298232" cy="144000"/>
          </a:xfrm>
          <a:solidFill>
            <a:schemeClr val="accent3">
              <a:lumMod val="50000"/>
            </a:schemeClr>
          </a:solidFill>
        </p:grpSpPr>
        <p:sp>
          <p:nvSpPr>
            <p:cNvPr id="228" name="Isosceles Triangle 227">
              <a:extLst>
                <a:ext uri="{FF2B5EF4-FFF2-40B4-BE49-F238E27FC236}">
                  <a16:creationId xmlns:a16="http://schemas.microsoft.com/office/drawing/2014/main" id="{5FD7D885-4E73-4F3D-940F-9FD1576B1139}"/>
                </a:ext>
              </a:extLst>
            </p:cNvPr>
            <p:cNvSpPr>
              <a:spLocks noChangeAspect="1"/>
            </p:cNvSpPr>
            <p:nvPr userDrawn="1"/>
          </p:nvSpPr>
          <p:spPr bwMode="ltGray">
            <a:xfrm rot="5400000">
              <a:off x="193667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29" name="Isosceles Triangle 228">
              <a:extLst>
                <a:ext uri="{FF2B5EF4-FFF2-40B4-BE49-F238E27FC236}">
                  <a16:creationId xmlns:a16="http://schemas.microsoft.com/office/drawing/2014/main" id="{863FC7DD-97AB-4F81-A601-2C420D0E2E1F}"/>
                </a:ext>
              </a:extLst>
            </p:cNvPr>
            <p:cNvSpPr>
              <a:spLocks noChangeAspect="1"/>
            </p:cNvSpPr>
            <p:nvPr userDrawn="1"/>
          </p:nvSpPr>
          <p:spPr bwMode="ltGray">
            <a:xfrm rot="5400000">
              <a:off x="234671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0" name="Isosceles Triangle 229">
              <a:extLst>
                <a:ext uri="{FF2B5EF4-FFF2-40B4-BE49-F238E27FC236}">
                  <a16:creationId xmlns:a16="http://schemas.microsoft.com/office/drawing/2014/main" id="{AAB0DD1B-5B76-4AEF-9A78-01243147EBD0}"/>
                </a:ext>
              </a:extLst>
            </p:cNvPr>
            <p:cNvSpPr>
              <a:spLocks noChangeAspect="1"/>
            </p:cNvSpPr>
            <p:nvPr userDrawn="1"/>
          </p:nvSpPr>
          <p:spPr bwMode="ltGray">
            <a:xfrm rot="5400000">
              <a:off x="275674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1" name="Isosceles Triangle 230">
              <a:extLst>
                <a:ext uri="{FF2B5EF4-FFF2-40B4-BE49-F238E27FC236}">
                  <a16:creationId xmlns:a16="http://schemas.microsoft.com/office/drawing/2014/main" id="{5CC58262-ADC6-4D71-A692-1BBCF7E3873E}"/>
                </a:ext>
              </a:extLst>
            </p:cNvPr>
            <p:cNvSpPr>
              <a:spLocks noChangeAspect="1"/>
            </p:cNvSpPr>
            <p:nvPr userDrawn="1"/>
          </p:nvSpPr>
          <p:spPr bwMode="ltGray">
            <a:xfrm rot="5400000">
              <a:off x="316677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2" name="Isosceles Triangle 231">
              <a:extLst>
                <a:ext uri="{FF2B5EF4-FFF2-40B4-BE49-F238E27FC236}">
                  <a16:creationId xmlns:a16="http://schemas.microsoft.com/office/drawing/2014/main" id="{38DED403-3D9A-44C6-BB39-E9256753AC64}"/>
                </a:ext>
              </a:extLst>
            </p:cNvPr>
            <p:cNvSpPr>
              <a:spLocks noChangeAspect="1"/>
            </p:cNvSpPr>
            <p:nvPr userDrawn="1"/>
          </p:nvSpPr>
          <p:spPr bwMode="ltGray">
            <a:xfrm rot="5400000">
              <a:off x="357681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3" name="Isosceles Triangle 232">
              <a:extLst>
                <a:ext uri="{FF2B5EF4-FFF2-40B4-BE49-F238E27FC236}">
                  <a16:creationId xmlns:a16="http://schemas.microsoft.com/office/drawing/2014/main" id="{78668745-83F5-40D4-BE42-6868AB3C54F2}"/>
                </a:ext>
              </a:extLst>
            </p:cNvPr>
            <p:cNvSpPr>
              <a:spLocks noChangeAspect="1"/>
            </p:cNvSpPr>
            <p:nvPr userDrawn="1"/>
          </p:nvSpPr>
          <p:spPr bwMode="ltGray">
            <a:xfrm rot="5400000">
              <a:off x="398684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4" name="Isosceles Triangle 233">
              <a:extLst>
                <a:ext uri="{FF2B5EF4-FFF2-40B4-BE49-F238E27FC236}">
                  <a16:creationId xmlns:a16="http://schemas.microsoft.com/office/drawing/2014/main" id="{9CDBDA02-85D2-4EC9-949B-4984617FDC9D}"/>
                </a:ext>
              </a:extLst>
            </p:cNvPr>
            <p:cNvSpPr>
              <a:spLocks noChangeAspect="1"/>
            </p:cNvSpPr>
            <p:nvPr userDrawn="1"/>
          </p:nvSpPr>
          <p:spPr bwMode="ltGray">
            <a:xfrm rot="5400000">
              <a:off x="439688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5" name="Isosceles Triangle 234">
              <a:extLst>
                <a:ext uri="{FF2B5EF4-FFF2-40B4-BE49-F238E27FC236}">
                  <a16:creationId xmlns:a16="http://schemas.microsoft.com/office/drawing/2014/main" id="{B5B0FC7F-834F-49A6-B524-18CC37838ED2}"/>
                </a:ext>
              </a:extLst>
            </p:cNvPr>
            <p:cNvSpPr>
              <a:spLocks noChangeAspect="1"/>
            </p:cNvSpPr>
            <p:nvPr userDrawn="1"/>
          </p:nvSpPr>
          <p:spPr bwMode="ltGray">
            <a:xfrm rot="5400000">
              <a:off x="480691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6" name="Isosceles Triangle 235">
              <a:extLst>
                <a:ext uri="{FF2B5EF4-FFF2-40B4-BE49-F238E27FC236}">
                  <a16:creationId xmlns:a16="http://schemas.microsoft.com/office/drawing/2014/main" id="{919901EB-B9ED-4F5B-8986-99A103A2D7A7}"/>
                </a:ext>
              </a:extLst>
            </p:cNvPr>
            <p:cNvSpPr>
              <a:spLocks noChangeAspect="1"/>
            </p:cNvSpPr>
            <p:nvPr userDrawn="1"/>
          </p:nvSpPr>
          <p:spPr bwMode="ltGray">
            <a:xfrm rot="5400000">
              <a:off x="521694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7" name="Isosceles Triangle 236">
              <a:extLst>
                <a:ext uri="{FF2B5EF4-FFF2-40B4-BE49-F238E27FC236}">
                  <a16:creationId xmlns:a16="http://schemas.microsoft.com/office/drawing/2014/main" id="{E6677469-A075-483E-BACC-E4A65378531F}"/>
                </a:ext>
              </a:extLst>
            </p:cNvPr>
            <p:cNvSpPr>
              <a:spLocks noChangeAspect="1"/>
            </p:cNvSpPr>
            <p:nvPr userDrawn="1"/>
          </p:nvSpPr>
          <p:spPr bwMode="ltGray">
            <a:xfrm rot="5400000">
              <a:off x="562698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8" name="Isosceles Triangle 237">
              <a:extLst>
                <a:ext uri="{FF2B5EF4-FFF2-40B4-BE49-F238E27FC236}">
                  <a16:creationId xmlns:a16="http://schemas.microsoft.com/office/drawing/2014/main" id="{113DCF5C-AC66-4121-9591-46F39C4A91CC}"/>
                </a:ext>
              </a:extLst>
            </p:cNvPr>
            <p:cNvSpPr>
              <a:spLocks noChangeAspect="1"/>
            </p:cNvSpPr>
            <p:nvPr userDrawn="1"/>
          </p:nvSpPr>
          <p:spPr bwMode="ltGray">
            <a:xfrm rot="5400000">
              <a:off x="603701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9" name="Isosceles Triangle 238">
              <a:extLst>
                <a:ext uri="{FF2B5EF4-FFF2-40B4-BE49-F238E27FC236}">
                  <a16:creationId xmlns:a16="http://schemas.microsoft.com/office/drawing/2014/main" id="{E69140E6-9BDD-4B4A-BEA9-55867938ABE9}"/>
                </a:ext>
              </a:extLst>
            </p:cNvPr>
            <p:cNvSpPr>
              <a:spLocks noChangeAspect="1"/>
            </p:cNvSpPr>
            <p:nvPr userDrawn="1"/>
          </p:nvSpPr>
          <p:spPr bwMode="ltGray">
            <a:xfrm rot="5400000">
              <a:off x="6447051"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0" name="Isosceles Triangle 239">
              <a:extLst>
                <a:ext uri="{FF2B5EF4-FFF2-40B4-BE49-F238E27FC236}">
                  <a16:creationId xmlns:a16="http://schemas.microsoft.com/office/drawing/2014/main" id="{4F28059F-51EC-4963-8925-4AEB9FE722AF}"/>
                </a:ext>
              </a:extLst>
            </p:cNvPr>
            <p:cNvSpPr>
              <a:spLocks noChangeAspect="1"/>
            </p:cNvSpPr>
            <p:nvPr userDrawn="1"/>
          </p:nvSpPr>
          <p:spPr bwMode="ltGray">
            <a:xfrm rot="5400000">
              <a:off x="6857085"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1" name="Isosceles Triangle 240">
              <a:extLst>
                <a:ext uri="{FF2B5EF4-FFF2-40B4-BE49-F238E27FC236}">
                  <a16:creationId xmlns:a16="http://schemas.microsoft.com/office/drawing/2014/main" id="{00E9F78A-830B-4BA4-84A5-324E8C330924}"/>
                </a:ext>
              </a:extLst>
            </p:cNvPr>
            <p:cNvSpPr>
              <a:spLocks noChangeAspect="1"/>
            </p:cNvSpPr>
            <p:nvPr userDrawn="1"/>
          </p:nvSpPr>
          <p:spPr bwMode="ltGray">
            <a:xfrm rot="5400000">
              <a:off x="7267119"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2" name="Isosceles Triangle 241">
              <a:extLst>
                <a:ext uri="{FF2B5EF4-FFF2-40B4-BE49-F238E27FC236}">
                  <a16:creationId xmlns:a16="http://schemas.microsoft.com/office/drawing/2014/main" id="{13550F07-2E83-4DEA-970B-3ACEF9D71790}"/>
                </a:ext>
              </a:extLst>
            </p:cNvPr>
            <p:cNvSpPr>
              <a:spLocks noChangeAspect="1"/>
            </p:cNvSpPr>
            <p:nvPr userDrawn="1"/>
          </p:nvSpPr>
          <p:spPr bwMode="ltGray">
            <a:xfrm rot="5400000">
              <a:off x="7677153"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3" name="Isosceles Triangle 242">
              <a:extLst>
                <a:ext uri="{FF2B5EF4-FFF2-40B4-BE49-F238E27FC236}">
                  <a16:creationId xmlns:a16="http://schemas.microsoft.com/office/drawing/2014/main" id="{DBAB9A4D-4489-4D34-B97C-4EBE23D8A6A6}"/>
                </a:ext>
              </a:extLst>
            </p:cNvPr>
            <p:cNvSpPr>
              <a:spLocks noChangeAspect="1"/>
            </p:cNvSpPr>
            <p:nvPr userDrawn="1"/>
          </p:nvSpPr>
          <p:spPr bwMode="ltGray">
            <a:xfrm rot="5400000">
              <a:off x="8087187" y="1377547"/>
              <a:ext cx="144000" cy="147722"/>
            </a:xfrm>
            <a:prstGeom prst="triangle">
              <a:avLst/>
            </a:prstGeom>
            <a:grp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405109347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Lst>
  <p:hf hdr="0" ftr="0" dt="0"/>
  <p:txStyles>
    <p:titleStyle>
      <a:lvl1pPr algn="l" defTabSz="685800" rtl="0" eaLnBrk="1" latinLnBrk="0" hangingPunct="1">
        <a:lnSpc>
          <a:spcPct val="90000"/>
        </a:lnSpc>
        <a:spcBef>
          <a:spcPct val="0"/>
        </a:spcBef>
        <a:buNone/>
        <a:defRPr sz="3000" kern="1200">
          <a:solidFill>
            <a:schemeClr val="bg1"/>
          </a:solidFill>
          <a:latin typeface="+mj-lt"/>
          <a:ea typeface="+mj-ea"/>
          <a:cs typeface="Levenim MT" panose="02010502060101010101" pitchFamily="2" charset="-79"/>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1200">
          <a:solidFill>
            <a:schemeClr val="bg1"/>
          </a:solidFill>
          <a:latin typeface="+mn-lt"/>
          <a:ea typeface="+mn-ea"/>
          <a:cs typeface="Levenim MT" panose="02010502060101010101" pitchFamily="2" charset="-79"/>
        </a:defRPr>
      </a:lvl1pPr>
      <a:lvl2pPr marL="5143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Levenim MT" panose="02010502060101010101" pitchFamily="2" charset="-79"/>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bg1"/>
          </a:solidFill>
          <a:latin typeface="+mn-lt"/>
          <a:ea typeface="+mn-ea"/>
          <a:cs typeface="Levenim MT" panose="02010502060101010101" pitchFamily="2" charset="-79"/>
        </a:defRPr>
      </a:lvl3pPr>
      <a:lvl4pPr marL="1200150" indent="-171450"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Levenim MT" panose="02010502060101010101" pitchFamily="2" charset="-79"/>
        </a:defRPr>
      </a:lvl4pPr>
      <a:lvl5pPr marL="1543050" indent="-171450" algn="l" defTabSz="685800" rtl="0" eaLnBrk="1" latinLnBrk="0" hangingPunct="1">
        <a:lnSpc>
          <a:spcPct val="90000"/>
        </a:lnSpc>
        <a:spcBef>
          <a:spcPts val="375"/>
        </a:spcBef>
        <a:buFont typeface="Arial" panose="020B0604020202020204" pitchFamily="34" charset="0"/>
        <a:buChar char="•"/>
        <a:defRPr sz="1050" kern="1200">
          <a:solidFill>
            <a:schemeClr val="bg1"/>
          </a:solidFill>
          <a:latin typeface="+mn-lt"/>
          <a:ea typeface="+mn-ea"/>
          <a:cs typeface="Levenim MT" panose="02010502060101010101" pitchFamily="2" charset="-79"/>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0100" y="304800"/>
            <a:ext cx="7543800" cy="114300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00100" y="1676400"/>
            <a:ext cx="75438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03189" y="6392562"/>
            <a:ext cx="5311861" cy="180976"/>
          </a:xfrm>
          <a:prstGeom prst="rect">
            <a:avLst/>
          </a:prstGeom>
        </p:spPr>
        <p:txBody>
          <a:bodyPr vert="horz" lIns="91440" tIns="45720" rIns="91440" bIns="45720" rtlCol="0" anchor="ctr"/>
          <a:lstStyle>
            <a:lvl1pPr algn="l">
              <a:defRPr sz="825">
                <a:solidFill>
                  <a:schemeClr val="tx1">
                    <a:tint val="75000"/>
                  </a:schemeClr>
                </a:solidFill>
              </a:defRPr>
            </a:lvl1pPr>
          </a:lstStyle>
          <a:p>
            <a:r>
              <a:rPr lang="en-US" dirty="0"/>
              <a:t>Add a footer</a:t>
            </a:r>
          </a:p>
        </p:txBody>
      </p:sp>
      <p:sp>
        <p:nvSpPr>
          <p:cNvPr id="4" name="Date Placeholder 3"/>
          <p:cNvSpPr>
            <a:spLocks noGrp="1"/>
          </p:cNvSpPr>
          <p:nvPr>
            <p:ph type="dt" sz="half" idx="2"/>
          </p:nvPr>
        </p:nvSpPr>
        <p:spPr>
          <a:xfrm>
            <a:off x="6400800" y="6392562"/>
            <a:ext cx="971550" cy="180976"/>
          </a:xfrm>
          <a:prstGeom prst="rect">
            <a:avLst/>
          </a:prstGeom>
        </p:spPr>
        <p:txBody>
          <a:bodyPr vert="horz" lIns="91440" tIns="45720" rIns="91440" bIns="45720" rtlCol="0" anchor="ctr"/>
          <a:lstStyle>
            <a:lvl1pPr algn="r">
              <a:defRPr sz="825">
                <a:solidFill>
                  <a:schemeClr val="tx1">
                    <a:tint val="75000"/>
                  </a:schemeClr>
                </a:solidFill>
              </a:defRPr>
            </a:lvl1pPr>
          </a:lstStyle>
          <a:p>
            <a:fld id="{3762EC29-B8C5-4C7A-B6DA-418494D5CB21}" type="datetimeFigureOut">
              <a:rPr lang="en-US" smtClean="0"/>
              <a:pPr/>
              <a:t>10/14/2024</a:t>
            </a:fld>
            <a:endParaRPr lang="en-US"/>
          </a:p>
        </p:txBody>
      </p:sp>
      <p:sp>
        <p:nvSpPr>
          <p:cNvPr id="6" name="Slide Number Placeholder 5"/>
          <p:cNvSpPr>
            <a:spLocks noGrp="1"/>
          </p:cNvSpPr>
          <p:nvPr>
            <p:ph type="sldNum" sz="quarter" idx="4"/>
          </p:nvPr>
        </p:nvSpPr>
        <p:spPr>
          <a:xfrm>
            <a:off x="7543800" y="6392562"/>
            <a:ext cx="800100" cy="180976"/>
          </a:xfrm>
          <a:prstGeom prst="rect">
            <a:avLst/>
          </a:prstGeom>
        </p:spPr>
        <p:txBody>
          <a:bodyPr vert="horz" lIns="91440" tIns="45720" rIns="91440" bIns="45720" rtlCol="0" anchor="ctr"/>
          <a:lstStyle>
            <a:lvl1pPr algn="r">
              <a:defRPr sz="825">
                <a:solidFill>
                  <a:schemeClr val="tx1">
                    <a:tint val="75000"/>
                  </a:schemeClr>
                </a:solidFill>
              </a:defRPr>
            </a:lvl1pPr>
          </a:lstStyle>
          <a:p>
            <a:fld id="{F9043838-BFF5-400C-B067-3DF4A5F395D6}" type="slidenum">
              <a:rPr lang="en-US" smtClean="0"/>
              <a:pPr/>
              <a:t>‹#›</a:t>
            </a:fld>
            <a:endParaRPr lang="en-US"/>
          </a:p>
        </p:txBody>
      </p:sp>
    </p:spTree>
    <p:extLst>
      <p:ext uri="{BB962C8B-B14F-4D97-AF65-F5344CB8AC3E}">
        <p14:creationId xmlns:p14="http://schemas.microsoft.com/office/powerpoint/2010/main" val="656705243"/>
      </p:ext>
    </p:extLst>
  </p:cSld>
  <p:clrMap bg1="dk1" tx1="lt1" bg2="dk2"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1350"/>
        </a:spcBef>
        <a:buFont typeface="Arial" panose="020B0604020202020204" pitchFamily="34" charset="0"/>
        <a:buChar char="•"/>
        <a:defRPr sz="1800" kern="1200">
          <a:solidFill>
            <a:schemeClr val="tx1"/>
          </a:solidFill>
          <a:latin typeface="+mn-lt"/>
          <a:ea typeface="+mn-ea"/>
          <a:cs typeface="+mn-cs"/>
        </a:defRPr>
      </a:lvl1pPr>
      <a:lvl2pPr marL="377190" indent="-171450" algn="l" defTabSz="685800" rtl="0" eaLnBrk="1" latinLnBrk="0" hangingPunct="1">
        <a:lnSpc>
          <a:spcPct val="90000"/>
        </a:lnSpc>
        <a:spcBef>
          <a:spcPts val="900"/>
        </a:spcBef>
        <a:buFont typeface="Arial" panose="020B0604020202020204" pitchFamily="34" charset="0"/>
        <a:buChar char="•"/>
        <a:defRPr sz="1500" kern="1200">
          <a:solidFill>
            <a:schemeClr val="tx1"/>
          </a:solidFill>
          <a:latin typeface="+mn-lt"/>
          <a:ea typeface="+mn-ea"/>
          <a:cs typeface="+mn-cs"/>
        </a:defRPr>
      </a:lvl2pPr>
      <a:lvl3pPr marL="582930" indent="-171450" algn="l" defTabSz="685800" rtl="0" eaLnBrk="1" latinLnBrk="0" hangingPunct="1">
        <a:lnSpc>
          <a:spcPct val="90000"/>
        </a:lnSpc>
        <a:spcBef>
          <a:spcPts val="450"/>
        </a:spcBef>
        <a:buFont typeface="Arial" panose="020B0604020202020204" pitchFamily="34" charset="0"/>
        <a:buChar char="•"/>
        <a:defRPr sz="1350" kern="1200">
          <a:solidFill>
            <a:schemeClr val="tx1"/>
          </a:solidFill>
          <a:latin typeface="+mn-lt"/>
          <a:ea typeface="+mn-ea"/>
          <a:cs typeface="+mn-cs"/>
        </a:defRPr>
      </a:lvl3pPr>
      <a:lvl4pPr marL="78867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4pPr>
      <a:lvl5pPr marL="99441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5pPr>
      <a:lvl6pPr marL="120015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6pPr>
      <a:lvl7pPr marL="140589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7pPr>
      <a:lvl8pPr marL="161163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8pPr>
      <a:lvl9pPr marL="1817370" indent="-171450" algn="l" defTabSz="685800" rtl="0" eaLnBrk="1" latinLnBrk="0" hangingPunct="1">
        <a:lnSpc>
          <a:spcPct val="90000"/>
        </a:lnSpc>
        <a:spcBef>
          <a:spcPts val="45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4.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14.xml"/><Relationship Id="rId4" Type="http://schemas.openxmlformats.org/officeDocument/2006/relationships/slide" Target="slide16.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4.jpeg"/><Relationship Id="rId1" Type="http://schemas.openxmlformats.org/officeDocument/2006/relationships/slideLayout" Target="../slideLayouts/slideLayout27.xml"/><Relationship Id="rId5" Type="http://schemas.openxmlformats.org/officeDocument/2006/relationships/image" Target="../media/image36.sv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hyperlink" Target="https://giphy.com/gifs/espn-boogie-breathe-deep-breath-MmOyrOZaGXZUutOCJy" TargetMode="External"/><Relationship Id="rId2" Type="http://schemas.openxmlformats.org/officeDocument/2006/relationships/image" Target="../media/image11.gif"/><Relationship Id="rId1" Type="http://schemas.openxmlformats.org/officeDocument/2006/relationships/slideLayout" Target="../slideLayouts/slideLayout4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Relaxation &amp; Sports</a:t>
            </a:r>
          </a:p>
        </p:txBody>
      </p:sp>
      <p:pic>
        <p:nvPicPr>
          <p:cNvPr id="7" name="Picture Placeholder 6" descr="Two people lifting weights"/>
          <p:cNvPicPr>
            <a:picLocks noGrp="1" noChangeAspect="1"/>
          </p:cNvPicPr>
          <p:nvPr>
            <p:ph type="pic" idx="10"/>
          </p:nvPr>
        </p:nvPicPr>
        <p:blipFill rotWithShape="1">
          <a:blip r:embed="rId2" cstate="print">
            <a:extLst>
              <a:ext uri="{28A0092B-C50C-407E-A947-70E740481C1C}">
                <a14:useLocalDpi xmlns:a14="http://schemas.microsoft.com/office/drawing/2010/main"/>
              </a:ext>
            </a:extLst>
          </a:blip>
          <a:srcRect/>
          <a:stretch/>
        </p:blipFill>
        <p:spPr/>
      </p:pic>
      <p:pic>
        <p:nvPicPr>
          <p:cNvPr id="8" name="Picture Placeholder 7" descr="Soccer Ball in a field"/>
          <p:cNvPicPr>
            <a:picLocks noGrp="1" noChangeAspect="1"/>
          </p:cNvPicPr>
          <p:nvPr>
            <p:ph type="pic" idx="11"/>
          </p:nvPr>
        </p:nvPicPr>
        <p:blipFill>
          <a:blip r:embed="rId3" cstate="print">
            <a:extLst>
              <a:ext uri="{28A0092B-C50C-407E-A947-70E740481C1C}">
                <a14:useLocalDpi xmlns:a14="http://schemas.microsoft.com/office/drawing/2010/main"/>
              </a:ext>
            </a:extLst>
          </a:blip>
          <a:srcRect/>
          <a:stretch/>
        </p:blipFill>
        <p:spPr/>
      </p:pic>
      <p:pic>
        <p:nvPicPr>
          <p:cNvPr id="9" name="Picture Placeholder 8" descr="Man and woman running on indoor track"/>
          <p:cNvPicPr>
            <a:picLocks noGrp="1" noChangeAspect="1"/>
          </p:cNvPicPr>
          <p:nvPr>
            <p:ph type="pic" idx="12"/>
          </p:nvPr>
        </p:nvPicPr>
        <p:blipFill rotWithShape="1">
          <a:blip r:embed="rId4" cstate="print">
            <a:extLst>
              <a:ext uri="{28A0092B-C50C-407E-A947-70E740481C1C}">
                <a14:useLocalDpi xmlns:a14="http://schemas.microsoft.com/office/drawing/2010/main"/>
              </a:ext>
            </a:extLst>
          </a:blip>
          <a:srcRect/>
          <a:stretch/>
        </p:blipFill>
        <p:spPr/>
      </p:pic>
      <p:sp>
        <p:nvSpPr>
          <p:cNvPr id="5" name="Subtitle 4">
            <a:extLst>
              <a:ext uri="{FF2B5EF4-FFF2-40B4-BE49-F238E27FC236}">
                <a16:creationId xmlns:a16="http://schemas.microsoft.com/office/drawing/2014/main" id="{054D0767-A590-FAC8-0123-A50E41E369C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Soccer is a “mental game”	</a:t>
            </a:r>
          </a:p>
        </p:txBody>
      </p:sp>
      <p:sp>
        <p:nvSpPr>
          <p:cNvPr id="3" name="Content Placeholder 2"/>
          <p:cNvSpPr>
            <a:spLocks noGrp="1"/>
          </p:cNvSpPr>
          <p:nvPr>
            <p:ph idx="1"/>
          </p:nvPr>
        </p:nvSpPr>
        <p:spPr/>
        <p:txBody>
          <a:bodyPr>
            <a:normAutofit/>
          </a:bodyPr>
          <a:lstStyle/>
          <a:p>
            <a:r>
              <a:rPr lang="en-US" sz="4400" dirty="0"/>
              <a:t>Visualize where the ball is going to go</a:t>
            </a:r>
          </a:p>
          <a:p>
            <a:r>
              <a:rPr lang="en-US" sz="4400" dirty="0"/>
              <a:t>Concentrate on your goal</a:t>
            </a:r>
          </a:p>
          <a:p>
            <a:r>
              <a:rPr lang="en-US" sz="4400" dirty="0"/>
              <a:t>Take deep, calming breaths</a:t>
            </a:r>
          </a:p>
        </p:txBody>
      </p:sp>
      <p:pic>
        <p:nvPicPr>
          <p:cNvPr id="6" name="Picture 5">
            <a:extLst>
              <a:ext uri="{FF2B5EF4-FFF2-40B4-BE49-F238E27FC236}">
                <a16:creationId xmlns:a16="http://schemas.microsoft.com/office/drawing/2014/main" id="{B95E68F7-929F-CA42-942F-7AB9CA853AF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46809" y="4651916"/>
            <a:ext cx="2440781" cy="1959155"/>
          </a:xfrm>
          <a:prstGeom prst="rect">
            <a:avLst/>
          </a:prstGeom>
        </p:spPr>
      </p:pic>
    </p:spTree>
    <p:extLst>
      <p:ext uri="{BB962C8B-B14F-4D97-AF65-F5344CB8AC3E}">
        <p14:creationId xmlns:p14="http://schemas.microsoft.com/office/powerpoint/2010/main" val="3416097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09390" y="533400"/>
            <a:ext cx="7543800" cy="2593975"/>
          </a:xfrm>
        </p:spPr>
        <p:txBody>
          <a:bodyPr/>
          <a:lstStyle/>
          <a:p>
            <a:r>
              <a:rPr lang="en-US" dirty="0"/>
              <a:t>But, he only took one breath…</a:t>
            </a:r>
          </a:p>
        </p:txBody>
      </p:sp>
      <p:sp>
        <p:nvSpPr>
          <p:cNvPr id="5" name="Subtitle 4"/>
          <p:cNvSpPr>
            <a:spLocks noGrp="1"/>
          </p:cNvSpPr>
          <p:nvPr>
            <p:ph type="subTitle" idx="1"/>
          </p:nvPr>
        </p:nvSpPr>
        <p:spPr>
          <a:xfrm>
            <a:off x="712835" y="3124200"/>
            <a:ext cx="6461760" cy="1066800"/>
          </a:xfrm>
        </p:spPr>
        <p:txBody>
          <a:bodyPr>
            <a:normAutofit/>
          </a:bodyPr>
          <a:lstStyle/>
          <a:p>
            <a:r>
              <a:rPr lang="en-US" sz="3200" dirty="0"/>
              <a:t>Why doesn’t he have to take lots of deep, calming breaths?</a:t>
            </a:r>
          </a:p>
        </p:txBody>
      </p:sp>
      <p:sp>
        <p:nvSpPr>
          <p:cNvPr id="2" name="Footer Placeholder 1">
            <a:extLst>
              <a:ext uri="{FF2B5EF4-FFF2-40B4-BE49-F238E27FC236}">
                <a16:creationId xmlns:a16="http://schemas.microsoft.com/office/drawing/2014/main" id="{6701AEF2-6BD9-794F-8924-BB9D08C567CA}"/>
              </a:ext>
            </a:extLst>
          </p:cNvPr>
          <p:cNvSpPr>
            <a:spLocks noGrp="1"/>
          </p:cNvSpPr>
          <p:nvPr>
            <p:ph type="ftr" sz="quarter" idx="11"/>
          </p:nvPr>
        </p:nvSpPr>
        <p:spPr/>
        <p:txBody>
          <a:bodyPr/>
          <a:lstStyle/>
          <a:p>
            <a:r>
              <a:rPr lang="en-US"/>
              <a:t>Resource created by the MUSC Telehealth Outreach Program</a:t>
            </a:r>
          </a:p>
          <a:p>
            <a:endParaRPr lang="en-US" dirty="0"/>
          </a:p>
        </p:txBody>
      </p:sp>
    </p:spTree>
    <p:extLst>
      <p:ext uri="{BB962C8B-B14F-4D97-AF65-F5344CB8AC3E}">
        <p14:creationId xmlns:p14="http://schemas.microsoft.com/office/powerpoint/2010/main" val="2343994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017711"/>
            <a:ext cx="7543800" cy="2060575"/>
          </a:xfrm>
        </p:spPr>
        <p:txBody>
          <a:bodyPr/>
          <a:lstStyle/>
          <a:p>
            <a:pPr algn="ctr"/>
            <a:r>
              <a:rPr lang="en-US" sz="9600" dirty="0"/>
              <a:t>PRACTICE!!!!</a:t>
            </a:r>
          </a:p>
        </p:txBody>
      </p:sp>
    </p:spTree>
    <p:extLst>
      <p:ext uri="{BB962C8B-B14F-4D97-AF65-F5344CB8AC3E}">
        <p14:creationId xmlns:p14="http://schemas.microsoft.com/office/powerpoint/2010/main" val="4223633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build our skills?</a:t>
            </a:r>
          </a:p>
        </p:txBody>
      </p:sp>
      <p:sp>
        <p:nvSpPr>
          <p:cNvPr id="3" name="Content Placeholder 2"/>
          <p:cNvSpPr>
            <a:spLocks noGrp="1"/>
          </p:cNvSpPr>
          <p:nvPr>
            <p:ph idx="1"/>
          </p:nvPr>
        </p:nvSpPr>
        <p:spPr>
          <a:xfrm>
            <a:off x="457200" y="1600200"/>
            <a:ext cx="7620000" cy="1371600"/>
          </a:xfrm>
        </p:spPr>
        <p:txBody>
          <a:bodyPr>
            <a:normAutofit/>
          </a:bodyPr>
          <a:lstStyle/>
          <a:p>
            <a:pPr algn="ctr"/>
            <a:r>
              <a:rPr lang="en-US" sz="4000" dirty="0"/>
              <a:t>We practice using tools!</a:t>
            </a:r>
          </a:p>
        </p:txBody>
      </p:sp>
      <p:pic>
        <p:nvPicPr>
          <p:cNvPr id="5" name="Picture 4">
            <a:extLst>
              <a:ext uri="{FF2B5EF4-FFF2-40B4-BE49-F238E27FC236}">
                <a16:creationId xmlns:a16="http://schemas.microsoft.com/office/drawing/2014/main" id="{3ADEC572-ACBF-2548-894A-E39BA596D1A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600" y="2357118"/>
            <a:ext cx="2844800" cy="4267200"/>
          </a:xfrm>
          <a:prstGeom prst="rect">
            <a:avLst/>
          </a:prstGeom>
        </p:spPr>
      </p:pic>
    </p:spTree>
    <p:extLst>
      <p:ext uri="{BB962C8B-B14F-4D97-AF65-F5344CB8AC3E}">
        <p14:creationId xmlns:p14="http://schemas.microsoft.com/office/powerpoint/2010/main" val="3811929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Controlled Breathing is the same in therapy!</a:t>
            </a:r>
          </a:p>
        </p:txBody>
      </p:sp>
      <p:sp>
        <p:nvSpPr>
          <p:cNvPr id="3" name="Content Placeholder 2"/>
          <p:cNvSpPr>
            <a:spLocks noGrp="1"/>
          </p:cNvSpPr>
          <p:nvPr>
            <p:ph idx="1"/>
          </p:nvPr>
        </p:nvSpPr>
        <p:spPr>
          <a:xfrm>
            <a:off x="457200" y="1828800"/>
            <a:ext cx="7620000" cy="4572000"/>
          </a:xfrm>
        </p:spPr>
        <p:txBody>
          <a:bodyPr>
            <a:noAutofit/>
          </a:bodyPr>
          <a:lstStyle/>
          <a:p>
            <a:r>
              <a:rPr lang="en-US" sz="3600" dirty="0"/>
              <a:t>We practice using tools</a:t>
            </a:r>
          </a:p>
          <a:p>
            <a:pPr lvl="1"/>
            <a:r>
              <a:rPr lang="en-US" sz="3600" dirty="0"/>
              <a:t>Bubble Breathing</a:t>
            </a:r>
          </a:p>
          <a:p>
            <a:pPr lvl="1"/>
            <a:r>
              <a:rPr lang="en-US" sz="3600" dirty="0"/>
              <a:t>Belly Breathing with a cup</a:t>
            </a:r>
          </a:p>
          <a:p>
            <a:r>
              <a:rPr lang="en-US" sz="3600" dirty="0"/>
              <a:t>We PRACTICE, PRACTICE, PRACTICE</a:t>
            </a:r>
          </a:p>
          <a:p>
            <a:r>
              <a:rPr lang="en-US" sz="3600" dirty="0"/>
              <a:t>That way we are ready for the game!</a:t>
            </a:r>
          </a:p>
        </p:txBody>
      </p:sp>
    </p:spTree>
    <p:extLst>
      <p:ext uri="{BB962C8B-B14F-4D97-AF65-F5344CB8AC3E}">
        <p14:creationId xmlns:p14="http://schemas.microsoft.com/office/powerpoint/2010/main" val="177147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Let’s Practice!</a:t>
            </a:r>
          </a:p>
        </p:txBody>
      </p:sp>
      <p:sp>
        <p:nvSpPr>
          <p:cNvPr id="3" name="Content Placeholder 2"/>
          <p:cNvSpPr>
            <a:spLocks noGrp="1"/>
          </p:cNvSpPr>
          <p:nvPr>
            <p:ph idx="1"/>
          </p:nvPr>
        </p:nvSpPr>
        <p:spPr/>
        <p:txBody>
          <a:bodyPr>
            <a:normAutofit/>
          </a:bodyPr>
          <a:lstStyle/>
          <a:p>
            <a:r>
              <a:rPr lang="en-US" sz="2800" dirty="0"/>
              <a:t>Slow, deep breath in.</a:t>
            </a:r>
          </a:p>
          <a:p>
            <a:r>
              <a:rPr lang="en-US" sz="2800" dirty="0"/>
              <a:t>Slow, deep breath out. </a:t>
            </a:r>
          </a:p>
          <a:p>
            <a:r>
              <a:rPr lang="en-US" sz="2800" dirty="0"/>
              <a:t>Watch the air fill up your tummy like a balloon!</a:t>
            </a:r>
          </a:p>
        </p:txBody>
      </p:sp>
      <p:pic>
        <p:nvPicPr>
          <p:cNvPr id="5" name="Picture 4">
            <a:extLst>
              <a:ext uri="{FF2B5EF4-FFF2-40B4-BE49-F238E27FC236}">
                <a16:creationId xmlns:a16="http://schemas.microsoft.com/office/drawing/2014/main" id="{82AC2EEC-CFDA-CC4A-A8B7-D4CCAC963E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00300" y="3325812"/>
            <a:ext cx="4343400" cy="3257550"/>
          </a:xfrm>
          <a:prstGeom prst="rect">
            <a:avLst/>
          </a:prstGeom>
        </p:spPr>
      </p:pic>
    </p:spTree>
    <p:extLst>
      <p:ext uri="{BB962C8B-B14F-4D97-AF65-F5344CB8AC3E}">
        <p14:creationId xmlns:p14="http://schemas.microsoft.com/office/powerpoint/2010/main" val="1627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Weights and barbells">
            <a:extLst>
              <a:ext uri="{FF2B5EF4-FFF2-40B4-BE49-F238E27FC236}">
                <a16:creationId xmlns:a16="http://schemas.microsoft.com/office/drawing/2014/main" id="{C9B3A497-2B97-486D-9FC9-7E7C4E953350}"/>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p:pic>
      <p:pic>
        <p:nvPicPr>
          <p:cNvPr id="12" name="Picture Placeholder 11" descr="Different sizes of barbells">
            <a:extLst>
              <a:ext uri="{FF2B5EF4-FFF2-40B4-BE49-F238E27FC236}">
                <a16:creationId xmlns:a16="http://schemas.microsoft.com/office/drawing/2014/main" id="{B0837FE4-0512-4AC7-8B47-E77B344267D3}"/>
              </a:ext>
            </a:extLst>
          </p:cNvPr>
          <p:cNvPicPr>
            <a:picLocks noGrp="1" noChangeAspect="1"/>
          </p:cNvPicPr>
          <p:nvPr>
            <p:ph type="pic" sz="quarter" idx="15"/>
          </p:nvPr>
        </p:nvPicPr>
        <p:blipFill>
          <a:blip r:embed="rId3" cstate="hqprint">
            <a:extLst>
              <a:ext uri="{28A0092B-C50C-407E-A947-70E740481C1C}">
                <a14:useLocalDpi xmlns:a14="http://schemas.microsoft.com/office/drawing/2010/main"/>
              </a:ext>
            </a:extLst>
          </a:blip>
          <a:srcRect/>
          <a:stretch/>
        </p:blipFill>
        <p:spPr/>
      </p:pic>
      <p:sp>
        <p:nvSpPr>
          <p:cNvPr id="80" name="Title 79">
            <a:extLst>
              <a:ext uri="{FF2B5EF4-FFF2-40B4-BE49-F238E27FC236}">
                <a16:creationId xmlns:a16="http://schemas.microsoft.com/office/drawing/2014/main" id="{40EEF04C-0F49-4582-AE7D-B2578C3E3330}"/>
              </a:ext>
            </a:extLst>
          </p:cNvPr>
          <p:cNvSpPr>
            <a:spLocks noGrp="1"/>
          </p:cNvSpPr>
          <p:nvPr>
            <p:ph type="title"/>
          </p:nvPr>
        </p:nvSpPr>
        <p:spPr/>
        <p:txBody>
          <a:bodyPr/>
          <a:lstStyle/>
          <a:p>
            <a:r>
              <a:rPr lang="en-US" dirty="0"/>
              <a:t>Weight Lifting PMR</a:t>
            </a:r>
          </a:p>
        </p:txBody>
      </p:sp>
      <p:pic>
        <p:nvPicPr>
          <p:cNvPr id="8" name="Picture Placeholder 7" descr="Dumbbell rack at gym">
            <a:extLst>
              <a:ext uri="{FF2B5EF4-FFF2-40B4-BE49-F238E27FC236}">
                <a16:creationId xmlns:a16="http://schemas.microsoft.com/office/drawing/2014/main" id="{46664005-8E16-4D58-946D-8A9CBD2F531F}"/>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p:blipFill>
        <p:spPr>
          <a:xfrm>
            <a:off x="737373" y="2769769"/>
            <a:ext cx="2419197" cy="2646875"/>
          </a:xfrm>
        </p:spPr>
      </p:pic>
    </p:spTree>
    <p:extLst>
      <p:ext uri="{BB962C8B-B14F-4D97-AF65-F5344CB8AC3E}">
        <p14:creationId xmlns:p14="http://schemas.microsoft.com/office/powerpoint/2010/main" val="1594938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7DBE5B2-3980-4E57-7AC8-D2D30B945001}"/>
              </a:ext>
            </a:extLst>
          </p:cNvPr>
          <p:cNvSpPr>
            <a:spLocks noGrp="1"/>
          </p:cNvSpPr>
          <p:nvPr>
            <p:ph type="title"/>
          </p:nvPr>
        </p:nvSpPr>
        <p:spPr>
          <a:xfrm>
            <a:off x="898072" y="365125"/>
            <a:ext cx="7347857" cy="1202418"/>
          </a:xfrm>
        </p:spPr>
        <p:txBody>
          <a:bodyPr anchor="ctr">
            <a:normAutofit/>
          </a:bodyPr>
          <a:lstStyle/>
          <a:p>
            <a:r>
              <a:rPr lang="en-US" b="1">
                <a:effectLst/>
              </a:rPr>
              <a:t>Directions:</a:t>
            </a:r>
            <a:endParaRPr lang="en-US"/>
          </a:p>
        </p:txBody>
      </p:sp>
      <p:graphicFrame>
        <p:nvGraphicFramePr>
          <p:cNvPr id="10" name="Content Placeholder 7">
            <a:extLst>
              <a:ext uri="{FF2B5EF4-FFF2-40B4-BE49-F238E27FC236}">
                <a16:creationId xmlns:a16="http://schemas.microsoft.com/office/drawing/2014/main" id="{4572CEA0-B09D-ADE0-24B9-3FEFAA2060AE}"/>
              </a:ext>
            </a:extLst>
          </p:cNvPr>
          <p:cNvGraphicFramePr>
            <a:graphicFrameLocks noGrp="1"/>
          </p:cNvGraphicFramePr>
          <p:nvPr>
            <p:ph idx="1"/>
            <p:extLst>
              <p:ext uri="{D42A27DB-BD31-4B8C-83A1-F6EECF244321}">
                <p14:modId xmlns:p14="http://schemas.microsoft.com/office/powerpoint/2010/main" val="871550672"/>
              </p:ext>
            </p:extLst>
          </p:nvPr>
        </p:nvGraphicFramePr>
        <p:xfrm>
          <a:off x="915164" y="1597024"/>
          <a:ext cx="734785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5257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a:extLst>
              <a:ext uri="{FF2B5EF4-FFF2-40B4-BE49-F238E27FC236}">
                <a16:creationId xmlns:a16="http://schemas.microsoft.com/office/drawing/2014/main" id="{3E17D46C-68D0-8CC6-65FD-6226311BC3DD}"/>
              </a:ext>
            </a:extLst>
          </p:cNvPr>
          <p:cNvSpPr>
            <a:spLocks noGrp="1"/>
          </p:cNvSpPr>
          <p:nvPr>
            <p:ph type="title"/>
          </p:nvPr>
        </p:nvSpPr>
        <p:spPr>
          <a:xfrm>
            <a:off x="858442" y="1328486"/>
            <a:ext cx="3321644" cy="1153457"/>
          </a:xfrm>
        </p:spPr>
        <p:txBody>
          <a:bodyPr>
            <a:normAutofit/>
          </a:bodyPr>
          <a:lstStyle/>
          <a:p>
            <a:r>
              <a:rPr lang="en-US" sz="3200" dirty="0"/>
              <a:t>Bench Press</a:t>
            </a:r>
          </a:p>
        </p:txBody>
      </p:sp>
      <p:pic>
        <p:nvPicPr>
          <p:cNvPr id="3074" name="Picture 2" descr="Bench Press Standards for Men and Women (lb) - Strength Level">
            <a:extLst>
              <a:ext uri="{FF2B5EF4-FFF2-40B4-BE49-F238E27FC236}">
                <a16:creationId xmlns:a16="http://schemas.microsoft.com/office/drawing/2014/main" id="{DDF9268A-8CF4-40F8-BBFE-1C475D3B6B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5769" y="1637169"/>
            <a:ext cx="4097309" cy="4097309"/>
          </a:xfrm>
          <a:prstGeom prst="rect">
            <a:avLst/>
          </a:prstGeom>
          <a:solidFill>
            <a:srgbClr val="FFFFFF"/>
          </a:solidFill>
        </p:spPr>
      </p:pic>
      <p:sp>
        <p:nvSpPr>
          <p:cNvPr id="3" name="Content Placeholder 2">
            <a:extLst>
              <a:ext uri="{FF2B5EF4-FFF2-40B4-BE49-F238E27FC236}">
                <a16:creationId xmlns:a16="http://schemas.microsoft.com/office/drawing/2014/main" id="{E44542CD-9680-ECAA-F11D-637AE934EF6C}"/>
              </a:ext>
            </a:extLst>
          </p:cNvPr>
          <p:cNvSpPr>
            <a:spLocks noGrp="1"/>
          </p:cNvSpPr>
          <p:nvPr>
            <p:ph type="body" sz="half" idx="2"/>
          </p:nvPr>
        </p:nvSpPr>
        <p:spPr>
          <a:xfrm>
            <a:off x="858442" y="2495920"/>
            <a:ext cx="3321644" cy="3828680"/>
          </a:xfrm>
        </p:spPr>
        <p:txBody>
          <a:bodyPr>
            <a:normAutofit fontScale="85000" lnSpcReduction="20000"/>
          </a:bodyPr>
          <a:lstStyle/>
          <a:p>
            <a:pPr marL="0" marR="0">
              <a:spcBef>
                <a:spcPts val="0"/>
              </a:spcBef>
              <a:spcAft>
                <a:spcPts val="0"/>
              </a:spcAft>
            </a:pPr>
            <a:r>
              <a:rPr lang="en-US" sz="2000" dirty="0">
                <a:effectLst/>
              </a:rPr>
              <a:t>Imagine you are laying back on a bench during weight training. Your back is straight and you have the bar in your hands just above your chest. Now push the bar directly out in front of you. You want to this in a very controlled manner- just as you would in your weight training. </a:t>
            </a:r>
          </a:p>
          <a:p>
            <a:pPr marL="342900" marR="0" lvl="0" indent="-342900">
              <a:spcBef>
                <a:spcPts val="0"/>
              </a:spcBef>
              <a:spcAft>
                <a:spcPts val="0"/>
              </a:spcAft>
              <a:buFont typeface="Symbol" panose="05050102010706020507" pitchFamily="18" charset="2"/>
              <a:buChar char=""/>
            </a:pPr>
            <a:r>
              <a:rPr lang="en-US" sz="2000" dirty="0">
                <a:effectLst/>
              </a:rPr>
              <a:t>Hold the tension (5-10 seconds). </a:t>
            </a:r>
          </a:p>
          <a:p>
            <a:pPr marL="342900" marR="0" lvl="0" indent="-342900">
              <a:spcBef>
                <a:spcPts val="0"/>
              </a:spcBef>
              <a:spcAft>
                <a:spcPts val="0"/>
              </a:spcAft>
              <a:buFont typeface="Symbol" panose="05050102010706020507" pitchFamily="18" charset="2"/>
              <a:buChar char=""/>
            </a:pPr>
            <a:r>
              <a:rPr lang="en-US" sz="2000" dirty="0">
                <a:effectLst/>
              </a:rPr>
              <a:t>Then relax your arms and let them drop to your side (5-10 seconds). </a:t>
            </a:r>
          </a:p>
          <a:p>
            <a:pPr marL="342900" marR="0" lvl="0" indent="-342900">
              <a:spcBef>
                <a:spcPts val="0"/>
              </a:spcBef>
              <a:spcAft>
                <a:spcPts val="0"/>
              </a:spcAft>
              <a:buFont typeface="Symbol" panose="05050102010706020507" pitchFamily="18" charset="2"/>
              <a:buChar char=""/>
            </a:pPr>
            <a:r>
              <a:rPr lang="en-US" sz="2000" dirty="0">
                <a:effectLst/>
              </a:rPr>
              <a:t>Repeat.</a:t>
            </a:r>
          </a:p>
          <a:p>
            <a:pPr marL="0" indent="0">
              <a:buNone/>
            </a:pPr>
            <a:endParaRPr lang="en-US" dirty="0"/>
          </a:p>
        </p:txBody>
      </p:sp>
    </p:spTree>
    <p:extLst>
      <p:ext uri="{BB962C8B-B14F-4D97-AF65-F5344CB8AC3E}">
        <p14:creationId xmlns:p14="http://schemas.microsoft.com/office/powerpoint/2010/main" val="23329551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Title 1">
            <a:extLst>
              <a:ext uri="{FF2B5EF4-FFF2-40B4-BE49-F238E27FC236}">
                <a16:creationId xmlns:a16="http://schemas.microsoft.com/office/drawing/2014/main" id="{13870FDB-C38E-381C-2BDA-38F785EBCD67}"/>
              </a:ext>
            </a:extLst>
          </p:cNvPr>
          <p:cNvSpPr>
            <a:spLocks noGrp="1"/>
          </p:cNvSpPr>
          <p:nvPr>
            <p:ph type="title"/>
          </p:nvPr>
        </p:nvSpPr>
        <p:spPr>
          <a:xfrm>
            <a:off x="858442" y="1060440"/>
            <a:ext cx="3321644" cy="1153457"/>
          </a:xfrm>
        </p:spPr>
        <p:txBody>
          <a:bodyPr>
            <a:noAutofit/>
          </a:bodyPr>
          <a:lstStyle/>
          <a:p>
            <a:r>
              <a:rPr lang="en-US" sz="3200" dirty="0"/>
              <a:t>Overhead Press</a:t>
            </a:r>
          </a:p>
        </p:txBody>
      </p:sp>
      <p:pic>
        <p:nvPicPr>
          <p:cNvPr id="4098" name="Picture 2" descr="Shoulder Press Standards for Men and Women (lb) - Strength Level">
            <a:extLst>
              <a:ext uri="{FF2B5EF4-FFF2-40B4-BE49-F238E27FC236}">
                <a16:creationId xmlns:a16="http://schemas.microsoft.com/office/drawing/2014/main" id="{7F6F9936-4649-0C04-6EAF-D19369DB33B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5769" y="1637169"/>
            <a:ext cx="4097309" cy="4097309"/>
          </a:xfrm>
          <a:prstGeom prst="rect">
            <a:avLst/>
          </a:prstGeom>
          <a:solidFill>
            <a:srgbClr val="FFFFFF"/>
          </a:solidFill>
        </p:spPr>
      </p:pic>
      <p:sp>
        <p:nvSpPr>
          <p:cNvPr id="3" name="Content Placeholder 2">
            <a:extLst>
              <a:ext uri="{FF2B5EF4-FFF2-40B4-BE49-F238E27FC236}">
                <a16:creationId xmlns:a16="http://schemas.microsoft.com/office/drawing/2014/main" id="{F65EFAFC-AEF6-AD46-E0C5-221D4DBD632D}"/>
              </a:ext>
            </a:extLst>
          </p:cNvPr>
          <p:cNvSpPr>
            <a:spLocks noGrp="1"/>
          </p:cNvSpPr>
          <p:nvPr>
            <p:ph type="body" sz="half" idx="2"/>
          </p:nvPr>
        </p:nvSpPr>
        <p:spPr>
          <a:xfrm>
            <a:off x="858442" y="2379691"/>
            <a:ext cx="3321644" cy="4097309"/>
          </a:xfrm>
        </p:spPr>
        <p:txBody>
          <a:bodyPr>
            <a:normAutofit fontScale="92500" lnSpcReduction="20000"/>
          </a:bodyPr>
          <a:lstStyle/>
          <a:p>
            <a:pPr marL="0" marR="0">
              <a:spcBef>
                <a:spcPts val="0"/>
              </a:spcBef>
              <a:spcAft>
                <a:spcPts val="0"/>
              </a:spcAft>
            </a:pPr>
            <a:r>
              <a:rPr lang="en-US" sz="2000" dirty="0">
                <a:effectLst/>
              </a:rPr>
              <a:t>Imagine you are doing an overhead press in your weight training class. Your arms are holding the bar in front of your chest and your muscles in your neck and back tense as you push the bar upwards over your head. </a:t>
            </a:r>
          </a:p>
          <a:p>
            <a:pPr marL="342900" marR="0" lvl="0" indent="-342900">
              <a:spcBef>
                <a:spcPts val="0"/>
              </a:spcBef>
              <a:spcAft>
                <a:spcPts val="0"/>
              </a:spcAft>
              <a:buFont typeface="Symbol" panose="05050102010706020507" pitchFamily="18" charset="2"/>
              <a:buChar char=""/>
            </a:pPr>
            <a:r>
              <a:rPr lang="en-US" sz="2000" dirty="0">
                <a:effectLst/>
              </a:rPr>
              <a:t>Hold the tension (5-10 seconds).</a:t>
            </a:r>
          </a:p>
          <a:p>
            <a:pPr marL="342900" marR="0" lvl="0" indent="-342900">
              <a:spcBef>
                <a:spcPts val="0"/>
              </a:spcBef>
              <a:spcAft>
                <a:spcPts val="0"/>
              </a:spcAft>
              <a:buFont typeface="Symbol" panose="05050102010706020507" pitchFamily="18" charset="2"/>
              <a:buChar char=""/>
            </a:pPr>
            <a:r>
              <a:rPr lang="en-US" sz="2000" dirty="0">
                <a:effectLst/>
              </a:rPr>
              <a:t>Then relax your arms and let them drop to your side (5-10 seconds).</a:t>
            </a:r>
          </a:p>
          <a:p>
            <a:pPr marL="342900" marR="0" lvl="0" indent="-342900">
              <a:spcBef>
                <a:spcPts val="0"/>
              </a:spcBef>
              <a:spcAft>
                <a:spcPts val="0"/>
              </a:spcAft>
              <a:buFont typeface="Symbol" panose="05050102010706020507" pitchFamily="18" charset="2"/>
              <a:buChar char=""/>
            </a:pPr>
            <a:r>
              <a:rPr lang="en-US" sz="2000" dirty="0">
                <a:effectLst/>
              </a:rPr>
              <a:t>Repeat.</a:t>
            </a:r>
          </a:p>
          <a:p>
            <a:endParaRPr lang="en-US" dirty="0"/>
          </a:p>
        </p:txBody>
      </p:sp>
    </p:spTree>
    <p:extLst>
      <p:ext uri="{BB962C8B-B14F-4D97-AF65-F5344CB8AC3E}">
        <p14:creationId xmlns:p14="http://schemas.microsoft.com/office/powerpoint/2010/main" val="2936619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5682" y="536864"/>
            <a:ext cx="6858000" cy="1143000"/>
          </a:xfrm>
        </p:spPr>
        <p:txBody>
          <a:bodyPr/>
          <a:lstStyle/>
          <a:p>
            <a:r>
              <a:rPr lang="en-US" sz="6600" cap="none" spc="-100" dirty="0">
                <a:solidFill>
                  <a:schemeClr val="tx2"/>
                </a:solidFill>
              </a:rPr>
              <a:t>Content</a:t>
            </a:r>
          </a:p>
        </p:txBody>
      </p:sp>
      <p:sp>
        <p:nvSpPr>
          <p:cNvPr id="3" name="Content Placeholder 2"/>
          <p:cNvSpPr>
            <a:spLocks noGrp="1"/>
          </p:cNvSpPr>
          <p:nvPr>
            <p:ph idx="1"/>
          </p:nvPr>
        </p:nvSpPr>
        <p:spPr/>
        <p:txBody>
          <a:bodyPr>
            <a:normAutofit/>
          </a:bodyPr>
          <a:lstStyle/>
          <a:p>
            <a:r>
              <a:rPr lang="en-US" sz="2800" dirty="0">
                <a:hlinkClick r:id="rId2" action="ppaction://hlinksldjump"/>
              </a:rPr>
              <a:t>Basketball Breathing</a:t>
            </a:r>
            <a:endParaRPr lang="en-US" sz="2800" dirty="0">
              <a:hlinkClick r:id="rId3" action="ppaction://hlinksldjump"/>
            </a:endParaRPr>
          </a:p>
          <a:p>
            <a:r>
              <a:rPr lang="en-US" sz="2800" dirty="0">
                <a:hlinkClick r:id="rId3" action="ppaction://hlinksldjump"/>
              </a:rPr>
              <a:t>Breathing and Soccer</a:t>
            </a:r>
            <a:endParaRPr lang="en-US" sz="2800" dirty="0"/>
          </a:p>
          <a:p>
            <a:r>
              <a:rPr lang="en-US" sz="2800" dirty="0">
                <a:hlinkClick r:id="rId4" action="ppaction://hlinksldjump"/>
              </a:rPr>
              <a:t>Weight Lifting Progressive Muscle Relaxation  Activity</a:t>
            </a:r>
            <a:endParaRPr lang="en-US" sz="2800" dirty="0"/>
          </a:p>
        </p:txBody>
      </p:sp>
    </p:spTree>
    <p:extLst>
      <p:ext uri="{BB962C8B-B14F-4D97-AF65-F5344CB8AC3E}">
        <p14:creationId xmlns:p14="http://schemas.microsoft.com/office/powerpoint/2010/main" val="283697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3BA7CFB8-CDC3-CA62-BEDB-B85F58632E2F}"/>
              </a:ext>
            </a:extLst>
          </p:cNvPr>
          <p:cNvSpPr>
            <a:spLocks noGrp="1"/>
          </p:cNvSpPr>
          <p:nvPr>
            <p:ph type="title"/>
          </p:nvPr>
        </p:nvSpPr>
        <p:spPr>
          <a:xfrm>
            <a:off x="898072" y="365126"/>
            <a:ext cx="7338405" cy="1188000"/>
          </a:xfrm>
        </p:spPr>
        <p:txBody>
          <a:bodyPr/>
          <a:lstStyle/>
          <a:p>
            <a:r>
              <a:rPr lang="en-US" dirty="0"/>
              <a:t>Lateral Raise</a:t>
            </a:r>
          </a:p>
        </p:txBody>
      </p:sp>
      <p:pic>
        <p:nvPicPr>
          <p:cNvPr id="2050" name="Picture 2" descr="Dumbbell Lateral Raise Standards for Men and Women (kg) - Strength Level">
            <a:extLst>
              <a:ext uri="{FF2B5EF4-FFF2-40B4-BE49-F238E27FC236}">
                <a16:creationId xmlns:a16="http://schemas.microsoft.com/office/drawing/2014/main" id="{2519E58F-5B2F-5950-4FF4-75FF51140B0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9764" y="1980202"/>
            <a:ext cx="3591000" cy="3591000"/>
          </a:xfrm>
          <a:prstGeom prst="rect">
            <a:avLst/>
          </a:prstGeom>
          <a:solidFill>
            <a:srgbClr val="FFFFFF"/>
          </a:solidFill>
        </p:spPr>
      </p:pic>
      <p:sp>
        <p:nvSpPr>
          <p:cNvPr id="3" name="Content Placeholder 2">
            <a:extLst>
              <a:ext uri="{FF2B5EF4-FFF2-40B4-BE49-F238E27FC236}">
                <a16:creationId xmlns:a16="http://schemas.microsoft.com/office/drawing/2014/main" id="{E08F270B-871C-FFE0-BD87-B71EA0139086}"/>
              </a:ext>
            </a:extLst>
          </p:cNvPr>
          <p:cNvSpPr>
            <a:spLocks noGrp="1"/>
          </p:cNvSpPr>
          <p:nvPr>
            <p:ph sz="half" idx="2"/>
          </p:nvPr>
        </p:nvSpPr>
        <p:spPr>
          <a:xfrm>
            <a:off x="4645477" y="1600033"/>
            <a:ext cx="3591000" cy="4351338"/>
          </a:xfrm>
        </p:spPr>
        <p:txBody>
          <a:bodyPr>
            <a:normAutofit lnSpcReduction="10000"/>
          </a:bodyPr>
          <a:lstStyle/>
          <a:p>
            <a:pPr marL="0" marR="0">
              <a:spcBef>
                <a:spcPts val="0"/>
              </a:spcBef>
              <a:spcAft>
                <a:spcPts val="0"/>
              </a:spcAft>
            </a:pPr>
            <a:r>
              <a:rPr lang="en-US" sz="2000" dirty="0">
                <a:effectLst/>
              </a:rPr>
              <a:t>Imagine you are doing a lateral raise from a seated position. Holding the “weights” in your hands, squeeze your shoulder blades together to raise your arms about 90 degrees (your arms will be parallel to the floor). </a:t>
            </a:r>
          </a:p>
          <a:p>
            <a:pPr marL="342900" marR="0" lvl="0" indent="-342900">
              <a:spcBef>
                <a:spcPts val="0"/>
              </a:spcBef>
              <a:spcAft>
                <a:spcPts val="0"/>
              </a:spcAft>
              <a:buFont typeface="Symbol" panose="05050102010706020507" pitchFamily="18" charset="2"/>
              <a:buChar char=""/>
            </a:pPr>
            <a:r>
              <a:rPr lang="en-US" sz="2000" dirty="0">
                <a:effectLst/>
              </a:rPr>
              <a:t>Hold the tension (5-10 seconds).</a:t>
            </a:r>
          </a:p>
          <a:p>
            <a:pPr marL="342900" marR="0" lvl="0" indent="-342900">
              <a:spcBef>
                <a:spcPts val="0"/>
              </a:spcBef>
              <a:spcAft>
                <a:spcPts val="0"/>
              </a:spcAft>
              <a:buFont typeface="Symbol" panose="05050102010706020507" pitchFamily="18" charset="2"/>
              <a:buChar char=""/>
            </a:pPr>
            <a:r>
              <a:rPr lang="en-US" sz="2000" dirty="0">
                <a:effectLst/>
              </a:rPr>
              <a:t>Relax your arms and let them drop to your side (5-10 seconds).</a:t>
            </a:r>
          </a:p>
          <a:p>
            <a:pPr marL="342900" marR="0" lvl="0" indent="-342900">
              <a:spcBef>
                <a:spcPts val="0"/>
              </a:spcBef>
              <a:spcAft>
                <a:spcPts val="0"/>
              </a:spcAft>
              <a:buFont typeface="Symbol" panose="05050102010706020507" pitchFamily="18" charset="2"/>
              <a:buChar char=""/>
            </a:pPr>
            <a:r>
              <a:rPr lang="en-US" sz="2000" dirty="0">
                <a:effectLst/>
              </a:rPr>
              <a:t>Repeat.</a:t>
            </a:r>
          </a:p>
          <a:p>
            <a:endParaRPr lang="en-US" dirty="0"/>
          </a:p>
        </p:txBody>
      </p:sp>
    </p:spTree>
    <p:extLst>
      <p:ext uri="{BB962C8B-B14F-4D97-AF65-F5344CB8AC3E}">
        <p14:creationId xmlns:p14="http://schemas.microsoft.com/office/powerpoint/2010/main" val="1351538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Title 1">
            <a:extLst>
              <a:ext uri="{FF2B5EF4-FFF2-40B4-BE49-F238E27FC236}">
                <a16:creationId xmlns:a16="http://schemas.microsoft.com/office/drawing/2014/main" id="{1C0BC232-7D36-3C4E-C527-5E8B407F21BC}"/>
              </a:ext>
            </a:extLst>
          </p:cNvPr>
          <p:cNvSpPr>
            <a:spLocks noGrp="1"/>
          </p:cNvSpPr>
          <p:nvPr>
            <p:ph type="title"/>
          </p:nvPr>
        </p:nvSpPr>
        <p:spPr>
          <a:xfrm>
            <a:off x="858442" y="1328486"/>
            <a:ext cx="3321644" cy="1153457"/>
          </a:xfrm>
        </p:spPr>
        <p:txBody>
          <a:bodyPr>
            <a:normAutofit/>
          </a:bodyPr>
          <a:lstStyle/>
          <a:p>
            <a:r>
              <a:rPr lang="en-US" sz="3200" dirty="0"/>
              <a:t>Leg Press</a:t>
            </a:r>
          </a:p>
        </p:txBody>
      </p:sp>
      <p:pic>
        <p:nvPicPr>
          <p:cNvPr id="5122" name="Picture 2" descr="Incline leg press exercise instructions and video | Weight Training Guide">
            <a:extLst>
              <a:ext uri="{FF2B5EF4-FFF2-40B4-BE49-F238E27FC236}">
                <a16:creationId xmlns:a16="http://schemas.microsoft.com/office/drawing/2014/main" id="{4AA2B117-4907-12A6-5810-0B0D4D8C15A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5769" y="2322538"/>
            <a:ext cx="4097309" cy="2726572"/>
          </a:xfrm>
          <a:prstGeom prst="rect">
            <a:avLst/>
          </a:prstGeom>
          <a:solidFill>
            <a:srgbClr val="FFFFFF"/>
          </a:solidFill>
        </p:spPr>
      </p:pic>
      <p:sp>
        <p:nvSpPr>
          <p:cNvPr id="3" name="Content Placeholder 2">
            <a:extLst>
              <a:ext uri="{FF2B5EF4-FFF2-40B4-BE49-F238E27FC236}">
                <a16:creationId xmlns:a16="http://schemas.microsoft.com/office/drawing/2014/main" id="{AA849142-1B6D-1F22-79A7-F86F28C958AC}"/>
              </a:ext>
            </a:extLst>
          </p:cNvPr>
          <p:cNvSpPr>
            <a:spLocks noGrp="1"/>
          </p:cNvSpPr>
          <p:nvPr>
            <p:ph type="body" sz="half" idx="2"/>
          </p:nvPr>
        </p:nvSpPr>
        <p:spPr>
          <a:xfrm>
            <a:off x="858442" y="2495920"/>
            <a:ext cx="3347327" cy="3904880"/>
          </a:xfrm>
        </p:spPr>
        <p:txBody>
          <a:bodyPr>
            <a:normAutofit lnSpcReduction="10000"/>
          </a:bodyPr>
          <a:lstStyle/>
          <a:p>
            <a:pPr marL="0" marR="0">
              <a:spcBef>
                <a:spcPts val="0"/>
              </a:spcBef>
              <a:spcAft>
                <a:spcPts val="0"/>
              </a:spcAft>
            </a:pPr>
            <a:r>
              <a:rPr lang="en-US" sz="2000" dirty="0">
                <a:effectLst/>
              </a:rPr>
              <a:t>Imagine you are doing a leg press from a seated position and the floor is the machine. Put your feet flat on the floor and tense the muscles in your thighs like you are going to leg press the floor. </a:t>
            </a:r>
          </a:p>
          <a:p>
            <a:pPr marL="342900" marR="0" lvl="0" indent="-342900">
              <a:spcBef>
                <a:spcPts val="0"/>
              </a:spcBef>
              <a:spcAft>
                <a:spcPts val="0"/>
              </a:spcAft>
              <a:buFont typeface="Symbol" panose="05050102010706020507" pitchFamily="18" charset="2"/>
              <a:buChar char=""/>
            </a:pPr>
            <a:r>
              <a:rPr lang="en-US" sz="2000" dirty="0">
                <a:effectLst/>
              </a:rPr>
              <a:t>Hold the tension (5-10 seconds).</a:t>
            </a:r>
          </a:p>
          <a:p>
            <a:pPr marL="342900" marR="0" lvl="0" indent="-342900">
              <a:spcBef>
                <a:spcPts val="0"/>
              </a:spcBef>
              <a:spcAft>
                <a:spcPts val="0"/>
              </a:spcAft>
              <a:buFont typeface="Symbol" panose="05050102010706020507" pitchFamily="18" charset="2"/>
              <a:buChar char=""/>
            </a:pPr>
            <a:r>
              <a:rPr lang="en-US" sz="2000" dirty="0">
                <a:effectLst/>
              </a:rPr>
              <a:t>Relax your legs (5-10 seconds). </a:t>
            </a:r>
          </a:p>
          <a:p>
            <a:pPr marL="342900" marR="0" lvl="0" indent="-342900">
              <a:spcBef>
                <a:spcPts val="0"/>
              </a:spcBef>
              <a:spcAft>
                <a:spcPts val="0"/>
              </a:spcAft>
              <a:buFont typeface="Symbol" panose="05050102010706020507" pitchFamily="18" charset="2"/>
              <a:buChar char=""/>
            </a:pPr>
            <a:r>
              <a:rPr lang="en-US" sz="2000" dirty="0">
                <a:effectLst/>
              </a:rPr>
              <a:t>Repeat.</a:t>
            </a:r>
          </a:p>
          <a:p>
            <a:endParaRPr lang="en-US" dirty="0"/>
          </a:p>
        </p:txBody>
      </p:sp>
    </p:spTree>
    <p:extLst>
      <p:ext uri="{BB962C8B-B14F-4D97-AF65-F5344CB8AC3E}">
        <p14:creationId xmlns:p14="http://schemas.microsoft.com/office/powerpoint/2010/main" val="2509062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28AB79C5-F145-5FD9-AA62-4DC971DF7957}"/>
              </a:ext>
            </a:extLst>
          </p:cNvPr>
          <p:cNvSpPr>
            <a:spLocks noGrp="1"/>
          </p:cNvSpPr>
          <p:nvPr>
            <p:ph type="title"/>
          </p:nvPr>
        </p:nvSpPr>
        <p:spPr>
          <a:xfrm>
            <a:off x="860147" y="1335769"/>
            <a:ext cx="3237424" cy="1152000"/>
          </a:xfrm>
        </p:spPr>
        <p:txBody>
          <a:bodyPr>
            <a:normAutofit/>
          </a:bodyPr>
          <a:lstStyle/>
          <a:p>
            <a:r>
              <a:rPr lang="en-US" sz="3200" dirty="0"/>
              <a:t>Calf Raise</a:t>
            </a:r>
          </a:p>
        </p:txBody>
      </p:sp>
      <p:pic>
        <p:nvPicPr>
          <p:cNvPr id="1026" name="Picture 2" descr="Dumbbell Standing Calf Raise Exercise Guide and Videos – Fitness Volt">
            <a:extLst>
              <a:ext uri="{FF2B5EF4-FFF2-40B4-BE49-F238E27FC236}">
                <a16:creationId xmlns:a16="http://schemas.microsoft.com/office/drawing/2014/main" id="{1F915838-A63D-45FF-2EB1-888C40A415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12656" y="1725355"/>
            <a:ext cx="4087527" cy="3755633"/>
          </a:xfrm>
          <a:prstGeom prst="rect">
            <a:avLst/>
          </a:prstGeom>
          <a:solidFill>
            <a:srgbClr val="FFFFFF"/>
          </a:solidFill>
          <a:ln w="25400">
            <a:solidFill>
              <a:schemeClr val="accent4"/>
            </a:solidFill>
          </a:ln>
          <a:effectLst>
            <a:outerShdw blurRad="63500" sx="102000" sy="102000" algn="ctr" rotWithShape="0">
              <a:prstClr val="black">
                <a:alpha val="20000"/>
              </a:prstClr>
            </a:outerShdw>
          </a:effectLst>
        </p:spPr>
      </p:pic>
      <p:sp>
        <p:nvSpPr>
          <p:cNvPr id="3" name="Content Placeholder 2">
            <a:extLst>
              <a:ext uri="{FF2B5EF4-FFF2-40B4-BE49-F238E27FC236}">
                <a16:creationId xmlns:a16="http://schemas.microsoft.com/office/drawing/2014/main" id="{824B6C26-C5A6-AF98-2878-B46AD17A46C6}"/>
              </a:ext>
            </a:extLst>
          </p:cNvPr>
          <p:cNvSpPr>
            <a:spLocks noGrp="1"/>
          </p:cNvSpPr>
          <p:nvPr>
            <p:ph type="body" sz="half" idx="2"/>
          </p:nvPr>
        </p:nvSpPr>
        <p:spPr>
          <a:xfrm>
            <a:off x="850402" y="2506296"/>
            <a:ext cx="3247169" cy="3583499"/>
          </a:xfrm>
        </p:spPr>
        <p:txBody>
          <a:bodyPr>
            <a:normAutofit lnSpcReduction="10000"/>
          </a:bodyPr>
          <a:lstStyle/>
          <a:p>
            <a:pPr marL="0" marR="0">
              <a:spcBef>
                <a:spcPts val="0"/>
              </a:spcBef>
              <a:spcAft>
                <a:spcPts val="0"/>
              </a:spcAft>
            </a:pPr>
            <a:r>
              <a:rPr lang="en-US" sz="2000" dirty="0">
                <a:effectLst/>
              </a:rPr>
              <a:t>Next, imagine that you are doing a calf raise from a seated position. Put your feet flat on the floor, spaced apart. Then, using your calf muscles, raise your heels off of the floor. </a:t>
            </a:r>
          </a:p>
          <a:p>
            <a:pPr marL="342900" marR="0" lvl="0" indent="-342900">
              <a:spcBef>
                <a:spcPts val="0"/>
              </a:spcBef>
              <a:spcAft>
                <a:spcPts val="0"/>
              </a:spcAft>
              <a:buFont typeface="Symbol" panose="05050102010706020507" pitchFamily="18" charset="2"/>
              <a:buChar char=""/>
            </a:pPr>
            <a:r>
              <a:rPr lang="en-US" sz="2000" dirty="0">
                <a:effectLst/>
              </a:rPr>
              <a:t>Hold the tension (5-10 seconds).</a:t>
            </a:r>
          </a:p>
          <a:p>
            <a:pPr marL="342900" marR="0" lvl="0" indent="-342900">
              <a:spcBef>
                <a:spcPts val="0"/>
              </a:spcBef>
              <a:spcAft>
                <a:spcPts val="0"/>
              </a:spcAft>
              <a:buFont typeface="Symbol" panose="05050102010706020507" pitchFamily="18" charset="2"/>
              <a:buChar char=""/>
            </a:pPr>
            <a:r>
              <a:rPr lang="en-US" sz="2000" dirty="0">
                <a:effectLst/>
              </a:rPr>
              <a:t>Relax your legs (5-10 seconds). </a:t>
            </a:r>
          </a:p>
          <a:p>
            <a:pPr marL="342900" marR="0" lvl="0" indent="-342900">
              <a:spcBef>
                <a:spcPts val="0"/>
              </a:spcBef>
              <a:spcAft>
                <a:spcPts val="0"/>
              </a:spcAft>
              <a:buFont typeface="Symbol" panose="05050102010706020507" pitchFamily="18" charset="2"/>
              <a:buChar char=""/>
            </a:pPr>
            <a:r>
              <a:rPr lang="en-US" sz="2000" dirty="0">
                <a:effectLst/>
              </a:rPr>
              <a:t>Repeat. </a:t>
            </a:r>
          </a:p>
          <a:p>
            <a:endParaRPr lang="en-US" dirty="0"/>
          </a:p>
        </p:txBody>
      </p:sp>
    </p:spTree>
    <p:extLst>
      <p:ext uri="{BB962C8B-B14F-4D97-AF65-F5344CB8AC3E}">
        <p14:creationId xmlns:p14="http://schemas.microsoft.com/office/powerpoint/2010/main" val="3952431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6D326-4294-1EA8-BBE0-64A11296D593}"/>
              </a:ext>
            </a:extLst>
          </p:cNvPr>
          <p:cNvSpPr>
            <a:spLocks noGrp="1"/>
          </p:cNvSpPr>
          <p:nvPr>
            <p:ph type="title"/>
          </p:nvPr>
        </p:nvSpPr>
        <p:spPr/>
        <p:txBody>
          <a:bodyPr/>
          <a:lstStyle/>
          <a:p>
            <a:r>
              <a:rPr lang="en-US" dirty="0"/>
              <a:t>Sit Up</a:t>
            </a:r>
          </a:p>
        </p:txBody>
      </p:sp>
      <p:sp>
        <p:nvSpPr>
          <p:cNvPr id="3" name="Content Placeholder 2">
            <a:extLst>
              <a:ext uri="{FF2B5EF4-FFF2-40B4-BE49-F238E27FC236}">
                <a16:creationId xmlns:a16="http://schemas.microsoft.com/office/drawing/2014/main" id="{C489C6A4-B64C-DAF6-AA27-40D533C7241B}"/>
              </a:ext>
            </a:extLst>
          </p:cNvPr>
          <p:cNvSpPr>
            <a:spLocks noGrp="1"/>
          </p:cNvSpPr>
          <p:nvPr>
            <p:ph idx="1"/>
          </p:nvPr>
        </p:nvSpPr>
        <p:spPr/>
        <p:txBody>
          <a:bodyPr/>
          <a:lstStyle/>
          <a:p>
            <a:pPr marL="0" marR="0">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Now, I want you to imagine what it would be like to do a sit up from your chair. Tense your abdominal muscles and pull towards your core.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Hold the tension (5-10 seconds).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Relax your stomach muscles (5-10 seconds).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Repeat.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6146" name="Picture 2" descr="7 Best Sit Up Alternatives (With Pictures!) - Inspire US">
            <a:extLst>
              <a:ext uri="{FF2B5EF4-FFF2-40B4-BE49-F238E27FC236}">
                <a16:creationId xmlns:a16="http://schemas.microsoft.com/office/drawing/2014/main" id="{D223E7CE-E3C6-1DCA-DEF8-D608D6E460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931359"/>
            <a:ext cx="7345421" cy="246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652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itle 1">
            <a:extLst>
              <a:ext uri="{FF2B5EF4-FFF2-40B4-BE49-F238E27FC236}">
                <a16:creationId xmlns:a16="http://schemas.microsoft.com/office/drawing/2014/main" id="{EDCA438C-037D-96EF-4236-0E4D9080DD18}"/>
              </a:ext>
            </a:extLst>
          </p:cNvPr>
          <p:cNvSpPr>
            <a:spLocks noGrp="1"/>
          </p:cNvSpPr>
          <p:nvPr>
            <p:ph type="title"/>
          </p:nvPr>
        </p:nvSpPr>
        <p:spPr>
          <a:xfrm>
            <a:off x="898072" y="365126"/>
            <a:ext cx="7338405" cy="1188000"/>
          </a:xfrm>
        </p:spPr>
        <p:txBody>
          <a:bodyPr/>
          <a:lstStyle/>
          <a:p>
            <a:r>
              <a:rPr lang="en-US" dirty="0"/>
              <a:t>Leg Raise</a:t>
            </a:r>
          </a:p>
        </p:txBody>
      </p:sp>
      <p:pic>
        <p:nvPicPr>
          <p:cNvPr id="7170" name="Picture 2" descr="Captain's Chair Leg Raise: Benefits, Muscles Worked, and More - Inspire US">
            <a:extLst>
              <a:ext uri="{FF2B5EF4-FFF2-40B4-BE49-F238E27FC236}">
                <a16:creationId xmlns:a16="http://schemas.microsoft.com/office/drawing/2014/main" id="{EF194056-F534-EE82-1B18-362552D7D4B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19764" y="2731381"/>
            <a:ext cx="3591000" cy="2088642"/>
          </a:xfrm>
          <a:prstGeom prst="rect">
            <a:avLst/>
          </a:prstGeom>
          <a:solidFill>
            <a:srgbClr val="FFFFFF"/>
          </a:solidFill>
        </p:spPr>
      </p:pic>
      <p:sp>
        <p:nvSpPr>
          <p:cNvPr id="3" name="Content Placeholder 2">
            <a:extLst>
              <a:ext uri="{FF2B5EF4-FFF2-40B4-BE49-F238E27FC236}">
                <a16:creationId xmlns:a16="http://schemas.microsoft.com/office/drawing/2014/main" id="{AA8FF056-E2AC-A477-7E71-9251F40A45FC}"/>
              </a:ext>
            </a:extLst>
          </p:cNvPr>
          <p:cNvSpPr>
            <a:spLocks noGrp="1"/>
          </p:cNvSpPr>
          <p:nvPr>
            <p:ph sz="half" idx="2"/>
          </p:nvPr>
        </p:nvSpPr>
        <p:spPr>
          <a:xfrm>
            <a:off x="4645477" y="1600033"/>
            <a:ext cx="3591000" cy="4351338"/>
          </a:xfrm>
        </p:spPr>
        <p:txBody>
          <a:bodyPr>
            <a:normAutofit/>
          </a:bodyPr>
          <a:lstStyle/>
          <a:p>
            <a:pPr marL="0" marR="0">
              <a:spcBef>
                <a:spcPts val="0"/>
              </a:spcBef>
              <a:spcAft>
                <a:spcPts val="0"/>
              </a:spcAft>
            </a:pPr>
            <a:r>
              <a:rPr lang="en-US" sz="2000" dirty="0">
                <a:effectLst/>
              </a:rPr>
              <a:t>Finally, imagine that you will be doing a leg raise from your chair. Sit with your back straight and using your leg and core muscles, lift your leg where it is completely extended, parallel to the floor. </a:t>
            </a:r>
          </a:p>
          <a:p>
            <a:pPr marL="342900" marR="0" lvl="0" indent="-342900">
              <a:spcBef>
                <a:spcPts val="0"/>
              </a:spcBef>
              <a:spcAft>
                <a:spcPts val="0"/>
              </a:spcAft>
              <a:buFont typeface="Symbol" panose="05050102010706020507" pitchFamily="18" charset="2"/>
              <a:buChar char=""/>
            </a:pPr>
            <a:r>
              <a:rPr lang="en-US" sz="2000" dirty="0">
                <a:effectLst/>
              </a:rPr>
              <a:t>Hold the tension (5-10 seconds). </a:t>
            </a:r>
          </a:p>
          <a:p>
            <a:pPr marL="342900" marR="0" lvl="0" indent="-342900">
              <a:spcBef>
                <a:spcPts val="0"/>
              </a:spcBef>
              <a:spcAft>
                <a:spcPts val="0"/>
              </a:spcAft>
              <a:buFont typeface="Symbol" panose="05050102010706020507" pitchFamily="18" charset="2"/>
              <a:buChar char=""/>
            </a:pPr>
            <a:r>
              <a:rPr lang="en-US" sz="2000" dirty="0">
                <a:effectLst/>
              </a:rPr>
              <a:t>Relax your muscles (5-10 seconds). </a:t>
            </a:r>
          </a:p>
          <a:p>
            <a:pPr marL="342900" marR="0" lvl="0" indent="-342900">
              <a:spcBef>
                <a:spcPts val="0"/>
              </a:spcBef>
              <a:spcAft>
                <a:spcPts val="0"/>
              </a:spcAft>
              <a:buFont typeface="Symbol" panose="05050102010706020507" pitchFamily="18" charset="2"/>
              <a:buChar char=""/>
            </a:pPr>
            <a:r>
              <a:rPr lang="en-US" sz="2000" dirty="0">
                <a:effectLst/>
              </a:rPr>
              <a:t>Repeat. </a:t>
            </a:r>
          </a:p>
          <a:p>
            <a:pPr marL="0" indent="0">
              <a:buNone/>
            </a:pPr>
            <a:endParaRPr lang="en-US" dirty="0"/>
          </a:p>
        </p:txBody>
      </p:sp>
      <p:pic>
        <p:nvPicPr>
          <p:cNvPr id="6" name="Graphic 5" descr="Trophy with solid fill">
            <a:hlinkClick r:id="rId3" action="ppaction://hlinksldjump"/>
            <a:extLst>
              <a:ext uri="{FF2B5EF4-FFF2-40B4-BE49-F238E27FC236}">
                <a16:creationId xmlns:a16="http://schemas.microsoft.com/office/drawing/2014/main" id="{386CBD29-25D2-3245-2632-3B273BC74E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29600" y="5943600"/>
            <a:ext cx="914400" cy="914400"/>
          </a:xfrm>
          <a:prstGeom prst="rect">
            <a:avLst/>
          </a:prstGeom>
        </p:spPr>
      </p:pic>
    </p:spTree>
    <p:extLst>
      <p:ext uri="{BB962C8B-B14F-4D97-AF65-F5344CB8AC3E}">
        <p14:creationId xmlns:p14="http://schemas.microsoft.com/office/powerpoint/2010/main" val="768809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1450" y="1085851"/>
            <a:ext cx="8172450" cy="571499"/>
          </a:xfrm>
        </p:spPr>
        <p:txBody>
          <a:bodyPr>
            <a:normAutofit fontScale="90000"/>
          </a:bodyPr>
          <a:lstStyle/>
          <a:p>
            <a:r>
              <a:rPr lang="en-US" dirty="0"/>
              <a:t>Free Throw Breathing</a:t>
            </a:r>
          </a:p>
        </p:txBody>
      </p:sp>
      <p:pic>
        <p:nvPicPr>
          <p:cNvPr id="15" name="Picture 14" descr="A person wearing a jersey&#10;&#10;Description automatically generated with low confidence">
            <a:extLst>
              <a:ext uri="{FF2B5EF4-FFF2-40B4-BE49-F238E27FC236}">
                <a16:creationId xmlns:a16="http://schemas.microsoft.com/office/drawing/2014/main" id="{7769F0B1-3452-F41A-665F-BDDA259C731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114800" y="2114550"/>
            <a:ext cx="4673600" cy="2628900"/>
          </a:xfrm>
          <a:prstGeom prst="rect">
            <a:avLst/>
          </a:prstGeom>
        </p:spPr>
      </p:pic>
      <p:pic>
        <p:nvPicPr>
          <p:cNvPr id="6" name="Graphic 5" descr="Basketball with solid fill">
            <a:hlinkClick r:id="rId4" action="ppaction://hlinksldjump"/>
            <a:extLst>
              <a:ext uri="{FF2B5EF4-FFF2-40B4-BE49-F238E27FC236}">
                <a16:creationId xmlns:a16="http://schemas.microsoft.com/office/drawing/2014/main" id="{C73D9AAC-80F1-B74E-85F2-330C435F4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98427" y="5929745"/>
            <a:ext cx="914400" cy="914400"/>
          </a:xfrm>
          <a:prstGeom prst="rect">
            <a:avLst/>
          </a:prstGeom>
        </p:spPr>
      </p:pic>
    </p:spTree>
    <p:extLst>
      <p:ext uri="{BB962C8B-B14F-4D97-AF65-F5344CB8AC3E}">
        <p14:creationId xmlns:p14="http://schemas.microsoft.com/office/powerpoint/2010/main" val="57609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57201"/>
            <a:ext cx="8001000" cy="1143000"/>
          </a:xfrm>
        </p:spPr>
        <p:txBody>
          <a:bodyPr>
            <a:normAutofit/>
          </a:bodyPr>
          <a:lstStyle/>
          <a:p>
            <a:r>
              <a:rPr lang="en-US" dirty="0"/>
              <a:t>Breathing and Soccer</a:t>
            </a:r>
          </a:p>
        </p:txBody>
      </p:sp>
      <p:sp>
        <p:nvSpPr>
          <p:cNvPr id="3" name="Footer Placeholder 2">
            <a:extLst>
              <a:ext uri="{FF2B5EF4-FFF2-40B4-BE49-F238E27FC236}">
                <a16:creationId xmlns:a16="http://schemas.microsoft.com/office/drawing/2014/main" id="{2FA1E081-4E8A-1A4C-9E8E-4C0ED6437568}"/>
              </a:ext>
            </a:extLst>
          </p:cNvPr>
          <p:cNvSpPr>
            <a:spLocks noGrp="1"/>
          </p:cNvSpPr>
          <p:nvPr>
            <p:ph type="ftr" sz="quarter" idx="11"/>
          </p:nvPr>
        </p:nvSpPr>
        <p:spPr>
          <a:xfrm>
            <a:off x="2209800" y="6271894"/>
            <a:ext cx="3972561" cy="365760"/>
          </a:xfrm>
        </p:spPr>
        <p:txBody>
          <a:bodyPr/>
          <a:lstStyle/>
          <a:p>
            <a:r>
              <a:rPr lang="en-US" sz="1200" dirty="0">
                <a:solidFill>
                  <a:schemeClr val="tx1"/>
                </a:solidFill>
              </a:rPr>
              <a:t>Resource created by the MUSC Telehealth Outreach Program</a:t>
            </a:r>
          </a:p>
          <a:p>
            <a:endParaRPr lang="en-US" dirty="0"/>
          </a:p>
        </p:txBody>
      </p:sp>
      <p:pic>
        <p:nvPicPr>
          <p:cNvPr id="4" name="Picture 3">
            <a:extLst>
              <a:ext uri="{FF2B5EF4-FFF2-40B4-BE49-F238E27FC236}">
                <a16:creationId xmlns:a16="http://schemas.microsoft.com/office/drawing/2014/main" id="{5BC73E40-DADE-C846-AB32-A742A2C043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273968" y="1905000"/>
            <a:ext cx="6367463" cy="4244975"/>
          </a:xfrm>
          <a:prstGeom prst="rect">
            <a:avLst/>
          </a:prstGeom>
        </p:spPr>
      </p:pic>
    </p:spTree>
    <p:extLst>
      <p:ext uri="{BB962C8B-B14F-4D97-AF65-F5344CB8AC3E}">
        <p14:creationId xmlns:p14="http://schemas.microsoft.com/office/powerpoint/2010/main" val="110520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CFA2F-4117-446C-828F-A1A93127C16D}"/>
              </a:ext>
            </a:extLst>
          </p:cNvPr>
          <p:cNvSpPr>
            <a:spLocks noGrp="1"/>
          </p:cNvSpPr>
          <p:nvPr>
            <p:ph type="title"/>
          </p:nvPr>
        </p:nvSpPr>
        <p:spPr>
          <a:xfrm>
            <a:off x="457200" y="457200"/>
            <a:ext cx="7620000" cy="960438"/>
          </a:xfrm>
        </p:spPr>
        <p:txBody>
          <a:bodyPr/>
          <a:lstStyle/>
          <a:p>
            <a:r>
              <a:rPr lang="en-US" sz="4000" b="1" dirty="0"/>
              <a:t>Provider’s Instructions</a:t>
            </a:r>
            <a:br>
              <a:rPr lang="en-US" sz="4800" b="1" dirty="0"/>
            </a:br>
            <a:endParaRPr lang="en-US" dirty="0"/>
          </a:p>
        </p:txBody>
      </p:sp>
      <p:sp>
        <p:nvSpPr>
          <p:cNvPr id="3" name="Content Placeholder 2">
            <a:extLst>
              <a:ext uri="{FF2B5EF4-FFF2-40B4-BE49-F238E27FC236}">
                <a16:creationId xmlns:a16="http://schemas.microsoft.com/office/drawing/2014/main" id="{4DA34B2C-8F89-4131-B4C1-AC40CC84009A}"/>
              </a:ext>
            </a:extLst>
          </p:cNvPr>
          <p:cNvSpPr>
            <a:spLocks noGrp="1"/>
          </p:cNvSpPr>
          <p:nvPr>
            <p:ph idx="1"/>
          </p:nvPr>
        </p:nvSpPr>
        <p:spPr/>
        <p:txBody>
          <a:bodyPr>
            <a:normAutofit lnSpcReduction="10000"/>
          </a:bodyPr>
          <a:lstStyle/>
          <a:p>
            <a:r>
              <a:rPr lang="en-US" sz="2400" dirty="0"/>
              <a:t>This presentation explains the importance of relaxation practices in sports.</a:t>
            </a:r>
          </a:p>
          <a:p>
            <a:r>
              <a:rPr lang="en-US" sz="2400" dirty="0"/>
              <a:t>This is ideal for a child who is interested in sports.</a:t>
            </a:r>
          </a:p>
          <a:p>
            <a:r>
              <a:rPr lang="en-US" sz="2400" dirty="0"/>
              <a:t>Share the slides in the order they appear as each slide builds from the previous one. </a:t>
            </a:r>
          </a:p>
          <a:p>
            <a:r>
              <a:rPr lang="en-US" sz="2400" dirty="0"/>
              <a:t>You will be teaching 3 types of relaxation exercises, but you can add other ones as you see fit. </a:t>
            </a:r>
          </a:p>
          <a:p>
            <a:r>
              <a:rPr lang="en-US" sz="2400" dirty="0"/>
              <a:t>If you have time, find a video of a soccer player taking a  deep breath before a penalty kick to show in conjunction with this presentation.</a:t>
            </a:r>
          </a:p>
          <a:p>
            <a:r>
              <a:rPr lang="en-US" sz="2400" dirty="0"/>
              <a:t>You can end this activity by practicing with the child one of the relaxation exercises. </a:t>
            </a:r>
            <a:endParaRPr lang="en-US" dirty="0"/>
          </a:p>
        </p:txBody>
      </p:sp>
    </p:spTree>
    <p:extLst>
      <p:ext uri="{BB962C8B-B14F-4D97-AF65-F5344CB8AC3E}">
        <p14:creationId xmlns:p14="http://schemas.microsoft.com/office/powerpoint/2010/main" val="4031949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Did you know!?!</a:t>
            </a:r>
          </a:p>
        </p:txBody>
      </p:sp>
      <p:sp>
        <p:nvSpPr>
          <p:cNvPr id="3" name="Content Placeholder 2"/>
          <p:cNvSpPr>
            <a:spLocks noGrp="1"/>
          </p:cNvSpPr>
          <p:nvPr>
            <p:ph idx="1"/>
          </p:nvPr>
        </p:nvSpPr>
        <p:spPr>
          <a:xfrm>
            <a:off x="457200" y="1828800"/>
            <a:ext cx="7620000" cy="4267200"/>
          </a:xfrm>
        </p:spPr>
        <p:txBody>
          <a:bodyPr/>
          <a:lstStyle/>
          <a:p>
            <a:r>
              <a:rPr lang="en-US" sz="3200" dirty="0"/>
              <a:t>Soccer players practice controlled breathing</a:t>
            </a:r>
          </a:p>
          <a:p>
            <a:pPr lvl="1"/>
            <a:r>
              <a:rPr lang="en-US" sz="3200" dirty="0"/>
              <a:t>Why?</a:t>
            </a:r>
          </a:p>
          <a:p>
            <a:pPr lvl="2"/>
            <a:r>
              <a:rPr lang="en-US" sz="2800" dirty="0"/>
              <a:t>It helps them feel calm</a:t>
            </a:r>
          </a:p>
          <a:p>
            <a:pPr lvl="2"/>
            <a:r>
              <a:rPr lang="en-US" sz="2800" dirty="0"/>
              <a:t>It helps them focus</a:t>
            </a:r>
          </a:p>
          <a:p>
            <a:pPr lvl="2"/>
            <a:r>
              <a:rPr lang="en-US" sz="2800" dirty="0"/>
              <a:t>It helps prepare them for the game</a:t>
            </a:r>
          </a:p>
          <a:p>
            <a:pPr marL="777240" lvl="2" indent="0">
              <a:buNone/>
            </a:pPr>
            <a:endParaRPr lang="en-US" dirty="0"/>
          </a:p>
        </p:txBody>
      </p:sp>
    </p:spTree>
    <p:extLst>
      <p:ext uri="{BB962C8B-B14F-4D97-AF65-F5344CB8AC3E}">
        <p14:creationId xmlns:p14="http://schemas.microsoft.com/office/powerpoint/2010/main" val="1218695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Things Players to do relax…</a:t>
            </a:r>
          </a:p>
        </p:txBody>
      </p:sp>
      <p:sp>
        <p:nvSpPr>
          <p:cNvPr id="3" name="Content Placeholder 2"/>
          <p:cNvSpPr>
            <a:spLocks noGrp="1"/>
          </p:cNvSpPr>
          <p:nvPr>
            <p:ph idx="1"/>
          </p:nvPr>
        </p:nvSpPr>
        <p:spPr/>
        <p:txBody>
          <a:bodyPr>
            <a:normAutofit/>
          </a:bodyPr>
          <a:lstStyle/>
          <a:p>
            <a:r>
              <a:rPr lang="en-US" sz="3600" dirty="0"/>
              <a:t>(1) Controlled Breathing</a:t>
            </a:r>
          </a:p>
          <a:p>
            <a:r>
              <a:rPr lang="en-US" sz="3600" dirty="0"/>
              <a:t>(2) Visualization </a:t>
            </a:r>
          </a:p>
          <a:p>
            <a:r>
              <a:rPr lang="en-US" sz="3600" dirty="0"/>
              <a:t>(3) Progressive Muscle Relaxation</a:t>
            </a:r>
          </a:p>
        </p:txBody>
      </p:sp>
      <p:pic>
        <p:nvPicPr>
          <p:cNvPr id="8" name="Picture 7">
            <a:extLst>
              <a:ext uri="{FF2B5EF4-FFF2-40B4-BE49-F238E27FC236}">
                <a16:creationId xmlns:a16="http://schemas.microsoft.com/office/drawing/2014/main" id="{F1E9913D-0840-BF49-8349-5BA0AE48E4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400300" y="3551092"/>
            <a:ext cx="4343400" cy="3227388"/>
          </a:xfrm>
          <a:prstGeom prst="rect">
            <a:avLst/>
          </a:prstGeom>
        </p:spPr>
      </p:pic>
    </p:spTree>
    <p:extLst>
      <p:ext uri="{BB962C8B-B14F-4D97-AF65-F5344CB8AC3E}">
        <p14:creationId xmlns:p14="http://schemas.microsoft.com/office/powerpoint/2010/main" val="57662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happens when a player takes a penalty kick?</a:t>
            </a:r>
          </a:p>
        </p:txBody>
      </p:sp>
      <p:sp>
        <p:nvSpPr>
          <p:cNvPr id="3" name="Footer Placeholder 2">
            <a:extLst>
              <a:ext uri="{FF2B5EF4-FFF2-40B4-BE49-F238E27FC236}">
                <a16:creationId xmlns:a16="http://schemas.microsoft.com/office/drawing/2014/main" id="{0BA933D6-9918-3D4A-84F6-7F334513E4EF}"/>
              </a:ext>
            </a:extLst>
          </p:cNvPr>
          <p:cNvSpPr>
            <a:spLocks noGrp="1"/>
          </p:cNvSpPr>
          <p:nvPr>
            <p:ph type="ftr" sz="quarter" idx="11"/>
          </p:nvPr>
        </p:nvSpPr>
        <p:spPr/>
        <p:txBody>
          <a:bodyPr/>
          <a:lstStyle/>
          <a:p>
            <a:r>
              <a:rPr lang="en-US"/>
              <a:t>Resource created by the MUSC Telehealth Outreach Program</a:t>
            </a:r>
          </a:p>
          <a:p>
            <a:endParaRPr lang="en-US" dirty="0"/>
          </a:p>
        </p:txBody>
      </p:sp>
    </p:spTree>
    <p:extLst>
      <p:ext uri="{BB962C8B-B14F-4D97-AF65-F5344CB8AC3E}">
        <p14:creationId xmlns:p14="http://schemas.microsoft.com/office/powerpoint/2010/main" val="126318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Penalty Kick		</a:t>
            </a:r>
          </a:p>
        </p:txBody>
      </p:sp>
      <p:sp>
        <p:nvSpPr>
          <p:cNvPr id="3" name="Content Placeholder 2"/>
          <p:cNvSpPr>
            <a:spLocks noGrp="1"/>
          </p:cNvSpPr>
          <p:nvPr>
            <p:ph idx="1"/>
          </p:nvPr>
        </p:nvSpPr>
        <p:spPr/>
        <p:txBody>
          <a:bodyPr>
            <a:normAutofit/>
          </a:bodyPr>
          <a:lstStyle/>
          <a:p>
            <a:r>
              <a:rPr lang="en-US" sz="3600" dirty="0"/>
              <a:t>How does he know how many steps to take?</a:t>
            </a:r>
          </a:p>
          <a:p>
            <a:r>
              <a:rPr lang="en-US" sz="3600" dirty="0"/>
              <a:t>How does he know where the ball is going to go?</a:t>
            </a:r>
          </a:p>
          <a:p>
            <a:r>
              <a:rPr lang="en-US" sz="3600" dirty="0"/>
              <a:t>What does he do in the video?</a:t>
            </a:r>
          </a:p>
        </p:txBody>
      </p:sp>
    </p:spTree>
    <p:extLst>
      <p:ext uri="{BB962C8B-B14F-4D97-AF65-F5344CB8AC3E}">
        <p14:creationId xmlns:p14="http://schemas.microsoft.com/office/powerpoint/2010/main" val="157570060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3.xml><?xml version="1.0" encoding="utf-8"?>
<a:theme xmlns:a="http://schemas.openxmlformats.org/drawingml/2006/main" name="Office Theme">
  <a:themeElements>
    <a:clrScheme name="Custom 12">
      <a:dk1>
        <a:srgbClr val="222A35"/>
      </a:dk1>
      <a:lt1>
        <a:sysClr val="window" lastClr="FFFFFF"/>
      </a:lt1>
      <a:dk2>
        <a:srgbClr val="525252"/>
      </a:dk2>
      <a:lt2>
        <a:srgbClr val="B9B9B9"/>
      </a:lt2>
      <a:accent1>
        <a:srgbClr val="00A39F"/>
      </a:accent1>
      <a:accent2>
        <a:srgbClr val="00A39F"/>
      </a:accent2>
      <a:accent3>
        <a:srgbClr val="808080"/>
      </a:accent3>
      <a:accent4>
        <a:srgbClr val="AFDFDF"/>
      </a:accent4>
      <a:accent5>
        <a:srgbClr val="AFDFDF"/>
      </a:accent5>
      <a:accent6>
        <a:srgbClr val="4B5D75"/>
      </a:accent6>
      <a:hlink>
        <a:srgbClr val="4B5D75"/>
      </a:hlink>
      <a:folHlink>
        <a:srgbClr val="007272"/>
      </a:folHlink>
    </a:clrScheme>
    <a:fontScheme name="Custom 14">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5400">
          <a:solidFill>
            <a:schemeClr val="accent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22423853_Sports award photo album_AAS_v4" id="{A8ADD10C-C8A2-4081-B8FD-9CB8EE780F98}" vid="{8ADEED8E-CAF7-41D0-90AC-B0E57C310760}"/>
    </a:ext>
  </a:extLst>
</a:theme>
</file>

<file path=ppt/theme/theme4.xml><?xml version="1.0" encoding="utf-8"?>
<a:theme xmlns:a="http://schemas.openxmlformats.org/drawingml/2006/main" name="Basketball 16x9">
  <a:themeElements>
    <a:clrScheme name="Basketball">
      <a:dk1>
        <a:sysClr val="windowText" lastClr="000000"/>
      </a:dk1>
      <a:lt1>
        <a:sysClr val="window" lastClr="FFFFFF"/>
      </a:lt1>
      <a:dk2>
        <a:srgbClr val="51270B"/>
      </a:dk2>
      <a:lt2>
        <a:srgbClr val="CAAF92"/>
      </a:lt2>
      <a:accent1>
        <a:srgbClr val="8C061E"/>
      </a:accent1>
      <a:accent2>
        <a:srgbClr val="CD0205"/>
      </a:accent2>
      <a:accent3>
        <a:srgbClr val="D05002"/>
      </a:accent3>
      <a:accent4>
        <a:srgbClr val="052A5E"/>
      </a:accent4>
      <a:accent5>
        <a:srgbClr val="1A559C"/>
      </a:accent5>
      <a:accent6>
        <a:srgbClr val="156645"/>
      </a:accent6>
      <a:hlink>
        <a:srgbClr val="D05002"/>
      </a:hlink>
      <a:folHlink>
        <a:srgbClr val="808080"/>
      </a:folHlink>
    </a:clrScheme>
    <a:fontScheme name="Impact - Franklin Gothic Medium">
      <a:majorFont>
        <a:latin typeface="Impact"/>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ketball presentation (widescreen).potx" id="{CC5AF3F1-F1AD-46F5-B229-4E1329F06412}" vid="{B7E1BF64-2168-4738-AA42-CF7C9F7F9E9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Adjacency</Template>
  <TotalTime>703</TotalTime>
  <Words>1051</Words>
  <Application>Microsoft Office PowerPoint</Application>
  <PresentationFormat>On-screen Show (4:3)</PresentationFormat>
  <Paragraphs>101</Paragraphs>
  <Slides>24</Slides>
  <Notes>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24</vt:i4>
      </vt:variant>
    </vt:vector>
  </HeadingPairs>
  <TitlesOfParts>
    <vt:vector size="37" baseType="lpstr">
      <vt:lpstr>Arial</vt:lpstr>
      <vt:lpstr>Calibri</vt:lpstr>
      <vt:lpstr>Calibri Light</vt:lpstr>
      <vt:lpstr>Cambria</vt:lpstr>
      <vt:lpstr>Franklin Gothic Medium</vt:lpstr>
      <vt:lpstr>Impact</vt:lpstr>
      <vt:lpstr>Lucida Sans</vt:lpstr>
      <vt:lpstr>Symbol</vt:lpstr>
      <vt:lpstr>Times New Roman</vt:lpstr>
      <vt:lpstr>Adjacency</vt:lpstr>
      <vt:lpstr>Health Fitness 16x9</vt:lpstr>
      <vt:lpstr>Office Theme</vt:lpstr>
      <vt:lpstr>Basketball 16x9</vt:lpstr>
      <vt:lpstr>Relaxation &amp; Sports</vt:lpstr>
      <vt:lpstr>Content</vt:lpstr>
      <vt:lpstr>Free Throw Breathing</vt:lpstr>
      <vt:lpstr>Breathing and Soccer</vt:lpstr>
      <vt:lpstr>Provider’s Instructions </vt:lpstr>
      <vt:lpstr>Did you know!?!</vt:lpstr>
      <vt:lpstr>3 Things Players to do relax…</vt:lpstr>
      <vt:lpstr>What happens when a player takes a penalty kick?</vt:lpstr>
      <vt:lpstr>Penalty Kick  </vt:lpstr>
      <vt:lpstr>Soccer is a “mental game” </vt:lpstr>
      <vt:lpstr>But, he only took one breath…</vt:lpstr>
      <vt:lpstr>PRACTICE!!!!</vt:lpstr>
      <vt:lpstr>How do we build our skills?</vt:lpstr>
      <vt:lpstr>Controlled Breathing is the same in therapy!</vt:lpstr>
      <vt:lpstr>Let’s Practice!</vt:lpstr>
      <vt:lpstr>Weight Lifting PMR</vt:lpstr>
      <vt:lpstr>Directions:</vt:lpstr>
      <vt:lpstr>Bench Press</vt:lpstr>
      <vt:lpstr>Overhead Press</vt:lpstr>
      <vt:lpstr>Lateral Raise</vt:lpstr>
      <vt:lpstr>Leg Press</vt:lpstr>
      <vt:lpstr>Calf Raise</vt:lpstr>
      <vt:lpstr>Sit Up</vt:lpstr>
      <vt:lpstr>Leg Raise</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Breathing and Soccer</dc:title>
  <dc:creator>Windows User</dc:creator>
  <cp:lastModifiedBy>Paula Condol</cp:lastModifiedBy>
  <cp:revision>17</cp:revision>
  <dcterms:created xsi:type="dcterms:W3CDTF">2017-03-23T18:47:10Z</dcterms:created>
  <dcterms:modified xsi:type="dcterms:W3CDTF">2024-10-14T14:26:27Z</dcterms:modified>
</cp:coreProperties>
</file>