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 id="2147483791" r:id="rId4"/>
  </p:sldMasterIdLst>
  <p:notesMasterIdLst>
    <p:notesMasterId r:id="rId29"/>
  </p:notesMasterIdLst>
  <p:sldIdLst>
    <p:sldId id="269" r:id="rId5"/>
    <p:sldId id="270" r:id="rId6"/>
    <p:sldId id="281" r:id="rId7"/>
    <p:sldId id="256" r:id="rId8"/>
    <p:sldId id="268" r:id="rId9"/>
    <p:sldId id="257" r:id="rId10"/>
    <p:sldId id="258" r:id="rId11"/>
    <p:sldId id="261" r:id="rId12"/>
    <p:sldId id="262" r:id="rId13"/>
    <p:sldId id="260" r:id="rId14"/>
    <p:sldId id="263" r:id="rId15"/>
    <p:sldId id="265" r:id="rId16"/>
    <p:sldId id="264" r:id="rId17"/>
    <p:sldId id="266" r:id="rId18"/>
    <p:sldId id="267" r:id="rId19"/>
    <p:sldId id="272" r:id="rId20"/>
    <p:sldId id="273" r:id="rId21"/>
    <p:sldId id="274" r:id="rId22"/>
    <p:sldId id="275" r:id="rId23"/>
    <p:sldId id="276" r:id="rId24"/>
    <p:sldId id="277" r:id="rId25"/>
    <p:sldId id="278" r:id="rId26"/>
    <p:sldId id="279" r:id="rId27"/>
    <p:sldId id="28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85790"/>
  </p:normalViewPr>
  <p:slideViewPr>
    <p:cSldViewPr>
      <p:cViewPr varScale="1">
        <p:scale>
          <a:sx n="70" d="100"/>
          <a:sy n="70" d="100"/>
        </p:scale>
        <p:origin x="181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CE4D30-6017-4D94-BEA0-CA09D5CBD02A}"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D36BD728-E228-4FC6-9303-763B5D6C5617}">
      <dgm:prSet/>
      <dgm:spPr/>
      <dgm:t>
        <a:bodyPr/>
        <a:lstStyle/>
        <a:p>
          <a:pPr>
            <a:lnSpc>
              <a:spcPct val="100000"/>
            </a:lnSpc>
          </a:pPr>
          <a:r>
            <a:rPr lang="es-ES" dirty="0"/>
            <a:t>Este ejercicio te ayudará a aprender cómo se tensan y relajan tus músculos. Te pediré que tenses grupos musculares específicos durante 5-10 segundos, y luego dejes que se relajen durante 5-10 segundos. Cuando te relajes, intenta hacerlo completamente y deja que el músculo se relaje por completo</a:t>
          </a:r>
          <a:r>
            <a:rPr lang="en-US" dirty="0"/>
            <a:t>. </a:t>
          </a:r>
        </a:p>
      </dgm:t>
    </dgm:pt>
    <dgm:pt modelId="{B2EFFA77-6C12-41E7-9756-C840534F8A34}" type="parTrans" cxnId="{C05C2D0D-3BB4-41AB-BCA4-7B1D17F61152}">
      <dgm:prSet/>
      <dgm:spPr/>
      <dgm:t>
        <a:bodyPr/>
        <a:lstStyle/>
        <a:p>
          <a:endParaRPr lang="en-US"/>
        </a:p>
      </dgm:t>
    </dgm:pt>
    <dgm:pt modelId="{520F72D3-51D4-41F9-9606-F939ADC2F8A4}" type="sibTrans" cxnId="{C05C2D0D-3BB4-41AB-BCA4-7B1D17F61152}">
      <dgm:prSet/>
      <dgm:spPr/>
      <dgm:t>
        <a:bodyPr/>
        <a:lstStyle/>
        <a:p>
          <a:endParaRPr lang="en-US"/>
        </a:p>
      </dgm:t>
    </dgm:pt>
    <dgm:pt modelId="{CF6D6086-7458-4328-96C1-3F36147FC1DC}">
      <dgm:prSet/>
      <dgm:spPr/>
      <dgm:t>
        <a:bodyPr/>
        <a:lstStyle/>
        <a:p>
          <a:pPr>
            <a:lnSpc>
              <a:spcPct val="100000"/>
            </a:lnSpc>
          </a:pPr>
          <a:r>
            <a:rPr lang="es-ES" dirty="0"/>
            <a:t>Siéntate cómodamente en tu silla</a:t>
          </a:r>
          <a:r>
            <a:rPr lang="en-US" dirty="0"/>
            <a:t>.</a:t>
          </a:r>
        </a:p>
      </dgm:t>
    </dgm:pt>
    <dgm:pt modelId="{83BDE326-17CD-4973-BAC8-F245A09D5AB6}" type="parTrans" cxnId="{698B4F3F-DA59-4E0D-8931-0BAB6BE200E5}">
      <dgm:prSet/>
      <dgm:spPr/>
      <dgm:t>
        <a:bodyPr/>
        <a:lstStyle/>
        <a:p>
          <a:endParaRPr lang="en-US"/>
        </a:p>
      </dgm:t>
    </dgm:pt>
    <dgm:pt modelId="{86FE14D2-0104-42FD-9EB7-CF1D5C7A9113}" type="sibTrans" cxnId="{698B4F3F-DA59-4E0D-8931-0BAB6BE200E5}">
      <dgm:prSet/>
      <dgm:spPr/>
      <dgm:t>
        <a:bodyPr/>
        <a:lstStyle/>
        <a:p>
          <a:endParaRPr lang="en-US"/>
        </a:p>
      </dgm:t>
    </dgm:pt>
    <dgm:pt modelId="{BEA9126C-B266-40AC-8C24-54BA14667779}">
      <dgm:prSet/>
      <dgm:spPr/>
      <dgm:t>
        <a:bodyPr/>
        <a:lstStyle/>
        <a:p>
          <a:pPr>
            <a:lnSpc>
              <a:spcPct val="100000"/>
            </a:lnSpc>
          </a:pPr>
          <a:r>
            <a:rPr lang="es-ES" dirty="0"/>
            <a:t>Si te sientes cómodo/a, cierra los ojos e intenta imaginar los escenarios que estamos practicando</a:t>
          </a:r>
          <a:r>
            <a:rPr lang="en-US" dirty="0"/>
            <a:t>.</a:t>
          </a:r>
        </a:p>
      </dgm:t>
    </dgm:pt>
    <dgm:pt modelId="{DF00BD1F-6F71-4E82-971E-44D444CEFC26}" type="parTrans" cxnId="{D08CEDE4-DE2E-4413-941E-B8D8CDAFB0B8}">
      <dgm:prSet/>
      <dgm:spPr/>
      <dgm:t>
        <a:bodyPr/>
        <a:lstStyle/>
        <a:p>
          <a:endParaRPr lang="en-US"/>
        </a:p>
      </dgm:t>
    </dgm:pt>
    <dgm:pt modelId="{40A8CFD5-6741-4C15-9CA1-7678E96A02E9}" type="sibTrans" cxnId="{D08CEDE4-DE2E-4413-941E-B8D8CDAFB0B8}">
      <dgm:prSet/>
      <dgm:spPr/>
      <dgm:t>
        <a:bodyPr/>
        <a:lstStyle/>
        <a:p>
          <a:endParaRPr lang="en-US"/>
        </a:p>
      </dgm:t>
    </dgm:pt>
    <dgm:pt modelId="{DBE1BA9E-E7B0-4F1D-A9CE-B7B3895ECEC7}" type="pres">
      <dgm:prSet presAssocID="{D8CE4D30-6017-4D94-BEA0-CA09D5CBD02A}" presName="root" presStyleCnt="0">
        <dgm:presLayoutVars>
          <dgm:dir/>
          <dgm:resizeHandles val="exact"/>
        </dgm:presLayoutVars>
      </dgm:prSet>
      <dgm:spPr/>
    </dgm:pt>
    <dgm:pt modelId="{9AECACFB-53C8-41A7-99F0-24F247E07DC6}" type="pres">
      <dgm:prSet presAssocID="{D36BD728-E228-4FC6-9303-763B5D6C5617}" presName="compNode" presStyleCnt="0"/>
      <dgm:spPr/>
    </dgm:pt>
    <dgm:pt modelId="{5EDEFBB9-1F46-4FFA-A0D5-12AE5AD3791D}" type="pres">
      <dgm:prSet presAssocID="{D36BD728-E228-4FC6-9303-763B5D6C5617}" presName="bgRect" presStyleLbl="bgShp" presStyleIdx="0" presStyleCnt="3"/>
      <dgm:spPr/>
    </dgm:pt>
    <dgm:pt modelId="{F23BC58C-2216-4F11-89EF-141F482F3D02}" type="pres">
      <dgm:prSet presAssocID="{D36BD728-E228-4FC6-9303-763B5D6C561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uscle Arm"/>
        </a:ext>
      </dgm:extLst>
    </dgm:pt>
    <dgm:pt modelId="{3DAC8A7B-A4FD-4F99-BCE6-B955B9D0ABD3}" type="pres">
      <dgm:prSet presAssocID="{D36BD728-E228-4FC6-9303-763B5D6C5617}" presName="spaceRect" presStyleCnt="0"/>
      <dgm:spPr/>
    </dgm:pt>
    <dgm:pt modelId="{0D24F0E6-443C-4D37-BB7B-70780A30434D}" type="pres">
      <dgm:prSet presAssocID="{D36BD728-E228-4FC6-9303-763B5D6C5617}" presName="parTx" presStyleLbl="revTx" presStyleIdx="0" presStyleCnt="3">
        <dgm:presLayoutVars>
          <dgm:chMax val="0"/>
          <dgm:chPref val="0"/>
        </dgm:presLayoutVars>
      </dgm:prSet>
      <dgm:spPr/>
    </dgm:pt>
    <dgm:pt modelId="{470DF627-893D-4F9B-AE0C-17CA3764D64D}" type="pres">
      <dgm:prSet presAssocID="{520F72D3-51D4-41F9-9606-F939ADC2F8A4}" presName="sibTrans" presStyleCnt="0"/>
      <dgm:spPr/>
    </dgm:pt>
    <dgm:pt modelId="{13946C8E-FF50-4C68-8782-CF8BBF182CBE}" type="pres">
      <dgm:prSet presAssocID="{CF6D6086-7458-4328-96C1-3F36147FC1DC}" presName="compNode" presStyleCnt="0"/>
      <dgm:spPr/>
    </dgm:pt>
    <dgm:pt modelId="{66E84DAE-D485-478F-8D45-4337238333E7}" type="pres">
      <dgm:prSet presAssocID="{CF6D6086-7458-4328-96C1-3F36147FC1DC}" presName="bgRect" presStyleLbl="bgShp" presStyleIdx="1" presStyleCnt="3"/>
      <dgm:spPr/>
    </dgm:pt>
    <dgm:pt modelId="{CBF0D0F6-5A64-48BB-874E-2999DD6A60FE}" type="pres">
      <dgm:prSet presAssocID="{CF6D6086-7458-4328-96C1-3F36147FC1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uch"/>
        </a:ext>
      </dgm:extLst>
    </dgm:pt>
    <dgm:pt modelId="{087FA49D-6155-4AD8-9A22-FDAE962C6359}" type="pres">
      <dgm:prSet presAssocID="{CF6D6086-7458-4328-96C1-3F36147FC1DC}" presName="spaceRect" presStyleCnt="0"/>
      <dgm:spPr/>
    </dgm:pt>
    <dgm:pt modelId="{53509B86-C9AC-446C-9788-D8C338266DB7}" type="pres">
      <dgm:prSet presAssocID="{CF6D6086-7458-4328-96C1-3F36147FC1DC}" presName="parTx" presStyleLbl="revTx" presStyleIdx="1" presStyleCnt="3">
        <dgm:presLayoutVars>
          <dgm:chMax val="0"/>
          <dgm:chPref val="0"/>
        </dgm:presLayoutVars>
      </dgm:prSet>
      <dgm:spPr/>
    </dgm:pt>
    <dgm:pt modelId="{5C591605-6B9F-4025-84E7-040C30FBC6CB}" type="pres">
      <dgm:prSet presAssocID="{86FE14D2-0104-42FD-9EB7-CF1D5C7A9113}" presName="sibTrans" presStyleCnt="0"/>
      <dgm:spPr/>
    </dgm:pt>
    <dgm:pt modelId="{D5CC19CB-8B8D-42D0-AA5F-91861AA7046A}" type="pres">
      <dgm:prSet presAssocID="{BEA9126C-B266-40AC-8C24-54BA14667779}" presName="compNode" presStyleCnt="0"/>
      <dgm:spPr/>
    </dgm:pt>
    <dgm:pt modelId="{65937810-D10D-4887-88DF-D317EFF534CC}" type="pres">
      <dgm:prSet presAssocID="{BEA9126C-B266-40AC-8C24-54BA14667779}" presName="bgRect" presStyleLbl="bgShp" presStyleIdx="2" presStyleCnt="3"/>
      <dgm:spPr/>
    </dgm:pt>
    <dgm:pt modelId="{C18BBCC6-C8BC-49D7-9A9F-D9012ED2149D}" type="pres">
      <dgm:prSet presAssocID="{BEA9126C-B266-40AC-8C24-54BA1466777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yes"/>
        </a:ext>
      </dgm:extLst>
    </dgm:pt>
    <dgm:pt modelId="{B6BC0156-A73E-4DD0-A838-C7D827734210}" type="pres">
      <dgm:prSet presAssocID="{BEA9126C-B266-40AC-8C24-54BA14667779}" presName="spaceRect" presStyleCnt="0"/>
      <dgm:spPr/>
    </dgm:pt>
    <dgm:pt modelId="{562B6CD1-C7C9-43A5-AA0D-4EE55C43EA71}" type="pres">
      <dgm:prSet presAssocID="{BEA9126C-B266-40AC-8C24-54BA14667779}" presName="parTx" presStyleLbl="revTx" presStyleIdx="2" presStyleCnt="3">
        <dgm:presLayoutVars>
          <dgm:chMax val="0"/>
          <dgm:chPref val="0"/>
        </dgm:presLayoutVars>
      </dgm:prSet>
      <dgm:spPr/>
    </dgm:pt>
  </dgm:ptLst>
  <dgm:cxnLst>
    <dgm:cxn modelId="{A6613A08-22E8-43F8-943A-899A8D7B3CF6}" type="presOf" srcId="{D8CE4D30-6017-4D94-BEA0-CA09D5CBD02A}" destId="{DBE1BA9E-E7B0-4F1D-A9CE-B7B3895ECEC7}" srcOrd="0" destOrd="0" presId="urn:microsoft.com/office/officeart/2018/2/layout/IconVerticalSolidList"/>
    <dgm:cxn modelId="{C05C2D0D-3BB4-41AB-BCA4-7B1D17F61152}" srcId="{D8CE4D30-6017-4D94-BEA0-CA09D5CBD02A}" destId="{D36BD728-E228-4FC6-9303-763B5D6C5617}" srcOrd="0" destOrd="0" parTransId="{B2EFFA77-6C12-41E7-9756-C840534F8A34}" sibTransId="{520F72D3-51D4-41F9-9606-F939ADC2F8A4}"/>
    <dgm:cxn modelId="{698B4F3F-DA59-4E0D-8931-0BAB6BE200E5}" srcId="{D8CE4D30-6017-4D94-BEA0-CA09D5CBD02A}" destId="{CF6D6086-7458-4328-96C1-3F36147FC1DC}" srcOrd="1" destOrd="0" parTransId="{83BDE326-17CD-4973-BAC8-F245A09D5AB6}" sibTransId="{86FE14D2-0104-42FD-9EB7-CF1D5C7A9113}"/>
    <dgm:cxn modelId="{00000E6B-DACA-4F78-9962-B5E210DF9431}" type="presOf" srcId="{BEA9126C-B266-40AC-8C24-54BA14667779}" destId="{562B6CD1-C7C9-43A5-AA0D-4EE55C43EA71}" srcOrd="0" destOrd="0" presId="urn:microsoft.com/office/officeart/2018/2/layout/IconVerticalSolidList"/>
    <dgm:cxn modelId="{D4F04C82-CA26-4B5D-9E22-69FD38987013}" type="presOf" srcId="{D36BD728-E228-4FC6-9303-763B5D6C5617}" destId="{0D24F0E6-443C-4D37-BB7B-70780A30434D}" srcOrd="0" destOrd="0" presId="urn:microsoft.com/office/officeart/2018/2/layout/IconVerticalSolidList"/>
    <dgm:cxn modelId="{C715B797-AE85-41C7-AE9A-E60EE348E76E}" type="presOf" srcId="{CF6D6086-7458-4328-96C1-3F36147FC1DC}" destId="{53509B86-C9AC-446C-9788-D8C338266DB7}" srcOrd="0" destOrd="0" presId="urn:microsoft.com/office/officeart/2018/2/layout/IconVerticalSolidList"/>
    <dgm:cxn modelId="{D08CEDE4-DE2E-4413-941E-B8D8CDAFB0B8}" srcId="{D8CE4D30-6017-4D94-BEA0-CA09D5CBD02A}" destId="{BEA9126C-B266-40AC-8C24-54BA14667779}" srcOrd="2" destOrd="0" parTransId="{DF00BD1F-6F71-4E82-971E-44D444CEFC26}" sibTransId="{40A8CFD5-6741-4C15-9CA1-7678E96A02E9}"/>
    <dgm:cxn modelId="{4A46C67C-0B79-4CAC-BEFD-855ED811143E}" type="presParOf" srcId="{DBE1BA9E-E7B0-4F1D-A9CE-B7B3895ECEC7}" destId="{9AECACFB-53C8-41A7-99F0-24F247E07DC6}" srcOrd="0" destOrd="0" presId="urn:microsoft.com/office/officeart/2018/2/layout/IconVerticalSolidList"/>
    <dgm:cxn modelId="{71A962B0-069F-4F3B-9922-1ECD426A7DC3}" type="presParOf" srcId="{9AECACFB-53C8-41A7-99F0-24F247E07DC6}" destId="{5EDEFBB9-1F46-4FFA-A0D5-12AE5AD3791D}" srcOrd="0" destOrd="0" presId="urn:microsoft.com/office/officeart/2018/2/layout/IconVerticalSolidList"/>
    <dgm:cxn modelId="{437C90E6-C079-4B69-AD19-D0D1C6F74B98}" type="presParOf" srcId="{9AECACFB-53C8-41A7-99F0-24F247E07DC6}" destId="{F23BC58C-2216-4F11-89EF-141F482F3D02}" srcOrd="1" destOrd="0" presId="urn:microsoft.com/office/officeart/2018/2/layout/IconVerticalSolidList"/>
    <dgm:cxn modelId="{D2F96993-855F-4F87-B29A-C99E827F9826}" type="presParOf" srcId="{9AECACFB-53C8-41A7-99F0-24F247E07DC6}" destId="{3DAC8A7B-A4FD-4F99-BCE6-B955B9D0ABD3}" srcOrd="2" destOrd="0" presId="urn:microsoft.com/office/officeart/2018/2/layout/IconVerticalSolidList"/>
    <dgm:cxn modelId="{0A110243-B298-4F81-9975-E7723E7BB45D}" type="presParOf" srcId="{9AECACFB-53C8-41A7-99F0-24F247E07DC6}" destId="{0D24F0E6-443C-4D37-BB7B-70780A30434D}" srcOrd="3" destOrd="0" presId="urn:microsoft.com/office/officeart/2018/2/layout/IconVerticalSolidList"/>
    <dgm:cxn modelId="{A7C22972-E8DC-457B-BD79-6CA7D7338264}" type="presParOf" srcId="{DBE1BA9E-E7B0-4F1D-A9CE-B7B3895ECEC7}" destId="{470DF627-893D-4F9B-AE0C-17CA3764D64D}" srcOrd="1" destOrd="0" presId="urn:microsoft.com/office/officeart/2018/2/layout/IconVerticalSolidList"/>
    <dgm:cxn modelId="{B271D12B-20EF-40EB-A514-C5E14769AC91}" type="presParOf" srcId="{DBE1BA9E-E7B0-4F1D-A9CE-B7B3895ECEC7}" destId="{13946C8E-FF50-4C68-8782-CF8BBF182CBE}" srcOrd="2" destOrd="0" presId="urn:microsoft.com/office/officeart/2018/2/layout/IconVerticalSolidList"/>
    <dgm:cxn modelId="{EB511993-2319-48E8-8B6D-42414D213C76}" type="presParOf" srcId="{13946C8E-FF50-4C68-8782-CF8BBF182CBE}" destId="{66E84DAE-D485-478F-8D45-4337238333E7}" srcOrd="0" destOrd="0" presId="urn:microsoft.com/office/officeart/2018/2/layout/IconVerticalSolidList"/>
    <dgm:cxn modelId="{1159508A-B531-4E9C-80AC-9AB6E12F1F4E}" type="presParOf" srcId="{13946C8E-FF50-4C68-8782-CF8BBF182CBE}" destId="{CBF0D0F6-5A64-48BB-874E-2999DD6A60FE}" srcOrd="1" destOrd="0" presId="urn:microsoft.com/office/officeart/2018/2/layout/IconVerticalSolidList"/>
    <dgm:cxn modelId="{4CA5F5F0-5FD1-4AFB-BF7E-C23BCABBD858}" type="presParOf" srcId="{13946C8E-FF50-4C68-8782-CF8BBF182CBE}" destId="{087FA49D-6155-4AD8-9A22-FDAE962C6359}" srcOrd="2" destOrd="0" presId="urn:microsoft.com/office/officeart/2018/2/layout/IconVerticalSolidList"/>
    <dgm:cxn modelId="{03A43A7E-4FB2-4A3C-8900-4330A7D01B35}" type="presParOf" srcId="{13946C8E-FF50-4C68-8782-CF8BBF182CBE}" destId="{53509B86-C9AC-446C-9788-D8C338266DB7}" srcOrd="3" destOrd="0" presId="urn:microsoft.com/office/officeart/2018/2/layout/IconVerticalSolidList"/>
    <dgm:cxn modelId="{8B6DA815-9E8D-412C-BFC0-9372A0DC1FE6}" type="presParOf" srcId="{DBE1BA9E-E7B0-4F1D-A9CE-B7B3895ECEC7}" destId="{5C591605-6B9F-4025-84E7-040C30FBC6CB}" srcOrd="3" destOrd="0" presId="urn:microsoft.com/office/officeart/2018/2/layout/IconVerticalSolidList"/>
    <dgm:cxn modelId="{370847DE-B004-4A3D-A40C-DBA7E7E1A429}" type="presParOf" srcId="{DBE1BA9E-E7B0-4F1D-A9CE-B7B3895ECEC7}" destId="{D5CC19CB-8B8D-42D0-AA5F-91861AA7046A}" srcOrd="4" destOrd="0" presId="urn:microsoft.com/office/officeart/2018/2/layout/IconVerticalSolidList"/>
    <dgm:cxn modelId="{87D4F262-8190-46D5-A6F8-1BEDA4588F56}" type="presParOf" srcId="{D5CC19CB-8B8D-42D0-AA5F-91861AA7046A}" destId="{65937810-D10D-4887-88DF-D317EFF534CC}" srcOrd="0" destOrd="0" presId="urn:microsoft.com/office/officeart/2018/2/layout/IconVerticalSolidList"/>
    <dgm:cxn modelId="{D1ACC9D6-39C1-4E73-B128-5F7443BDD2A4}" type="presParOf" srcId="{D5CC19CB-8B8D-42D0-AA5F-91861AA7046A}" destId="{C18BBCC6-C8BC-49D7-9A9F-D9012ED2149D}" srcOrd="1" destOrd="0" presId="urn:microsoft.com/office/officeart/2018/2/layout/IconVerticalSolidList"/>
    <dgm:cxn modelId="{CB8CC0B1-CFA0-4602-B704-5E77FB28223F}" type="presParOf" srcId="{D5CC19CB-8B8D-42D0-AA5F-91861AA7046A}" destId="{B6BC0156-A73E-4DD0-A838-C7D827734210}" srcOrd="2" destOrd="0" presId="urn:microsoft.com/office/officeart/2018/2/layout/IconVerticalSolidList"/>
    <dgm:cxn modelId="{36491980-C5D5-4447-8F58-BC5434973280}" type="presParOf" srcId="{D5CC19CB-8B8D-42D0-AA5F-91861AA7046A}" destId="{562B6CD1-C7C9-43A5-AA0D-4EE55C43EA7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EFBB9-1F46-4FFA-A0D5-12AE5AD3791D}">
      <dsp:nvSpPr>
        <dsp:cNvPr id="0" name=""/>
        <dsp:cNvSpPr/>
      </dsp:nvSpPr>
      <dsp:spPr>
        <a:xfrm>
          <a:off x="0" y="2496"/>
          <a:ext cx="7347856" cy="127708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BC58C-2216-4F11-89EF-141F482F3D02}">
      <dsp:nvSpPr>
        <dsp:cNvPr id="0" name=""/>
        <dsp:cNvSpPr/>
      </dsp:nvSpPr>
      <dsp:spPr>
        <a:xfrm>
          <a:off x="386319" y="289841"/>
          <a:ext cx="703085" cy="7023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4F0E6-443C-4D37-BB7B-70780A30434D}">
      <dsp:nvSpPr>
        <dsp:cNvPr id="0" name=""/>
        <dsp:cNvSpPr/>
      </dsp:nvSpPr>
      <dsp:spPr>
        <a:xfrm>
          <a:off x="1475723" y="2496"/>
          <a:ext cx="5676242" cy="127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291" tIns="135291" rIns="135291" bIns="135291" numCol="1" spcCol="1270" anchor="ctr" anchorCtr="0">
          <a:noAutofit/>
        </a:bodyPr>
        <a:lstStyle/>
        <a:p>
          <a:pPr marL="0" lvl="0" indent="0" algn="l" defTabSz="622300">
            <a:lnSpc>
              <a:spcPct val="100000"/>
            </a:lnSpc>
            <a:spcBef>
              <a:spcPct val="0"/>
            </a:spcBef>
            <a:spcAft>
              <a:spcPct val="35000"/>
            </a:spcAft>
            <a:buNone/>
          </a:pPr>
          <a:r>
            <a:rPr lang="es-ES" sz="1400" kern="1200" dirty="0"/>
            <a:t>Este ejercicio te ayudará a aprender cómo se tensan y relajan tus músculos. Te pediré que tenses grupos musculares específicos durante 5-10 segundos, y luego dejes que se relajen durante 5-10 segundos. Cuando te relajes, intenta hacerlo completamente y deja que el músculo se relaje por completo</a:t>
          </a:r>
          <a:r>
            <a:rPr lang="en-US" sz="1400" kern="1200" dirty="0"/>
            <a:t>. </a:t>
          </a:r>
        </a:p>
      </dsp:txBody>
      <dsp:txXfrm>
        <a:off x="1475723" y="2496"/>
        <a:ext cx="5676242" cy="1278336"/>
      </dsp:txXfrm>
    </dsp:sp>
    <dsp:sp modelId="{66E84DAE-D485-478F-8D45-4337238333E7}">
      <dsp:nvSpPr>
        <dsp:cNvPr id="0" name=""/>
        <dsp:cNvSpPr/>
      </dsp:nvSpPr>
      <dsp:spPr>
        <a:xfrm>
          <a:off x="0" y="1536500"/>
          <a:ext cx="7347856" cy="127708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F0D0F6-5A64-48BB-874E-2999DD6A60FE}">
      <dsp:nvSpPr>
        <dsp:cNvPr id="0" name=""/>
        <dsp:cNvSpPr/>
      </dsp:nvSpPr>
      <dsp:spPr>
        <a:xfrm>
          <a:off x="386319" y="1823845"/>
          <a:ext cx="703085" cy="7023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509B86-C9AC-446C-9788-D8C338266DB7}">
      <dsp:nvSpPr>
        <dsp:cNvPr id="0" name=""/>
        <dsp:cNvSpPr/>
      </dsp:nvSpPr>
      <dsp:spPr>
        <a:xfrm>
          <a:off x="1475723" y="1536500"/>
          <a:ext cx="5676242" cy="127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291" tIns="135291" rIns="135291" bIns="135291" numCol="1" spcCol="1270" anchor="ctr" anchorCtr="0">
          <a:noAutofit/>
        </a:bodyPr>
        <a:lstStyle/>
        <a:p>
          <a:pPr marL="0" lvl="0" indent="0" algn="l" defTabSz="622300">
            <a:lnSpc>
              <a:spcPct val="100000"/>
            </a:lnSpc>
            <a:spcBef>
              <a:spcPct val="0"/>
            </a:spcBef>
            <a:spcAft>
              <a:spcPct val="35000"/>
            </a:spcAft>
            <a:buNone/>
          </a:pPr>
          <a:r>
            <a:rPr lang="es-ES" sz="1400" kern="1200" dirty="0"/>
            <a:t>Siéntate cómodamente en tu silla</a:t>
          </a:r>
          <a:r>
            <a:rPr lang="en-US" sz="1400" kern="1200" dirty="0"/>
            <a:t>.</a:t>
          </a:r>
        </a:p>
      </dsp:txBody>
      <dsp:txXfrm>
        <a:off x="1475723" y="1536500"/>
        <a:ext cx="5676242" cy="1278336"/>
      </dsp:txXfrm>
    </dsp:sp>
    <dsp:sp modelId="{65937810-D10D-4887-88DF-D317EFF534CC}">
      <dsp:nvSpPr>
        <dsp:cNvPr id="0" name=""/>
        <dsp:cNvSpPr/>
      </dsp:nvSpPr>
      <dsp:spPr>
        <a:xfrm>
          <a:off x="0" y="3070504"/>
          <a:ext cx="7347856" cy="1277088"/>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8BBCC6-C8BC-49D7-9A9F-D9012ED2149D}">
      <dsp:nvSpPr>
        <dsp:cNvPr id="0" name=""/>
        <dsp:cNvSpPr/>
      </dsp:nvSpPr>
      <dsp:spPr>
        <a:xfrm>
          <a:off x="386319" y="3357849"/>
          <a:ext cx="703085" cy="7023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B6CD1-C7C9-43A5-AA0D-4EE55C43EA71}">
      <dsp:nvSpPr>
        <dsp:cNvPr id="0" name=""/>
        <dsp:cNvSpPr/>
      </dsp:nvSpPr>
      <dsp:spPr>
        <a:xfrm>
          <a:off x="1475723" y="3070504"/>
          <a:ext cx="5676242" cy="127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291" tIns="135291" rIns="135291" bIns="135291" numCol="1" spcCol="1270" anchor="ctr" anchorCtr="0">
          <a:noAutofit/>
        </a:bodyPr>
        <a:lstStyle/>
        <a:p>
          <a:pPr marL="0" lvl="0" indent="0" algn="l" defTabSz="622300">
            <a:lnSpc>
              <a:spcPct val="100000"/>
            </a:lnSpc>
            <a:spcBef>
              <a:spcPct val="0"/>
            </a:spcBef>
            <a:spcAft>
              <a:spcPct val="35000"/>
            </a:spcAft>
            <a:buNone/>
          </a:pPr>
          <a:r>
            <a:rPr lang="es-ES" sz="1400" kern="1200" dirty="0"/>
            <a:t>Si te sientes cómodo/a, cierra los ojos e intenta imaginar los escenarios que estamos practicando</a:t>
          </a:r>
          <a:r>
            <a:rPr lang="en-US" sz="1400" kern="1200" dirty="0"/>
            <a:t>.</a:t>
          </a:r>
        </a:p>
      </dsp:txBody>
      <dsp:txXfrm>
        <a:off x="1475723" y="3070504"/>
        <a:ext cx="5676242" cy="12783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3272B-C13F-9747-B211-67370A3E5882}" type="datetimeFigureOut">
              <a:rPr lang="en-US" smtClean="0"/>
              <a:t>10/14/2024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81CF8-5F9F-694A-A1A8-1BA424CD185E}" type="slidenum">
              <a:rPr lang="en-US" smtClean="0"/>
              <a:t>‹#›</a:t>
            </a:fld>
            <a:endParaRPr lang="en-US"/>
          </a:p>
        </p:txBody>
      </p:sp>
    </p:spTree>
    <p:extLst>
      <p:ext uri="{BB962C8B-B14F-4D97-AF65-F5344CB8AC3E}">
        <p14:creationId xmlns:p14="http://schemas.microsoft.com/office/powerpoint/2010/main" val="299394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&lt;a </a:t>
            </a:r>
            <a:r>
              <a:rPr lang="en-US" dirty="0" err="1"/>
              <a:t>href</a:t>
            </a:r>
            <a:r>
              <a:rPr lang="en-US" dirty="0"/>
              <a:t>="/photographer/aklepsteen-45254"&gt;Adam </a:t>
            </a:r>
            <a:r>
              <a:rPr lang="en-US" dirty="0" err="1"/>
              <a:t>Klepsteen</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5"/>
          </p:nvPr>
        </p:nvSpPr>
        <p:spPr/>
        <p:txBody>
          <a:bodyPr/>
          <a:lstStyle/>
          <a:p>
            <a:fld id="{CCA81CF8-5F9F-694A-A1A8-1BA424CD185E}" type="slidenum">
              <a:rPr lang="en-US" smtClean="0"/>
              <a:t>4</a:t>
            </a:fld>
            <a:endParaRPr lang="en-US"/>
          </a:p>
        </p:txBody>
      </p:sp>
    </p:spTree>
    <p:extLst>
      <p:ext uri="{BB962C8B-B14F-4D97-AF65-F5344CB8AC3E}">
        <p14:creationId xmlns:p14="http://schemas.microsoft.com/office/powerpoint/2010/main" val="52315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&lt;a </a:t>
            </a:r>
            <a:r>
              <a:rPr lang="en-US" dirty="0" err="1"/>
              <a:t>href</a:t>
            </a:r>
            <a:r>
              <a:rPr lang="en-US" dirty="0"/>
              <a:t>="/photographer/byronh1-51313"&gt;</a:t>
            </a:r>
            <a:r>
              <a:rPr lang="en-US" dirty="0" err="1"/>
              <a:t>byron</a:t>
            </a:r>
            <a:r>
              <a:rPr lang="en-US" dirty="0"/>
              <a:t> hardy&lt;/a&gt;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5"/>
          </p:nvPr>
        </p:nvSpPr>
        <p:spPr/>
        <p:txBody>
          <a:bodyPr/>
          <a:lstStyle/>
          <a:p>
            <a:fld id="{CCA81CF8-5F9F-694A-A1A8-1BA424CD185E}" type="slidenum">
              <a:rPr lang="en-US" smtClean="0"/>
              <a:t>7</a:t>
            </a:fld>
            <a:endParaRPr lang="en-US"/>
          </a:p>
        </p:txBody>
      </p:sp>
    </p:spTree>
    <p:extLst>
      <p:ext uri="{BB962C8B-B14F-4D97-AF65-F5344CB8AC3E}">
        <p14:creationId xmlns:p14="http://schemas.microsoft.com/office/powerpoint/2010/main" val="297206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&lt;a </a:t>
            </a:r>
            <a:r>
              <a:rPr lang="en-US" dirty="0" err="1"/>
              <a:t>href</a:t>
            </a:r>
            <a:r>
              <a:rPr lang="en-US" dirty="0"/>
              <a:t>="/photographer/surfapimp-44425"&gt;Andreas Schmidt&lt;/a&gt; from &lt;a </a:t>
            </a:r>
            <a:r>
              <a:rPr lang="en-US" dirty="0" err="1"/>
              <a:t>href</a:t>
            </a:r>
            <a:r>
              <a:rPr lang="en-US" dirty="0"/>
              <a:t>="https://</a:t>
            </a:r>
            <a:r>
              <a:rPr lang="en-US" dirty="0" err="1"/>
              <a:t>freeimages.com</a:t>
            </a:r>
            <a:r>
              <a:rPr lang="en-US" dirty="0"/>
              <a:t>/"&gt;</a:t>
            </a:r>
            <a:r>
              <a:rPr lang="en-US" dirty="0" err="1"/>
              <a:t>FreeImages</a:t>
            </a:r>
            <a:r>
              <a:rPr lang="en-US" dirty="0"/>
              <a:t>&lt;/a&gt;</a:t>
            </a:r>
          </a:p>
          <a:p>
            <a:endParaRPr lang="en-US" dirty="0"/>
          </a:p>
        </p:txBody>
      </p:sp>
      <p:sp>
        <p:nvSpPr>
          <p:cNvPr id="4" name="Slide Number Placeholder 3"/>
          <p:cNvSpPr>
            <a:spLocks noGrp="1"/>
          </p:cNvSpPr>
          <p:nvPr>
            <p:ph type="sldNum" sz="quarter" idx="5"/>
          </p:nvPr>
        </p:nvSpPr>
        <p:spPr/>
        <p:txBody>
          <a:bodyPr/>
          <a:lstStyle/>
          <a:p>
            <a:fld id="{CCA81CF8-5F9F-694A-A1A8-1BA424CD185E}" type="slidenum">
              <a:rPr lang="en-US" smtClean="0"/>
              <a:t>10</a:t>
            </a:fld>
            <a:endParaRPr lang="en-US"/>
          </a:p>
        </p:txBody>
      </p:sp>
    </p:spTree>
    <p:extLst>
      <p:ext uri="{BB962C8B-B14F-4D97-AF65-F5344CB8AC3E}">
        <p14:creationId xmlns:p14="http://schemas.microsoft.com/office/powerpoint/2010/main" val="2443907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&lt;a </a:t>
            </a:r>
            <a:r>
              <a:rPr lang="en-US" dirty="0" err="1"/>
              <a:t>href</a:t>
            </a:r>
            <a:r>
              <a:rPr lang="en-US" dirty="0"/>
              <a:t>="/photographer/Jaymarr-42913"&gt;Jennifer Marr&lt;/a&gt;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5"/>
          </p:nvPr>
        </p:nvSpPr>
        <p:spPr/>
        <p:txBody>
          <a:bodyPr/>
          <a:lstStyle/>
          <a:p>
            <a:fld id="{CCA81CF8-5F9F-694A-A1A8-1BA424CD185E}" type="slidenum">
              <a:rPr lang="en-US" smtClean="0"/>
              <a:t>13</a:t>
            </a:fld>
            <a:endParaRPr lang="en-US"/>
          </a:p>
        </p:txBody>
      </p:sp>
    </p:spTree>
    <p:extLst>
      <p:ext uri="{BB962C8B-B14F-4D97-AF65-F5344CB8AC3E}">
        <p14:creationId xmlns:p14="http://schemas.microsoft.com/office/powerpoint/2010/main" val="55816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&lt;a </a:t>
            </a:r>
            <a:r>
              <a:rPr lang="en-US" dirty="0" err="1"/>
              <a:t>href</a:t>
            </a:r>
            <a:r>
              <a:rPr lang="en-US" dirty="0"/>
              <a:t>="/photographer/winjohn-50474"&gt;John </a:t>
            </a:r>
            <a:r>
              <a:rPr lang="en-US" dirty="0" err="1"/>
              <a:t>evans</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5"/>
          </p:nvPr>
        </p:nvSpPr>
        <p:spPr/>
        <p:txBody>
          <a:bodyPr/>
          <a:lstStyle/>
          <a:p>
            <a:fld id="{CCA81CF8-5F9F-694A-A1A8-1BA424CD185E}" type="slidenum">
              <a:rPr lang="en-US" smtClean="0"/>
              <a:t>15</a:t>
            </a:fld>
            <a:endParaRPr lang="en-US"/>
          </a:p>
        </p:txBody>
      </p:sp>
    </p:spTree>
    <p:extLst>
      <p:ext uri="{BB962C8B-B14F-4D97-AF65-F5344CB8AC3E}">
        <p14:creationId xmlns:p14="http://schemas.microsoft.com/office/powerpoint/2010/main" val="2594118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FE8628-7A86-9943-8AE8-BD046A59D5F3}" type="datetime1">
              <a:rPr lang="en-US" smtClean="0"/>
              <a:t>10/14/2024</a:t>
            </a:fld>
            <a:endParaRPr lang="en-US"/>
          </a:p>
        </p:txBody>
      </p:sp>
      <p:sp>
        <p:nvSpPr>
          <p:cNvPr id="5" name="Footer Placeholder 4"/>
          <p:cNvSpPr>
            <a:spLocks noGrp="1"/>
          </p:cNvSpPr>
          <p:nvPr>
            <p:ph type="ftr" sz="quarter" idx="11"/>
          </p:nvPr>
        </p:nvSpPr>
        <p:spPr>
          <a:xfrm>
            <a:off x="2733039" y="6324600"/>
            <a:ext cx="3972561" cy="365760"/>
          </a:xfrm>
          <a:prstGeom prst="rect">
            <a:avLst/>
          </a:prstGeom>
        </p:spPr>
        <p:txBody>
          <a:bodyPr/>
          <a:lstStyle>
            <a:lvl1pPr>
              <a:defRPr sz="1050"/>
            </a:lvl1pPr>
          </a:lstStyle>
          <a:p>
            <a:r>
              <a:rPr lang="en-US" dirty="0" err="1"/>
              <a:t>Recurso</a:t>
            </a:r>
            <a:r>
              <a:rPr lang="en-US" dirty="0"/>
              <a:t> </a:t>
            </a:r>
            <a:r>
              <a:rPr lang="en-US" dirty="0" err="1"/>
              <a:t>creado</a:t>
            </a:r>
            <a:r>
              <a:rPr lang="en-US" dirty="0"/>
              <a:t> </a:t>
            </a:r>
            <a:r>
              <a:rPr lang="en-US" dirty="0" err="1"/>
              <a:t>por</a:t>
            </a:r>
            <a:r>
              <a:rPr lang="en-US" dirty="0"/>
              <a:t> </a:t>
            </a:r>
            <a:r>
              <a:rPr lang="en-US" dirty="0" err="1"/>
              <a:t>el</a:t>
            </a:r>
            <a:r>
              <a:rPr lang="en-US" dirty="0"/>
              <a:t> MUSC Telehealth Outreach Program</a:t>
            </a:r>
          </a:p>
          <a:p>
            <a:endParaRPr lang="en-US" dirty="0"/>
          </a:p>
        </p:txBody>
      </p:sp>
      <p:sp>
        <p:nvSpPr>
          <p:cNvPr id="6" name="Slide Number Placeholder 5"/>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A17C4-ADF3-1547-B566-37993C3727A5}" type="datetime1">
              <a:rPr lang="en-US" smtClean="0"/>
              <a:t>10/14/2024</a:t>
            </a:fld>
            <a:endParaRPr lang="en-US"/>
          </a:p>
        </p:txBody>
      </p:sp>
      <p:sp>
        <p:nvSpPr>
          <p:cNvPr id="6" name="Slide Number Placeholder 5"/>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8DB18A-AE1F-CD4B-A92E-A11418E2BDF2}" type="datetime1">
              <a:rPr lang="en-US" smtClean="0"/>
              <a:t>10/14/2024</a:t>
            </a:fld>
            <a:endParaRPr lang="en-US"/>
          </a:p>
        </p:txBody>
      </p:sp>
      <p:sp>
        <p:nvSpPr>
          <p:cNvPr id="6" name="Slide Number Placeholder 5"/>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28650" y="1548245"/>
            <a:ext cx="7886700" cy="2240280"/>
          </a:xfrm>
        </p:spPr>
        <p:txBody>
          <a:bodyPr anchor="b">
            <a:normAutofit/>
          </a:bodyPr>
          <a:lstStyle>
            <a:lvl1pPr algn="ctr">
              <a:defRPr sz="3300">
                <a:solidFill>
                  <a:schemeClr val="bg1"/>
                </a:solidFill>
              </a:defRPr>
            </a:lvl1pPr>
          </a:lstStyle>
          <a:p>
            <a:r>
              <a:rPr lang="en-US"/>
              <a:t>Click to edit Master title style</a:t>
            </a:r>
          </a:p>
        </p:txBody>
      </p:sp>
      <p:sp>
        <p:nvSpPr>
          <p:cNvPr id="3" name="Subtitle 2"/>
          <p:cNvSpPr>
            <a:spLocks noGrp="1"/>
          </p:cNvSpPr>
          <p:nvPr>
            <p:ph type="subTitle" idx="1"/>
          </p:nvPr>
        </p:nvSpPr>
        <p:spPr>
          <a:xfrm>
            <a:off x="628650" y="3854659"/>
            <a:ext cx="7886700" cy="1143000"/>
          </a:xfrm>
        </p:spPr>
        <p:txBody>
          <a:bodyPr>
            <a:normAutofit/>
          </a:bodyPr>
          <a:lstStyle>
            <a:lvl1pPr marL="0" indent="0" algn="ctr">
              <a:buNone/>
              <a:defRPr sz="15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67463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400050" y="5084483"/>
            <a:ext cx="8343900" cy="914400"/>
          </a:xfrm>
        </p:spPr>
        <p:txBody>
          <a:bodyPr anchor="b">
            <a:normAutofit/>
          </a:bodyPr>
          <a:lstStyle>
            <a:lvl1pPr algn="ctr">
              <a:defRPr sz="3300" spc="-38"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3017520" cy="4745736"/>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3063240" y="1"/>
            <a:ext cx="3017520" cy="4745736"/>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6126480" y="1"/>
            <a:ext cx="3017520" cy="4745736"/>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Subtitle 2"/>
          <p:cNvSpPr>
            <a:spLocks noGrp="1"/>
          </p:cNvSpPr>
          <p:nvPr>
            <p:ph type="subTitle" idx="1"/>
          </p:nvPr>
        </p:nvSpPr>
        <p:spPr>
          <a:xfrm>
            <a:off x="400050" y="6043123"/>
            <a:ext cx="8343900" cy="571500"/>
          </a:xfrm>
        </p:spPr>
        <p:txBody>
          <a:bodyPr>
            <a:normAutofit/>
          </a:bodyPr>
          <a:lstStyle>
            <a:lvl1pPr marL="0" indent="0" algn="ctr">
              <a:spcBef>
                <a:spcPts val="0"/>
              </a:spcBef>
              <a:buNone/>
              <a:defRPr sz="15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942676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74296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3888" y="2483427"/>
            <a:ext cx="7886700" cy="2743200"/>
          </a:xfrm>
        </p:spPr>
        <p:txBody>
          <a:bodyPr anchor="b">
            <a:normAutofit/>
          </a:bodyPr>
          <a:lstStyle>
            <a:lvl1pPr algn="ctr">
              <a:defRPr sz="3300" spc="-38"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26269" y="5257800"/>
            <a:ext cx="7886700" cy="914400"/>
          </a:xfrm>
        </p:spPr>
        <p:txBody>
          <a:bodyPr>
            <a:normAutofit/>
          </a:bodyPr>
          <a:lstStyle>
            <a:lvl1pPr marL="0" indent="0" algn="ctr">
              <a:spcBef>
                <a:spcPts val="0"/>
              </a:spcBef>
              <a:buFontTx/>
              <a:buNone/>
              <a:defRPr sz="1500" cap="all" spc="38" baseline="0">
                <a:solidFill>
                  <a:schemeClr val="bg1"/>
                </a:solidFill>
              </a:defRPr>
            </a:lvl1pPr>
            <a:lvl2pPr marL="274320" indent="0" algn="ctr">
              <a:buNone/>
              <a:defRPr sz="1500" cap="all" spc="38" baseline="0">
                <a:solidFill>
                  <a:schemeClr val="bg1"/>
                </a:solidFill>
              </a:defRPr>
            </a:lvl2pPr>
            <a:lvl3pPr algn="ctr">
              <a:defRPr sz="1500" cap="all" spc="38" baseline="0">
                <a:solidFill>
                  <a:schemeClr val="bg1"/>
                </a:solidFill>
              </a:defRPr>
            </a:lvl3pPr>
            <a:lvl4pPr algn="ctr">
              <a:defRPr sz="1500" cap="all" spc="38" baseline="0">
                <a:solidFill>
                  <a:schemeClr val="bg1"/>
                </a:solidFill>
              </a:defRPr>
            </a:lvl4pPr>
            <a:lvl5pPr algn="ctr">
              <a:defRPr sz="1500" cap="all" spc="38"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164284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714500"/>
            <a:ext cx="3371850" cy="446227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714500"/>
            <a:ext cx="3371850" cy="446227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10/14/2024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06439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5286" y="1733162"/>
            <a:ext cx="3374136" cy="685800"/>
          </a:xfrm>
        </p:spPr>
        <p:txBody>
          <a:bodyPr anchor="b">
            <a:normAutofit/>
          </a:bodyPr>
          <a:lstStyle>
            <a:lvl1pPr marL="0" indent="0">
              <a:spcBef>
                <a:spcPts val="0"/>
              </a:spcBef>
              <a:buNone/>
              <a:defRPr sz="1350" b="1" cap="all"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45286" y="2481944"/>
            <a:ext cx="3374136" cy="3690257"/>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733162"/>
            <a:ext cx="3374136" cy="685800"/>
          </a:xfrm>
        </p:spPr>
        <p:txBody>
          <a:bodyPr anchor="b">
            <a:normAutofit/>
          </a:bodyPr>
          <a:lstStyle>
            <a:lvl1pPr marL="0" indent="0">
              <a:spcBef>
                <a:spcPts val="0"/>
              </a:spcBef>
              <a:buNone/>
              <a:defRPr sz="1350" b="1" cap="all"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81944"/>
            <a:ext cx="3374136" cy="3690257"/>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10/14/2024</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958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10/14/2024</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17622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12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AD4E1-6BFD-F746-9A88-3F9B61D34BB5}" type="datetime1">
              <a:rPr lang="en-US" smtClean="0"/>
              <a:t>10/14/2024</a:t>
            </a:fld>
            <a:endParaRPr lang="en-US"/>
          </a:p>
        </p:txBody>
      </p:sp>
      <p:sp>
        <p:nvSpPr>
          <p:cNvPr id="6" name="Slide Number Placeholder 5"/>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3859" y="1672934"/>
            <a:ext cx="2630091" cy="2880360"/>
          </a:xfrm>
        </p:spPr>
        <p:txBody>
          <a:bodyPr anchor="b">
            <a:normAutofit/>
          </a:bodyPr>
          <a:lstStyle>
            <a:lvl1pPr>
              <a:defRPr sz="2250"/>
            </a:lvl1pPr>
          </a:lstStyle>
          <a:p>
            <a:r>
              <a:rPr lang="en-US"/>
              <a:t>Click to edit Master title style</a:t>
            </a:r>
            <a:endParaRPr lang="en-US" dirty="0"/>
          </a:p>
        </p:txBody>
      </p:sp>
      <p:sp>
        <p:nvSpPr>
          <p:cNvPr id="3" name="Content Placeholder 2"/>
          <p:cNvSpPr>
            <a:spLocks noGrp="1"/>
          </p:cNvSpPr>
          <p:nvPr>
            <p:ph idx="1"/>
          </p:nvPr>
        </p:nvSpPr>
        <p:spPr>
          <a:xfrm>
            <a:off x="397765" y="457200"/>
            <a:ext cx="5431583" cy="5715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13859" y="4590288"/>
            <a:ext cx="2635923" cy="1581912"/>
          </a:xfrm>
        </p:spPr>
        <p:txBody>
          <a:bodyPr/>
          <a:lstStyle>
            <a:lvl1pPr marL="0" indent="0">
              <a:spcBef>
                <a:spcPts val="6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10/14/2024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80599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6115050" y="0"/>
            <a:ext cx="302895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399610" y="1683327"/>
            <a:ext cx="2344340" cy="2877260"/>
          </a:xfrm>
        </p:spPr>
        <p:txBody>
          <a:bodyPr anchor="b">
            <a:normAutofit/>
          </a:bodyPr>
          <a:lstStyle>
            <a:lvl1pPr>
              <a:defRPr sz="225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1"/>
            <a:ext cx="6076188" cy="6857999"/>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399610" y="4591761"/>
            <a:ext cx="2344340" cy="1580440"/>
          </a:xfrm>
        </p:spPr>
        <p:txBody>
          <a:bodyPr/>
          <a:lstStyle>
            <a:lvl1pPr marL="0" indent="0">
              <a:spcBef>
                <a:spcPts val="600"/>
              </a:spcBef>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08035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06851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57200"/>
            <a:ext cx="1457325"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457200"/>
            <a:ext cx="5286375"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926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480C-B752-41C8-9439-F152DDCD7B49}"/>
              </a:ext>
            </a:extLst>
          </p:cNvPr>
          <p:cNvSpPr>
            <a:spLocks noGrp="1"/>
          </p:cNvSpPr>
          <p:nvPr>
            <p:ph type="ctrTitle" hasCustomPrompt="1"/>
          </p:nvPr>
        </p:nvSpPr>
        <p:spPr>
          <a:xfrm>
            <a:off x="1143000" y="1984448"/>
            <a:ext cx="6858000" cy="2151934"/>
          </a:xfrm>
        </p:spPr>
        <p:txBody>
          <a:bodyPr lIns="180000" tIns="180000" rIns="180000" bIns="180000" anchor="ctr" anchorCtr="0"/>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6DB1E33B-5438-42AC-B091-1B29DED209D7}"/>
              </a:ext>
            </a:extLst>
          </p:cNvPr>
          <p:cNvSpPr>
            <a:spLocks noGrp="1"/>
          </p:cNvSpPr>
          <p:nvPr>
            <p:ph type="subTitle" idx="1"/>
          </p:nvPr>
        </p:nvSpPr>
        <p:spPr>
          <a:xfrm>
            <a:off x="1143000" y="4114802"/>
            <a:ext cx="6858000" cy="1041960"/>
          </a:xfrm>
        </p:spPr>
        <p:txBody>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6" name="Straight Connector 5">
            <a:extLst>
              <a:ext uri="{FF2B5EF4-FFF2-40B4-BE49-F238E27FC236}">
                <a16:creationId xmlns:a16="http://schemas.microsoft.com/office/drawing/2014/main" id="{2CC2FE9E-CB43-46F0-96E9-53D69612056C}"/>
              </a:ext>
            </a:extLst>
          </p:cNvPr>
          <p:cNvCxnSpPr/>
          <p:nvPr userDrawn="1"/>
        </p:nvCxnSpPr>
        <p:spPr>
          <a:xfrm>
            <a:off x="0" y="1828800"/>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F7516D-2F94-469C-9C3F-FED8FC6170AE}"/>
              </a:ext>
            </a:extLst>
          </p:cNvPr>
          <p:cNvCxnSpPr/>
          <p:nvPr userDrawn="1"/>
        </p:nvCxnSpPr>
        <p:spPr>
          <a:xfrm>
            <a:off x="0" y="5126781"/>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CAF691-8D88-4749-8F6D-95AC1241706D}"/>
              </a:ext>
            </a:extLst>
          </p:cNvPr>
          <p:cNvCxnSpPr/>
          <p:nvPr userDrawn="1"/>
        </p:nvCxnSpPr>
        <p:spPr>
          <a:xfrm>
            <a:off x="1588500" y="3980733"/>
            <a:ext cx="5967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0454304-ABD8-4858-878C-7C4D3C7A3C5B}"/>
              </a:ext>
              <a:ext uri="{C183D7F6-B498-43B3-948B-1728B52AA6E4}">
                <adec:decorative xmlns:adec="http://schemas.microsoft.com/office/drawing/2017/decorative" val="1"/>
              </a:ext>
            </a:extLst>
          </p:cNvPr>
          <p:cNvSpPr/>
          <p:nvPr userDrawn="1"/>
        </p:nvSpPr>
        <p:spPr>
          <a:xfrm>
            <a:off x="122464" y="1984448"/>
            <a:ext cx="8923564" cy="2987999"/>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descr="Trophy">
            <a:extLst>
              <a:ext uri="{FF2B5EF4-FFF2-40B4-BE49-F238E27FC236}">
                <a16:creationId xmlns:a16="http://schemas.microsoft.com/office/drawing/2014/main" id="{7D6A44E3-F7C8-4F30-8EAF-12E1560D83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76442" y="2008304"/>
            <a:ext cx="2241000" cy="2988000"/>
          </a:xfrm>
          <a:prstGeom prst="rect">
            <a:avLst/>
          </a:prstGeom>
        </p:spPr>
      </p:pic>
      <p:pic>
        <p:nvPicPr>
          <p:cNvPr id="11" name="Picture 10" descr="Trophy">
            <a:extLst>
              <a:ext uri="{FF2B5EF4-FFF2-40B4-BE49-F238E27FC236}">
                <a16:creationId xmlns:a16="http://schemas.microsoft.com/office/drawing/2014/main" id="{7BD5F644-CD19-49D1-8555-E97F01D245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951" y="2008304"/>
            <a:ext cx="2241000" cy="2988000"/>
          </a:xfrm>
          <a:prstGeom prst="rect">
            <a:avLst/>
          </a:prstGeom>
        </p:spPr>
      </p:pic>
    </p:spTree>
    <p:extLst>
      <p:ext uri="{BB962C8B-B14F-4D97-AF65-F5344CB8AC3E}">
        <p14:creationId xmlns:p14="http://schemas.microsoft.com/office/powerpoint/2010/main" val="1244004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9749-34EC-4101-9D77-EAEEB4099928}"/>
              </a:ext>
            </a:extLst>
          </p:cNvPr>
          <p:cNvSpPr>
            <a:spLocks noGrp="1"/>
          </p:cNvSpPr>
          <p:nvPr>
            <p:ph type="title" hasCustomPrompt="1"/>
          </p:nvPr>
        </p:nvSpPr>
        <p:spPr>
          <a:xfrm>
            <a:off x="1224643" y="1546452"/>
            <a:ext cx="6694715" cy="2154691"/>
          </a:xfrm>
        </p:spPr>
        <p:txBody>
          <a:bodyPr lIns="432000" tIns="180000" rIns="432000" bIns="180000" anchor="ctr" anchorCtr="0"/>
          <a:lstStyle>
            <a:lvl1pPr algn="l">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48A63AAD-2A8C-4C76-B5CB-56626A842088}"/>
              </a:ext>
            </a:extLst>
          </p:cNvPr>
          <p:cNvSpPr>
            <a:spLocks noGrp="1"/>
          </p:cNvSpPr>
          <p:nvPr>
            <p:ph type="body" idx="1"/>
          </p:nvPr>
        </p:nvSpPr>
        <p:spPr>
          <a:xfrm>
            <a:off x="1222720" y="3701142"/>
            <a:ext cx="6698558" cy="1654628"/>
          </a:xfrm>
        </p:spPr>
        <p:txBody>
          <a:bodyPr lIns="432000" tIns="180000" rIns="432000" bIns="180000"/>
          <a:lstStyle>
            <a:lvl1pPr marL="0" indent="0" algn="l">
              <a:buNone/>
              <a:defRPr sz="24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184D0C5-AF8D-41C7-938F-CE9A9CBD22CF}"/>
              </a:ext>
            </a:extLst>
          </p:cNvPr>
          <p:cNvSpPr>
            <a:spLocks noGrp="1"/>
          </p:cNvSpPr>
          <p:nvPr>
            <p:ph type="ftr" sz="quarter" idx="11"/>
          </p:nvPr>
        </p:nvSpPr>
        <p:spPr/>
        <p:txBody>
          <a:bodyPr/>
          <a:lstStyle/>
          <a:p>
            <a:endParaRPr lang="en-US" dirty="0"/>
          </a:p>
        </p:txBody>
      </p:sp>
      <p:sp>
        <p:nvSpPr>
          <p:cNvPr id="4" name="Rectangle 3">
            <a:extLst>
              <a:ext uri="{FF2B5EF4-FFF2-40B4-BE49-F238E27FC236}">
                <a16:creationId xmlns:a16="http://schemas.microsoft.com/office/drawing/2014/main" id="{75C3008B-B98D-4E03-AD87-A05A372BB059}"/>
              </a:ext>
            </a:extLst>
          </p:cNvPr>
          <p:cNvSpPr/>
          <p:nvPr userDrawn="1"/>
        </p:nvSpPr>
        <p:spPr>
          <a:xfrm>
            <a:off x="1224643" y="1546451"/>
            <a:ext cx="6694715" cy="391817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 name="Straight Connector 6">
            <a:extLst>
              <a:ext uri="{FF2B5EF4-FFF2-40B4-BE49-F238E27FC236}">
                <a16:creationId xmlns:a16="http://schemas.microsoft.com/office/drawing/2014/main" id="{D8BC155A-8FB7-4AF7-A442-C97A3CC68C9B}"/>
              </a:ext>
            </a:extLst>
          </p:cNvPr>
          <p:cNvCxnSpPr/>
          <p:nvPr userDrawn="1"/>
        </p:nvCxnSpPr>
        <p:spPr>
          <a:xfrm>
            <a:off x="1542987" y="3599732"/>
            <a:ext cx="6156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descr="Trophy">
            <a:extLst>
              <a:ext uri="{FF2B5EF4-FFF2-40B4-BE49-F238E27FC236}">
                <a16:creationId xmlns:a16="http://schemas.microsoft.com/office/drawing/2014/main" id="{1ABF8C7B-79BC-4E5E-A3DB-CFD3C3D29D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2370" y="1564708"/>
            <a:ext cx="1539000" cy="2052000"/>
          </a:xfrm>
          <a:prstGeom prst="rect">
            <a:avLst/>
          </a:prstGeom>
        </p:spPr>
      </p:pic>
    </p:spTree>
    <p:extLst>
      <p:ext uri="{BB962C8B-B14F-4D97-AF65-F5344CB8AC3E}">
        <p14:creationId xmlns:p14="http://schemas.microsoft.com/office/powerpoint/2010/main" val="3566313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CFC3-E752-47A7-840A-466CC363CCBD}"/>
              </a:ext>
            </a:extLst>
          </p:cNvPr>
          <p:cNvSpPr>
            <a:spLocks noGrp="1"/>
          </p:cNvSpPr>
          <p:nvPr>
            <p:ph type="title" hasCustomPrompt="1"/>
          </p:nvPr>
        </p:nvSpPr>
        <p:spPr>
          <a:xfrm>
            <a:off x="898072" y="365125"/>
            <a:ext cx="7347857" cy="1202418"/>
          </a:xfrm>
          <a:effectLst>
            <a:innerShdw blurRad="63500" dist="50800" dir="16200000">
              <a:prstClr val="black">
                <a:alpha val="20000"/>
              </a:prstClr>
            </a:innerShdw>
          </a:effectLst>
        </p:spPr>
        <p:txBody>
          <a:bodyPr lIns="180000" tIns="180000" rIns="180000" bIns="180000" anchor="ctr" anchorCtr="0"/>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19C08934-958C-43A3-A2C6-709C62B5E3FD}"/>
              </a:ext>
            </a:extLst>
          </p:cNvPr>
          <p:cNvSpPr>
            <a:spLocks noGrp="1"/>
          </p:cNvSpPr>
          <p:nvPr>
            <p:ph idx="1"/>
          </p:nvPr>
        </p:nvSpPr>
        <p:spPr>
          <a:xfrm>
            <a:off x="915164" y="1597024"/>
            <a:ext cx="7347856" cy="4351338"/>
          </a:xfrm>
        </p:spPr>
        <p:txBody>
          <a:bodyPr lIns="180000" tIns="180000" rIns="180000" bIns="180000"/>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Graphic 8">
            <a:extLst>
              <a:ext uri="{FF2B5EF4-FFF2-40B4-BE49-F238E27FC236}">
                <a16:creationId xmlns:a16="http://schemas.microsoft.com/office/drawing/2014/main" id="{74A1A553-FEF6-444F-A417-C2F7DDB0F5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5" name="Footer Placeholder 4">
            <a:extLst>
              <a:ext uri="{FF2B5EF4-FFF2-40B4-BE49-F238E27FC236}">
                <a16:creationId xmlns:a16="http://schemas.microsoft.com/office/drawing/2014/main" id="{53F0B21D-18A5-48FC-89CA-CE120E495E73}"/>
              </a:ext>
            </a:extLst>
          </p:cNvPr>
          <p:cNvSpPr>
            <a:spLocks noGrp="1"/>
          </p:cNvSpPr>
          <p:nvPr>
            <p:ph type="ftr" sz="quarter" idx="11"/>
          </p:nvPr>
        </p:nvSpPr>
        <p:spPr/>
        <p:txBody>
          <a:bodyPr/>
          <a:lstStyle/>
          <a:p>
            <a:endParaRPr lang="en-US" dirty="0"/>
          </a:p>
        </p:txBody>
      </p:sp>
      <p:grpSp>
        <p:nvGrpSpPr>
          <p:cNvPr id="14" name="Group 13">
            <a:extLst>
              <a:ext uri="{FF2B5EF4-FFF2-40B4-BE49-F238E27FC236}">
                <a16:creationId xmlns:a16="http://schemas.microsoft.com/office/drawing/2014/main" id="{58C11068-3F18-44E8-B79E-576C6E9A67F0}"/>
              </a:ext>
            </a:extLst>
          </p:cNvPr>
          <p:cNvGrpSpPr/>
          <p:nvPr userDrawn="1"/>
        </p:nvGrpSpPr>
        <p:grpSpPr>
          <a:xfrm>
            <a:off x="898072" y="374377"/>
            <a:ext cx="7347857" cy="6481197"/>
            <a:chOff x="1412228" y="374376"/>
            <a:chExt cx="9360000" cy="6481197"/>
          </a:xfrm>
        </p:grpSpPr>
        <p:cxnSp>
          <p:nvCxnSpPr>
            <p:cNvPr id="15" name="Straight Connector 14">
              <a:extLst>
                <a:ext uri="{FF2B5EF4-FFF2-40B4-BE49-F238E27FC236}">
                  <a16:creationId xmlns:a16="http://schemas.microsoft.com/office/drawing/2014/main" id="{0878D99C-ED60-4DC9-B717-9ABB2838656C}"/>
                </a:ext>
              </a:extLst>
            </p:cNvPr>
            <p:cNvCxnSpPr/>
            <p:nvPr userDrawn="1"/>
          </p:nvCxnSpPr>
          <p:spPr>
            <a:xfrm>
              <a:off x="1412228" y="1386756"/>
              <a:ext cx="9360000" cy="0"/>
            </a:xfrm>
            <a:prstGeom prst="line">
              <a:avLst/>
            </a:prstGeom>
            <a:ln w="25400">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395E627-040A-4D2A-8C6D-3A6B8F5EEEDA}"/>
                </a:ext>
              </a:extLst>
            </p:cNvPr>
            <p:cNvCxnSpPr>
              <a:cxnSpLocks/>
            </p:cNvCxnSpPr>
            <p:nvPr userDrawn="1"/>
          </p:nvCxnSpPr>
          <p:spPr>
            <a:xfrm>
              <a:off x="10768886" y="374376"/>
              <a:ext cx="0" cy="1008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6B3DF08-00D7-4D1E-A9D4-2E813C57986B}"/>
                </a:ext>
              </a:extLst>
            </p:cNvPr>
            <p:cNvCxnSpPr>
              <a:cxnSpLocks/>
            </p:cNvCxnSpPr>
            <p:nvPr userDrawn="1"/>
          </p:nvCxnSpPr>
          <p:spPr>
            <a:xfrm>
              <a:off x="1423114" y="1383573"/>
              <a:ext cx="0" cy="5472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tailEnd type="none" w="lg" len="lg"/>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20FB5779-4BF7-471D-8BD7-45D6AFF0283B}"/>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2778419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C9FE06D1-2A81-49E0-AE87-0837EA1704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EBA8B9C2-CB88-4EC2-92B5-45414A02B309}"/>
              </a:ext>
            </a:extLst>
          </p:cNvPr>
          <p:cNvSpPr>
            <a:spLocks noGrp="1"/>
          </p:cNvSpPr>
          <p:nvPr>
            <p:ph type="title" hasCustomPrompt="1"/>
          </p:nvPr>
        </p:nvSpPr>
        <p:spPr>
          <a:xfrm>
            <a:off x="898072" y="365126"/>
            <a:ext cx="7338405" cy="1188000"/>
          </a:xfrm>
          <a:effectLst>
            <a:innerShdw blurRad="63500" dist="50800" dir="16200000">
              <a:prstClr val="black">
                <a:alpha val="20000"/>
              </a:prstClr>
            </a:innerShdw>
          </a:effectLst>
        </p:spPr>
        <p:txBody>
          <a:bodyPr lIns="180000"/>
          <a:lstStyle/>
          <a:p>
            <a:r>
              <a:rPr lang="en-US" dirty="0"/>
              <a:t>CLICK TO EDIT MASTER TITLE STYLE</a:t>
            </a:r>
          </a:p>
        </p:txBody>
      </p:sp>
      <p:sp>
        <p:nvSpPr>
          <p:cNvPr id="3" name="Content Placeholder 2">
            <a:extLst>
              <a:ext uri="{FF2B5EF4-FFF2-40B4-BE49-F238E27FC236}">
                <a16:creationId xmlns:a16="http://schemas.microsoft.com/office/drawing/2014/main" id="{D83CF7DD-123B-4E39-ADBD-7418829C8CE0}"/>
              </a:ext>
            </a:extLst>
          </p:cNvPr>
          <p:cNvSpPr>
            <a:spLocks noGrp="1"/>
          </p:cNvSpPr>
          <p:nvPr>
            <p:ph sz="half" idx="1"/>
          </p:nvPr>
        </p:nvSpPr>
        <p:spPr>
          <a:xfrm>
            <a:off x="919764" y="1600033"/>
            <a:ext cx="3591000" cy="4351338"/>
          </a:xfrm>
        </p:spPr>
        <p:txBody>
          <a:bodyPr lIns="180000" tIns="180000" rIns="180000" bIns="180000"/>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ECFFB44-AC6A-43CD-B9F8-40A896DFC009}"/>
              </a:ext>
            </a:extLst>
          </p:cNvPr>
          <p:cNvSpPr>
            <a:spLocks noGrp="1"/>
          </p:cNvSpPr>
          <p:nvPr>
            <p:ph sz="half" idx="2"/>
          </p:nvPr>
        </p:nvSpPr>
        <p:spPr>
          <a:xfrm>
            <a:off x="4645477" y="1600033"/>
            <a:ext cx="3591000" cy="4351338"/>
          </a:xfrm>
        </p:spPr>
        <p:txBody>
          <a:bodyPr lIns="180000" tIns="180000" rIns="180000" bIns="180000"/>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FFE85E3B-6FCD-44EA-B47E-1712DFFDB597}"/>
              </a:ext>
            </a:extLst>
          </p:cNvPr>
          <p:cNvSpPr>
            <a:spLocks noGrp="1"/>
          </p:cNvSpPr>
          <p:nvPr>
            <p:ph type="ftr" sz="quarter" idx="11"/>
          </p:nvPr>
        </p:nvSpPr>
        <p:spPr/>
        <p:txBody>
          <a:bodyPr/>
          <a:lstStyle/>
          <a:p>
            <a:endParaRPr lang="en-US" dirty="0"/>
          </a:p>
        </p:txBody>
      </p:sp>
      <p:grpSp>
        <p:nvGrpSpPr>
          <p:cNvPr id="12" name="Group 11">
            <a:extLst>
              <a:ext uri="{FF2B5EF4-FFF2-40B4-BE49-F238E27FC236}">
                <a16:creationId xmlns:a16="http://schemas.microsoft.com/office/drawing/2014/main" id="{A923FCAC-A85C-4155-A44E-4B0C2BA98217}"/>
              </a:ext>
            </a:extLst>
          </p:cNvPr>
          <p:cNvGrpSpPr/>
          <p:nvPr userDrawn="1"/>
        </p:nvGrpSpPr>
        <p:grpSpPr>
          <a:xfrm>
            <a:off x="898072" y="374377"/>
            <a:ext cx="7347857" cy="6481197"/>
            <a:chOff x="1412228" y="374376"/>
            <a:chExt cx="9360000" cy="6481197"/>
          </a:xfrm>
        </p:grpSpPr>
        <p:cxnSp>
          <p:nvCxnSpPr>
            <p:cNvPr id="13" name="Straight Connector 12">
              <a:extLst>
                <a:ext uri="{FF2B5EF4-FFF2-40B4-BE49-F238E27FC236}">
                  <a16:creationId xmlns:a16="http://schemas.microsoft.com/office/drawing/2014/main" id="{34AE2D58-D583-4966-B49D-95339DC118FD}"/>
                </a:ext>
              </a:extLst>
            </p:cNvPr>
            <p:cNvCxnSpPr/>
            <p:nvPr userDrawn="1"/>
          </p:nvCxnSpPr>
          <p:spPr>
            <a:xfrm>
              <a:off x="1412228" y="1386756"/>
              <a:ext cx="9360000" cy="0"/>
            </a:xfrm>
            <a:prstGeom prst="line">
              <a:avLst/>
            </a:prstGeom>
            <a:ln w="25400">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5AE9A20-D883-458D-B514-9F88880C980D}"/>
                </a:ext>
              </a:extLst>
            </p:cNvPr>
            <p:cNvCxnSpPr>
              <a:cxnSpLocks/>
            </p:cNvCxnSpPr>
            <p:nvPr userDrawn="1"/>
          </p:nvCxnSpPr>
          <p:spPr>
            <a:xfrm>
              <a:off x="10768886" y="374376"/>
              <a:ext cx="0" cy="1008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CC5A360-BB5C-40E3-AC47-811C4D923D25}"/>
                </a:ext>
              </a:extLst>
            </p:cNvPr>
            <p:cNvCxnSpPr>
              <a:cxnSpLocks/>
            </p:cNvCxnSpPr>
            <p:nvPr userDrawn="1"/>
          </p:nvCxnSpPr>
          <p:spPr>
            <a:xfrm>
              <a:off x="1423114" y="1383573"/>
              <a:ext cx="0" cy="5472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tailEnd type="none" w="lg" len="lg"/>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4B7CC2F4-54F6-4448-90FF-82F2B7B0922F}"/>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3098170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57A7DFD-1E69-4230-A0BD-897114A46C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47206355-3ABD-439A-8583-E582596DCC9A}"/>
              </a:ext>
            </a:extLst>
          </p:cNvPr>
          <p:cNvSpPr>
            <a:spLocks noGrp="1"/>
          </p:cNvSpPr>
          <p:nvPr>
            <p:ph type="title" hasCustomPrompt="1"/>
          </p:nvPr>
        </p:nvSpPr>
        <p:spPr>
          <a:xfrm>
            <a:off x="915163" y="365124"/>
            <a:ext cx="7338290" cy="1188000"/>
          </a:xfrm>
        </p:spPr>
        <p:txBody>
          <a:bodyPr lIns="180000" tIns="180000" rIns="180000" bIns="180000"/>
          <a:lstStyle>
            <a:lvl1pPr algn="l">
              <a:defRPr/>
            </a:lvl1pPr>
          </a:lstStyle>
          <a:p>
            <a:r>
              <a:rPr lang="en-US" dirty="0"/>
              <a:t>CLICK TO EDIT MASTER TITLE STYLE</a:t>
            </a:r>
          </a:p>
        </p:txBody>
      </p:sp>
      <p:sp>
        <p:nvSpPr>
          <p:cNvPr id="3" name="Text Placeholder 2">
            <a:extLst>
              <a:ext uri="{FF2B5EF4-FFF2-40B4-BE49-F238E27FC236}">
                <a16:creationId xmlns:a16="http://schemas.microsoft.com/office/drawing/2014/main" id="{89BAF2A8-71BF-46A5-821F-8DC5D43A3442}"/>
              </a:ext>
            </a:extLst>
          </p:cNvPr>
          <p:cNvSpPr>
            <a:spLocks noGrp="1"/>
          </p:cNvSpPr>
          <p:nvPr>
            <p:ph type="body" idx="1"/>
          </p:nvPr>
        </p:nvSpPr>
        <p:spPr>
          <a:xfrm>
            <a:off x="915592" y="1583194"/>
            <a:ext cx="3510000" cy="570137"/>
          </a:xfrm>
        </p:spPr>
        <p:txBody>
          <a:bodyPr lIns="180000" tIns="180000" rIns="180000" bIns="180000" anchor="ctr" anchorCtr="0"/>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8A453C5-0C0C-408A-8A63-AA6471414C94}"/>
              </a:ext>
            </a:extLst>
          </p:cNvPr>
          <p:cNvSpPr>
            <a:spLocks noGrp="1"/>
          </p:cNvSpPr>
          <p:nvPr>
            <p:ph sz="half" idx="2"/>
          </p:nvPr>
        </p:nvSpPr>
        <p:spPr>
          <a:xfrm>
            <a:off x="915592" y="2194281"/>
            <a:ext cx="3510000" cy="3897412"/>
          </a:xfrm>
        </p:spPr>
        <p:txBody>
          <a:bodyPr lIns="180000" tIns="180000" rIns="180000" bIns="180000"/>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3C7D4ED-F304-4111-A39F-507319FD093C}"/>
              </a:ext>
            </a:extLst>
          </p:cNvPr>
          <p:cNvSpPr>
            <a:spLocks noGrp="1"/>
          </p:cNvSpPr>
          <p:nvPr>
            <p:ph type="body" sz="quarter" idx="3"/>
          </p:nvPr>
        </p:nvSpPr>
        <p:spPr>
          <a:xfrm>
            <a:off x="4743453" y="1594076"/>
            <a:ext cx="3510000" cy="570137"/>
          </a:xfrm>
        </p:spPr>
        <p:txBody>
          <a:bodyPr lIns="180000" tIns="180000" rIns="180000" bIns="180000" anchor="ctr" anchorCtr="0"/>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941F9E-72C4-41AE-A016-CCC7A5289C86}"/>
              </a:ext>
            </a:extLst>
          </p:cNvPr>
          <p:cNvSpPr>
            <a:spLocks noGrp="1"/>
          </p:cNvSpPr>
          <p:nvPr>
            <p:ph sz="quarter" idx="4"/>
          </p:nvPr>
        </p:nvSpPr>
        <p:spPr>
          <a:xfrm>
            <a:off x="4743453" y="2205163"/>
            <a:ext cx="3510000" cy="3897412"/>
          </a:xfrm>
        </p:spPr>
        <p:txBody>
          <a:bodyPr lIns="180000" tIns="180000" rIns="180000" bIns="180000"/>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AE43A8CC-F0C3-4164-AF5E-9B9590041DAD}"/>
              </a:ext>
            </a:extLst>
          </p:cNvPr>
          <p:cNvSpPr>
            <a:spLocks noGrp="1"/>
          </p:cNvSpPr>
          <p:nvPr>
            <p:ph type="ftr" sz="quarter" idx="11"/>
          </p:nvPr>
        </p:nvSpPr>
        <p:spPr/>
        <p:txBody>
          <a:bodyPr/>
          <a:lstStyle/>
          <a:p>
            <a:endParaRPr lang="en-US" dirty="0"/>
          </a:p>
        </p:txBody>
      </p:sp>
      <p:sp>
        <p:nvSpPr>
          <p:cNvPr id="14" name="Rectangle 13">
            <a:extLst>
              <a:ext uri="{FF2B5EF4-FFF2-40B4-BE49-F238E27FC236}">
                <a16:creationId xmlns:a16="http://schemas.microsoft.com/office/drawing/2014/main" id="{6766EC54-0F08-4CE6-A3BB-8FCD5636049E}"/>
              </a:ext>
            </a:extLst>
          </p:cNvPr>
          <p:cNvSpPr/>
          <p:nvPr userDrawn="1"/>
        </p:nvSpPr>
        <p:spPr>
          <a:xfrm>
            <a:off x="0" y="1"/>
            <a:ext cx="9144000" cy="365125"/>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5" name="Group 14">
            <a:extLst>
              <a:ext uri="{FF2B5EF4-FFF2-40B4-BE49-F238E27FC236}">
                <a16:creationId xmlns:a16="http://schemas.microsoft.com/office/drawing/2014/main" id="{5692CE7E-A71C-4DC4-85E8-56A1C30A5AF7}"/>
              </a:ext>
            </a:extLst>
          </p:cNvPr>
          <p:cNvGrpSpPr/>
          <p:nvPr userDrawn="1"/>
        </p:nvGrpSpPr>
        <p:grpSpPr>
          <a:xfrm>
            <a:off x="898072" y="374377"/>
            <a:ext cx="7347857" cy="6481197"/>
            <a:chOff x="1412228" y="374376"/>
            <a:chExt cx="9360000" cy="6481197"/>
          </a:xfrm>
        </p:grpSpPr>
        <p:cxnSp>
          <p:nvCxnSpPr>
            <p:cNvPr id="16" name="Straight Connector 15">
              <a:extLst>
                <a:ext uri="{FF2B5EF4-FFF2-40B4-BE49-F238E27FC236}">
                  <a16:creationId xmlns:a16="http://schemas.microsoft.com/office/drawing/2014/main" id="{15EF88C8-B319-4FC6-9BC2-04160403379D}"/>
                </a:ext>
              </a:extLst>
            </p:cNvPr>
            <p:cNvCxnSpPr/>
            <p:nvPr userDrawn="1"/>
          </p:nvCxnSpPr>
          <p:spPr>
            <a:xfrm>
              <a:off x="1412228" y="1386756"/>
              <a:ext cx="9360000" cy="0"/>
            </a:xfrm>
            <a:prstGeom prst="line">
              <a:avLst/>
            </a:prstGeom>
            <a:ln w="25400">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72FE62C-BA0D-449A-BA61-A2A6431DA410}"/>
                </a:ext>
              </a:extLst>
            </p:cNvPr>
            <p:cNvCxnSpPr>
              <a:cxnSpLocks/>
            </p:cNvCxnSpPr>
            <p:nvPr userDrawn="1"/>
          </p:nvCxnSpPr>
          <p:spPr>
            <a:xfrm>
              <a:off x="10768886" y="374376"/>
              <a:ext cx="0" cy="1008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C48BBD-F91A-4C7C-938E-4595B70C8723}"/>
                </a:ext>
              </a:extLst>
            </p:cNvPr>
            <p:cNvCxnSpPr>
              <a:cxnSpLocks/>
            </p:cNvCxnSpPr>
            <p:nvPr userDrawn="1"/>
          </p:nvCxnSpPr>
          <p:spPr>
            <a:xfrm>
              <a:off x="1423114" y="1383573"/>
              <a:ext cx="0" cy="5472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tailEnd type="none" w="lg" len="lg"/>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28EC757B-0E73-4F7C-BD66-F596D8997AAB}"/>
              </a:ext>
            </a:extLst>
          </p:cNvPr>
          <p:cNvCxnSpPr>
            <a:cxnSpLocks/>
          </p:cNvCxnSpPr>
          <p:nvPr userDrawn="1"/>
        </p:nvCxnSpPr>
        <p:spPr>
          <a:xfrm rot="16200000">
            <a:off x="2528617" y="3842645"/>
            <a:ext cx="4392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2AA79AA-8CBF-4A2E-92C1-6869E86DE8BA}"/>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751534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D888B-4EDF-4877-846C-FCC6C0E478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3C32C7EB-466E-4C9F-81BA-7F49899B2D20}"/>
              </a:ext>
            </a:extLst>
          </p:cNvPr>
          <p:cNvSpPr>
            <a:spLocks noGrp="1"/>
          </p:cNvSpPr>
          <p:nvPr>
            <p:ph type="title" hasCustomPrompt="1"/>
          </p:nvPr>
        </p:nvSpPr>
        <p:spPr>
          <a:xfrm>
            <a:off x="898072" y="365125"/>
            <a:ext cx="7339311" cy="1188000"/>
          </a:xfrm>
          <a:effectLst>
            <a:innerShdw blurRad="63500" dist="50800" dir="16200000">
              <a:prstClr val="black">
                <a:alpha val="20000"/>
              </a:prstClr>
            </a:innerShdw>
          </a:effectLst>
        </p:spPr>
        <p:txBody>
          <a:bodyPr/>
          <a:lstStyle>
            <a:lvl1pPr algn="l">
              <a:defRPr/>
            </a:lvl1pPr>
          </a:lstStyle>
          <a:p>
            <a:r>
              <a:rPr lang="en-US" dirty="0"/>
              <a:t>CLICK TO EDIT MASTER TITLE STYLE</a:t>
            </a:r>
          </a:p>
        </p:txBody>
      </p:sp>
      <p:sp>
        <p:nvSpPr>
          <p:cNvPr id="4" name="Footer Placeholder 3">
            <a:extLst>
              <a:ext uri="{FF2B5EF4-FFF2-40B4-BE49-F238E27FC236}">
                <a16:creationId xmlns:a16="http://schemas.microsoft.com/office/drawing/2014/main" id="{2C5F1907-099F-45B1-8D16-BDC5FA314FC5}"/>
              </a:ext>
            </a:extLst>
          </p:cNvPr>
          <p:cNvSpPr>
            <a:spLocks noGrp="1"/>
          </p:cNvSpPr>
          <p:nvPr>
            <p:ph type="ftr" sz="quarter" idx="11"/>
          </p:nvPr>
        </p:nvSpPr>
        <p:spPr/>
        <p:txBody>
          <a:bodyPr/>
          <a:lstStyle/>
          <a:p>
            <a:endParaRPr lang="en-US" dirty="0"/>
          </a:p>
        </p:txBody>
      </p:sp>
      <p:grpSp>
        <p:nvGrpSpPr>
          <p:cNvPr id="10" name="Group 9">
            <a:extLst>
              <a:ext uri="{FF2B5EF4-FFF2-40B4-BE49-F238E27FC236}">
                <a16:creationId xmlns:a16="http://schemas.microsoft.com/office/drawing/2014/main" id="{A57B82A6-7698-4544-8E48-4160491AFEA9}"/>
              </a:ext>
            </a:extLst>
          </p:cNvPr>
          <p:cNvGrpSpPr/>
          <p:nvPr userDrawn="1"/>
        </p:nvGrpSpPr>
        <p:grpSpPr>
          <a:xfrm>
            <a:off x="898072" y="374377"/>
            <a:ext cx="7347857" cy="6481197"/>
            <a:chOff x="1412228" y="374376"/>
            <a:chExt cx="9360000" cy="6481197"/>
          </a:xfrm>
        </p:grpSpPr>
        <p:cxnSp>
          <p:nvCxnSpPr>
            <p:cNvPr id="11" name="Straight Connector 10">
              <a:extLst>
                <a:ext uri="{FF2B5EF4-FFF2-40B4-BE49-F238E27FC236}">
                  <a16:creationId xmlns:a16="http://schemas.microsoft.com/office/drawing/2014/main" id="{07E68C92-797B-4D9F-87CA-4F849F31D724}"/>
                </a:ext>
              </a:extLst>
            </p:cNvPr>
            <p:cNvCxnSpPr/>
            <p:nvPr userDrawn="1"/>
          </p:nvCxnSpPr>
          <p:spPr>
            <a:xfrm>
              <a:off x="1412228" y="1386756"/>
              <a:ext cx="9360000" cy="0"/>
            </a:xfrm>
            <a:prstGeom prst="line">
              <a:avLst/>
            </a:prstGeom>
            <a:ln w="25400">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19D557-A125-415E-8AC8-FE9D499436CD}"/>
                </a:ext>
              </a:extLst>
            </p:cNvPr>
            <p:cNvCxnSpPr>
              <a:cxnSpLocks/>
            </p:cNvCxnSpPr>
            <p:nvPr userDrawn="1"/>
          </p:nvCxnSpPr>
          <p:spPr>
            <a:xfrm>
              <a:off x="10768886" y="374376"/>
              <a:ext cx="0" cy="1008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CEA2C3A-1570-44BE-A8AF-A3E40DDDF0A0}"/>
                </a:ext>
              </a:extLst>
            </p:cNvPr>
            <p:cNvCxnSpPr>
              <a:cxnSpLocks/>
            </p:cNvCxnSpPr>
            <p:nvPr userDrawn="1"/>
          </p:nvCxnSpPr>
          <p:spPr>
            <a:xfrm>
              <a:off x="1423114" y="1383573"/>
              <a:ext cx="0" cy="5472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tailEnd type="none" w="lg" len="lg"/>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6D904712-5DF0-4959-8658-8DB4F34C9AC5}"/>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250875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045F02-2F74-6446-AB87-49256F0B0CE2}" type="datetime1">
              <a:rPr lang="en-US" smtClean="0"/>
              <a:t>10/14/2024</a:t>
            </a:fld>
            <a:endParaRPr lang="en-US"/>
          </a:p>
        </p:txBody>
      </p:sp>
      <p:sp>
        <p:nvSpPr>
          <p:cNvPr id="6" name="Slide Number Placeholder 5"/>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D888B-4EDF-4877-846C-FCC6C0E478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3C32C7EB-466E-4C9F-81BA-7F49899B2D20}"/>
              </a:ext>
            </a:extLst>
          </p:cNvPr>
          <p:cNvSpPr>
            <a:spLocks noGrp="1"/>
          </p:cNvSpPr>
          <p:nvPr>
            <p:ph type="title" hasCustomPrompt="1"/>
          </p:nvPr>
        </p:nvSpPr>
        <p:spPr>
          <a:xfrm>
            <a:off x="898072" y="365125"/>
            <a:ext cx="7339311" cy="1188000"/>
          </a:xfrm>
          <a:effectLst>
            <a:innerShdw blurRad="63500" dist="50800" dir="16200000">
              <a:prstClr val="black">
                <a:alpha val="20000"/>
              </a:prstClr>
            </a:innerShdw>
          </a:effectLst>
        </p:spPr>
        <p:txBody>
          <a:bodyPr/>
          <a:lstStyle>
            <a:lvl1pPr algn="l">
              <a:defRPr/>
            </a:lvl1pPr>
          </a:lstStyle>
          <a:p>
            <a:r>
              <a:rPr lang="en-US" dirty="0"/>
              <a:t>CLICK TO EDIT MASTER TITLE STYLE</a:t>
            </a:r>
          </a:p>
        </p:txBody>
      </p:sp>
      <p:sp>
        <p:nvSpPr>
          <p:cNvPr id="4" name="Footer Placeholder 3">
            <a:extLst>
              <a:ext uri="{FF2B5EF4-FFF2-40B4-BE49-F238E27FC236}">
                <a16:creationId xmlns:a16="http://schemas.microsoft.com/office/drawing/2014/main" id="{2C5F1907-099F-45B1-8D16-BDC5FA314FC5}"/>
              </a:ext>
            </a:extLst>
          </p:cNvPr>
          <p:cNvSpPr>
            <a:spLocks noGrp="1"/>
          </p:cNvSpPr>
          <p:nvPr>
            <p:ph type="ftr" sz="quarter" idx="11"/>
          </p:nvPr>
        </p:nvSpPr>
        <p:spPr/>
        <p:txBody>
          <a:bodyPr/>
          <a:lstStyle/>
          <a:p>
            <a:endParaRPr lang="en-US" dirty="0"/>
          </a:p>
        </p:txBody>
      </p:sp>
      <p:grpSp>
        <p:nvGrpSpPr>
          <p:cNvPr id="10" name="Group 9">
            <a:extLst>
              <a:ext uri="{FF2B5EF4-FFF2-40B4-BE49-F238E27FC236}">
                <a16:creationId xmlns:a16="http://schemas.microsoft.com/office/drawing/2014/main" id="{A57B82A6-7698-4544-8E48-4160491AFEA9}"/>
              </a:ext>
            </a:extLst>
          </p:cNvPr>
          <p:cNvGrpSpPr/>
          <p:nvPr userDrawn="1"/>
        </p:nvGrpSpPr>
        <p:grpSpPr>
          <a:xfrm>
            <a:off x="898072" y="374377"/>
            <a:ext cx="7347857" cy="6481197"/>
            <a:chOff x="1412228" y="374376"/>
            <a:chExt cx="9360000" cy="6481197"/>
          </a:xfrm>
        </p:grpSpPr>
        <p:cxnSp>
          <p:nvCxnSpPr>
            <p:cNvPr id="11" name="Straight Connector 10">
              <a:extLst>
                <a:ext uri="{FF2B5EF4-FFF2-40B4-BE49-F238E27FC236}">
                  <a16:creationId xmlns:a16="http://schemas.microsoft.com/office/drawing/2014/main" id="{07E68C92-797B-4D9F-87CA-4F849F31D724}"/>
                </a:ext>
              </a:extLst>
            </p:cNvPr>
            <p:cNvCxnSpPr/>
            <p:nvPr userDrawn="1"/>
          </p:nvCxnSpPr>
          <p:spPr>
            <a:xfrm>
              <a:off x="1412228" y="1386756"/>
              <a:ext cx="9360000" cy="0"/>
            </a:xfrm>
            <a:prstGeom prst="line">
              <a:avLst/>
            </a:prstGeom>
            <a:ln w="25400">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19D557-A125-415E-8AC8-FE9D499436CD}"/>
                </a:ext>
              </a:extLst>
            </p:cNvPr>
            <p:cNvCxnSpPr>
              <a:cxnSpLocks/>
            </p:cNvCxnSpPr>
            <p:nvPr userDrawn="1"/>
          </p:nvCxnSpPr>
          <p:spPr>
            <a:xfrm>
              <a:off x="10768886" y="374376"/>
              <a:ext cx="0" cy="1008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CEA2C3A-1570-44BE-A8AF-A3E40DDDF0A0}"/>
                </a:ext>
              </a:extLst>
            </p:cNvPr>
            <p:cNvCxnSpPr>
              <a:cxnSpLocks/>
            </p:cNvCxnSpPr>
            <p:nvPr userDrawn="1"/>
          </p:nvCxnSpPr>
          <p:spPr>
            <a:xfrm>
              <a:off x="1423114" y="1383573"/>
              <a:ext cx="0" cy="5472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tailEnd type="none" w="lg" len="lg"/>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6D904712-5DF0-4959-8658-8DB4F34C9AC5}"/>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
        <p:nvSpPr>
          <p:cNvPr id="6" name="Text Placeholder 5">
            <a:extLst>
              <a:ext uri="{FF2B5EF4-FFF2-40B4-BE49-F238E27FC236}">
                <a16:creationId xmlns:a16="http://schemas.microsoft.com/office/drawing/2014/main" id="{C654456E-C893-4C7E-94FC-FA8885F3622D}"/>
              </a:ext>
            </a:extLst>
          </p:cNvPr>
          <p:cNvSpPr>
            <a:spLocks noGrp="1"/>
          </p:cNvSpPr>
          <p:nvPr>
            <p:ph type="body" sz="quarter" idx="13"/>
          </p:nvPr>
        </p:nvSpPr>
        <p:spPr>
          <a:xfrm>
            <a:off x="1607721" y="2232067"/>
            <a:ext cx="5928559" cy="2393866"/>
          </a:xfrm>
        </p:spPr>
        <p:txBody>
          <a:bodyPr anchor="ctr"/>
          <a:lstStyle>
            <a:lvl1pPr marL="0" indent="0" algn="ctr">
              <a:buNone/>
              <a:defRPr sz="3000" b="1"/>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1173933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76B2BA9-DB3C-4E31-BB36-A39505A9A4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A16613FE-8CC2-4271-89DB-63B9CDED9F0C}"/>
              </a:ext>
            </a:extLst>
          </p:cNvPr>
          <p:cNvSpPr>
            <a:spLocks noGrp="1"/>
          </p:cNvSpPr>
          <p:nvPr>
            <p:ph type="title"/>
          </p:nvPr>
        </p:nvSpPr>
        <p:spPr/>
        <p:txBody>
          <a:body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7D99B7B7-BAFC-4AB3-9D8A-C8D0EF92EBA0}"/>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4127233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7A09558-45A5-4247-B4F0-0291EFFB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946735E4-3B4D-4703-BD90-5E2A4470CE9D}"/>
              </a:ext>
            </a:extLst>
          </p:cNvPr>
          <p:cNvSpPr>
            <a:spLocks noGrp="1"/>
          </p:cNvSpPr>
          <p:nvPr>
            <p:ph type="title" hasCustomPrompt="1"/>
          </p:nvPr>
        </p:nvSpPr>
        <p:spPr>
          <a:xfrm>
            <a:off x="858442" y="1328486"/>
            <a:ext cx="3321644" cy="1153457"/>
          </a:xfrm>
        </p:spPr>
        <p:txBody>
          <a:bodyPr lIns="180000" anchor="ctr" anchorCtr="0"/>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3D5CF371-A558-4749-8644-E64FED629F80}"/>
              </a:ext>
            </a:extLst>
          </p:cNvPr>
          <p:cNvSpPr>
            <a:spLocks noGrp="1"/>
          </p:cNvSpPr>
          <p:nvPr>
            <p:ph idx="1"/>
          </p:nvPr>
        </p:nvSpPr>
        <p:spPr>
          <a:xfrm>
            <a:off x="4205769" y="1328486"/>
            <a:ext cx="4097309" cy="4714676"/>
          </a:xfrm>
          <a:noFill/>
        </p:spPr>
        <p:txBody>
          <a:bodyPr lIns="180000" tIns="180000" rIns="180000" bIns="180000"/>
          <a:lstStyle>
            <a:lvl1pPr>
              <a:defRPr sz="1350"/>
            </a:lvl1pPr>
            <a:lvl2pPr>
              <a:defRPr sz="1200"/>
            </a:lvl2pPr>
            <a:lvl3pPr>
              <a:defRPr sz="1050"/>
            </a:lvl3pPr>
            <a:lvl4pPr>
              <a:defRPr sz="900"/>
            </a:lvl4pPr>
            <a:lvl5pPr>
              <a:defRPr sz="9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A39A40F-9130-407D-A28B-CA82AD70A942}"/>
              </a:ext>
            </a:extLst>
          </p:cNvPr>
          <p:cNvSpPr>
            <a:spLocks noGrp="1"/>
          </p:cNvSpPr>
          <p:nvPr>
            <p:ph type="body" sz="half" idx="2"/>
          </p:nvPr>
        </p:nvSpPr>
        <p:spPr>
          <a:xfrm>
            <a:off x="858442" y="2495920"/>
            <a:ext cx="3321644" cy="3547242"/>
          </a:xfrm>
        </p:spPr>
        <p:txBody>
          <a:bodyPr lIns="180000" tIns="180000" rIns="180000" bIns="180000"/>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19535906-7EA7-4EF1-BC13-AE045D00C603}"/>
              </a:ext>
            </a:extLst>
          </p:cNvPr>
          <p:cNvSpPr>
            <a:spLocks noGrp="1"/>
          </p:cNvSpPr>
          <p:nvPr>
            <p:ph type="ftr" sz="quarter" idx="11"/>
          </p:nvPr>
        </p:nvSpPr>
        <p:spPr/>
        <p:txBody>
          <a:bodyPr/>
          <a:lstStyle/>
          <a:p>
            <a:endParaRPr lang="en-US" dirty="0"/>
          </a:p>
        </p:txBody>
      </p:sp>
      <p:sp>
        <p:nvSpPr>
          <p:cNvPr id="11" name="Rectangle 10">
            <a:extLst>
              <a:ext uri="{FF2B5EF4-FFF2-40B4-BE49-F238E27FC236}">
                <a16:creationId xmlns:a16="http://schemas.microsoft.com/office/drawing/2014/main" id="{D2249C26-E165-41EA-9D6E-43442DBD969F}"/>
              </a:ext>
            </a:extLst>
          </p:cNvPr>
          <p:cNvSpPr/>
          <p:nvPr userDrawn="1"/>
        </p:nvSpPr>
        <p:spPr>
          <a:xfrm>
            <a:off x="0" y="1"/>
            <a:ext cx="9144000" cy="365125"/>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F2F6BB03-CF3F-4AAB-99CE-E90D614EB7EB}"/>
              </a:ext>
            </a:extLst>
          </p:cNvPr>
          <p:cNvSpPr/>
          <p:nvPr userDrawn="1"/>
        </p:nvSpPr>
        <p:spPr>
          <a:xfrm>
            <a:off x="832758" y="1083895"/>
            <a:ext cx="7470320" cy="5038561"/>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Straight Connector 17">
            <a:extLst>
              <a:ext uri="{FF2B5EF4-FFF2-40B4-BE49-F238E27FC236}">
                <a16:creationId xmlns:a16="http://schemas.microsoft.com/office/drawing/2014/main" id="{92CD708A-8B02-4F07-B9B2-1BFB656AC6D8}"/>
              </a:ext>
            </a:extLst>
          </p:cNvPr>
          <p:cNvCxnSpPr>
            <a:cxnSpLocks/>
          </p:cNvCxnSpPr>
          <p:nvPr userDrawn="1"/>
        </p:nvCxnSpPr>
        <p:spPr>
          <a:xfrm rot="16200000">
            <a:off x="2115264" y="3602312"/>
            <a:ext cx="4176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B7E7A2-A9A0-446F-BF16-6D8FBDA1BAED}"/>
              </a:ext>
            </a:extLst>
          </p:cNvPr>
          <p:cNvCxnSpPr>
            <a:cxnSpLocks/>
          </p:cNvCxnSpPr>
          <p:nvPr userDrawn="1"/>
        </p:nvCxnSpPr>
        <p:spPr>
          <a:xfrm>
            <a:off x="983707" y="2497032"/>
            <a:ext cx="307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B462725-6AED-414C-BC1F-9A3129E279BC}"/>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1710821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6F6743B2-14AB-4DBC-AB79-FCC10A61C6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11D66E52-F333-455B-894F-CC504CE1AF80}"/>
              </a:ext>
            </a:extLst>
          </p:cNvPr>
          <p:cNvSpPr>
            <a:spLocks noGrp="1"/>
          </p:cNvSpPr>
          <p:nvPr>
            <p:ph type="title" hasCustomPrompt="1"/>
          </p:nvPr>
        </p:nvSpPr>
        <p:spPr>
          <a:xfrm>
            <a:off x="860147" y="1335769"/>
            <a:ext cx="3237424" cy="1152000"/>
          </a:xfrm>
          <a:ln w="19050">
            <a:noFill/>
          </a:ln>
        </p:spPr>
        <p:txBody>
          <a:bodyPr lIns="180000" rIns="180000" anchor="ctr" anchorCtr="0"/>
          <a:lstStyle>
            <a:lvl1pPr algn="l">
              <a:defRPr sz="2400">
                <a:solidFill>
                  <a:schemeClr val="bg1"/>
                </a:solidFill>
              </a:defRPr>
            </a:lvl1pPr>
          </a:lstStyle>
          <a:p>
            <a:r>
              <a:rPr lang="en-US" noProof="0"/>
              <a:t>CLICK TO EDIT MASTER TITLE STYLE</a:t>
            </a:r>
          </a:p>
        </p:txBody>
      </p:sp>
      <p:sp>
        <p:nvSpPr>
          <p:cNvPr id="3" name="Picture Placeholder 2">
            <a:extLst>
              <a:ext uri="{FF2B5EF4-FFF2-40B4-BE49-F238E27FC236}">
                <a16:creationId xmlns:a16="http://schemas.microsoft.com/office/drawing/2014/main" id="{00979B84-3ED2-412D-B24C-936283300B71}"/>
              </a:ext>
            </a:extLst>
          </p:cNvPr>
          <p:cNvSpPr>
            <a:spLocks noGrp="1"/>
          </p:cNvSpPr>
          <p:nvPr>
            <p:ph type="pic" idx="1" hasCustomPrompt="1"/>
          </p:nvPr>
        </p:nvSpPr>
        <p:spPr>
          <a:xfrm>
            <a:off x="4212656" y="1083891"/>
            <a:ext cx="4087527" cy="5038561"/>
          </a:xfrm>
          <a:noFill/>
          <a:ln w="25400">
            <a:solidFill>
              <a:schemeClr val="accent4"/>
            </a:solidFill>
          </a:ln>
          <a:effectLst>
            <a:outerShdw blurRad="63500" sx="102000" sy="102000" algn="ctr" rotWithShape="0">
              <a:prstClr val="black">
                <a:alpha val="20000"/>
              </a:prstClr>
            </a:outerShdw>
          </a:effectLst>
        </p:spPr>
        <p:txBody>
          <a:bodyPr anchor="ctr" anchorCtr="0">
            <a:normAutofit/>
          </a:bodyPr>
          <a:lstStyle>
            <a:lvl1pPr marL="0" indent="0" algn="ctr">
              <a:buNone/>
              <a:defRPr sz="1350" i="0">
                <a:solidFill>
                  <a:schemeClr val="bg2">
                    <a:lumMod val="9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Insert or Drag &amp; Drop Your Image</a:t>
            </a:r>
          </a:p>
        </p:txBody>
      </p:sp>
      <p:sp>
        <p:nvSpPr>
          <p:cNvPr id="4" name="Text Placeholder 3">
            <a:extLst>
              <a:ext uri="{FF2B5EF4-FFF2-40B4-BE49-F238E27FC236}">
                <a16:creationId xmlns:a16="http://schemas.microsoft.com/office/drawing/2014/main" id="{63BA7C19-DB59-463F-8A01-4E65F3A2E45D}"/>
              </a:ext>
            </a:extLst>
          </p:cNvPr>
          <p:cNvSpPr>
            <a:spLocks noGrp="1"/>
          </p:cNvSpPr>
          <p:nvPr>
            <p:ph type="body" sz="half" idx="2"/>
          </p:nvPr>
        </p:nvSpPr>
        <p:spPr>
          <a:xfrm>
            <a:off x="850402" y="2506296"/>
            <a:ext cx="3247169" cy="3583499"/>
          </a:xfrm>
        </p:spPr>
        <p:txBody>
          <a:bodyPr lIns="180000" tIns="180000" rIns="180000" bIns="180000"/>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cxnSp>
        <p:nvCxnSpPr>
          <p:cNvPr id="14" name="Straight Connector 13">
            <a:extLst>
              <a:ext uri="{FF2B5EF4-FFF2-40B4-BE49-F238E27FC236}">
                <a16:creationId xmlns:a16="http://schemas.microsoft.com/office/drawing/2014/main" id="{C7C2D4BE-7E57-4971-BBCD-59C384B3CA94}"/>
              </a:ext>
            </a:extLst>
          </p:cNvPr>
          <p:cNvCxnSpPr>
            <a:cxnSpLocks/>
          </p:cNvCxnSpPr>
          <p:nvPr userDrawn="1"/>
        </p:nvCxnSpPr>
        <p:spPr>
          <a:xfrm>
            <a:off x="983707" y="2497032"/>
            <a:ext cx="307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6407167-E303-45B1-84B9-F74255EC9A99}"/>
              </a:ext>
            </a:extLst>
          </p:cNvPr>
          <p:cNvSpPr/>
          <p:nvPr userDrawn="1"/>
        </p:nvSpPr>
        <p:spPr>
          <a:xfrm>
            <a:off x="832758" y="1083895"/>
            <a:ext cx="7470320" cy="5038561"/>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 name="Footer Placeholder 4">
            <a:extLst>
              <a:ext uri="{FF2B5EF4-FFF2-40B4-BE49-F238E27FC236}">
                <a16:creationId xmlns:a16="http://schemas.microsoft.com/office/drawing/2014/main" id="{20932124-B1CD-47E5-A5E9-822745E36A29}"/>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D15D349D-819E-43A8-BD5B-C3BE83491CCA}"/>
              </a:ext>
            </a:extLst>
          </p:cNvPr>
          <p:cNvSpPr>
            <a:spLocks noGrp="1"/>
          </p:cNvSpPr>
          <p:nvPr>
            <p:ph type="sldNum" sz="quarter" idx="11"/>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3934915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mages Only">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35FA887-179D-4624-92B0-61F3DFAEB7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p:txBody>
          <a:bodyPr/>
          <a:lstStyle/>
          <a:p>
            <a:endParaRPr lang="en-US" noProof="0" dirty="0"/>
          </a:p>
        </p:txBody>
      </p:sp>
      <p:sp>
        <p:nvSpPr>
          <p:cNvPr id="9" name="Picture Placeholder 8">
            <a:extLst>
              <a:ext uri="{FF2B5EF4-FFF2-40B4-BE49-F238E27FC236}">
                <a16:creationId xmlns:a16="http://schemas.microsoft.com/office/drawing/2014/main" id="{2E0A4D8D-3CC4-4072-99D4-9F542583BCF6}"/>
              </a:ext>
            </a:extLst>
          </p:cNvPr>
          <p:cNvSpPr>
            <a:spLocks noGrp="1"/>
          </p:cNvSpPr>
          <p:nvPr>
            <p:ph type="pic" sz="quarter" idx="13" hasCustomPrompt="1"/>
          </p:nvPr>
        </p:nvSpPr>
        <p:spPr>
          <a:xfrm>
            <a:off x="737373" y="2550025"/>
            <a:ext cx="2419197"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D28114DF-48FA-4766-9101-83ED09738431}"/>
              </a:ext>
            </a:extLst>
          </p:cNvPr>
          <p:cNvSpPr>
            <a:spLocks noGrp="1"/>
          </p:cNvSpPr>
          <p:nvPr>
            <p:ph type="pic" sz="quarter" idx="14" hasCustomPrompt="1"/>
          </p:nvPr>
        </p:nvSpPr>
        <p:spPr>
          <a:xfrm>
            <a:off x="3276323" y="1602862"/>
            <a:ext cx="2619000"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&amp; Drop Your Image</a:t>
            </a:r>
          </a:p>
        </p:txBody>
      </p:sp>
      <p:sp>
        <p:nvSpPr>
          <p:cNvPr id="11" name="Picture Placeholder 8">
            <a:extLst>
              <a:ext uri="{FF2B5EF4-FFF2-40B4-BE49-F238E27FC236}">
                <a16:creationId xmlns:a16="http://schemas.microsoft.com/office/drawing/2014/main" id="{EE6BE4BE-9B8A-4555-9B03-51AF73DB1DBE}"/>
              </a:ext>
            </a:extLst>
          </p:cNvPr>
          <p:cNvSpPr>
            <a:spLocks noGrp="1"/>
          </p:cNvSpPr>
          <p:nvPr>
            <p:ph type="pic" sz="quarter" idx="15" hasCustomPrompt="1"/>
          </p:nvPr>
        </p:nvSpPr>
        <p:spPr>
          <a:xfrm>
            <a:off x="6003756" y="2550025"/>
            <a:ext cx="2419197"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&amp; Drop Your Image</a:t>
            </a:r>
          </a:p>
        </p:txBody>
      </p:sp>
      <p:sp>
        <p:nvSpPr>
          <p:cNvPr id="2" name="Title 1">
            <a:extLst>
              <a:ext uri="{FF2B5EF4-FFF2-40B4-BE49-F238E27FC236}">
                <a16:creationId xmlns:a16="http://schemas.microsoft.com/office/drawing/2014/main" id="{76BF6853-D3A5-4BA7-B701-814EE2E2E5C1}"/>
              </a:ext>
            </a:extLst>
          </p:cNvPr>
          <p:cNvSpPr>
            <a:spLocks noGrp="1"/>
          </p:cNvSpPr>
          <p:nvPr>
            <p:ph type="title" hasCustomPrompt="1"/>
          </p:nvPr>
        </p:nvSpPr>
        <p:spPr>
          <a:xfrm>
            <a:off x="-1" y="386223"/>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4" name="Slide Number Placeholder 3">
            <a:extLst>
              <a:ext uri="{FF2B5EF4-FFF2-40B4-BE49-F238E27FC236}">
                <a16:creationId xmlns:a16="http://schemas.microsoft.com/office/drawing/2014/main" id="{EA7A4E5D-411A-499C-B4F8-ACE1C1D229AB}"/>
              </a:ext>
            </a:extLst>
          </p:cNvPr>
          <p:cNvSpPr>
            <a:spLocks noGrp="1"/>
          </p:cNvSpPr>
          <p:nvPr>
            <p:ph type="sldNum" sz="quarter" idx="16"/>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3111338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Images ">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4A33DAAD-83EE-494A-AE8A-3AB3B3A4D8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p:txBody>
          <a:bodyPr/>
          <a:lstStyle>
            <a:lvl1pPr>
              <a:defRPr>
                <a:solidFill>
                  <a:schemeClr val="bg1">
                    <a:lumMod val="50000"/>
                  </a:schemeClr>
                </a:solidFill>
              </a:defRPr>
            </a:lvl1pPr>
          </a:lstStyle>
          <a:p>
            <a:endParaRPr lang="en-US" noProof="0" dirty="0"/>
          </a:p>
        </p:txBody>
      </p:sp>
      <p:sp>
        <p:nvSpPr>
          <p:cNvPr id="9" name="Picture Placeholder 8">
            <a:extLst>
              <a:ext uri="{FF2B5EF4-FFF2-40B4-BE49-F238E27FC236}">
                <a16:creationId xmlns:a16="http://schemas.microsoft.com/office/drawing/2014/main" id="{2E0A4D8D-3CC4-4072-99D4-9F542583BCF6}"/>
              </a:ext>
            </a:extLst>
          </p:cNvPr>
          <p:cNvSpPr>
            <a:spLocks noGrp="1"/>
          </p:cNvSpPr>
          <p:nvPr>
            <p:ph type="pic" sz="quarter" idx="13" hasCustomPrompt="1"/>
          </p:nvPr>
        </p:nvSpPr>
        <p:spPr>
          <a:xfrm>
            <a:off x="730263" y="1361689"/>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8" name="Picture Placeholder 8">
            <a:extLst>
              <a:ext uri="{FF2B5EF4-FFF2-40B4-BE49-F238E27FC236}">
                <a16:creationId xmlns:a16="http://schemas.microsoft.com/office/drawing/2014/main" id="{B01631BF-8CD0-406C-92B6-784FF1272300}"/>
              </a:ext>
            </a:extLst>
          </p:cNvPr>
          <p:cNvSpPr>
            <a:spLocks noGrp="1"/>
          </p:cNvSpPr>
          <p:nvPr>
            <p:ph type="pic" sz="quarter" idx="14" hasCustomPrompt="1"/>
          </p:nvPr>
        </p:nvSpPr>
        <p:spPr>
          <a:xfrm>
            <a:off x="3362402" y="1361689"/>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2" name="Picture Placeholder 8">
            <a:extLst>
              <a:ext uri="{FF2B5EF4-FFF2-40B4-BE49-F238E27FC236}">
                <a16:creationId xmlns:a16="http://schemas.microsoft.com/office/drawing/2014/main" id="{5933E28A-DB64-4300-A6BD-36199325C3E1}"/>
              </a:ext>
            </a:extLst>
          </p:cNvPr>
          <p:cNvSpPr>
            <a:spLocks noGrp="1"/>
          </p:cNvSpPr>
          <p:nvPr>
            <p:ph type="pic" sz="quarter" idx="15" hasCustomPrompt="1"/>
          </p:nvPr>
        </p:nvSpPr>
        <p:spPr>
          <a:xfrm>
            <a:off x="5994540" y="1361689"/>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A043875D-3972-435F-8442-983924BE929D}"/>
              </a:ext>
            </a:extLst>
          </p:cNvPr>
          <p:cNvSpPr>
            <a:spLocks noGrp="1"/>
          </p:cNvSpPr>
          <p:nvPr>
            <p:ph type="pic" sz="quarter" idx="16" hasCustomPrompt="1"/>
          </p:nvPr>
        </p:nvSpPr>
        <p:spPr>
          <a:xfrm>
            <a:off x="730263" y="3821607"/>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4" name="Picture Placeholder 8">
            <a:extLst>
              <a:ext uri="{FF2B5EF4-FFF2-40B4-BE49-F238E27FC236}">
                <a16:creationId xmlns:a16="http://schemas.microsoft.com/office/drawing/2014/main" id="{10CD810E-7470-4EEA-A1AF-B36612E2BBDD}"/>
              </a:ext>
            </a:extLst>
          </p:cNvPr>
          <p:cNvSpPr>
            <a:spLocks noGrp="1"/>
          </p:cNvSpPr>
          <p:nvPr>
            <p:ph type="pic" sz="quarter" idx="17" hasCustomPrompt="1"/>
          </p:nvPr>
        </p:nvSpPr>
        <p:spPr>
          <a:xfrm>
            <a:off x="3362402" y="3821607"/>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5" name="Picture Placeholder 8">
            <a:extLst>
              <a:ext uri="{FF2B5EF4-FFF2-40B4-BE49-F238E27FC236}">
                <a16:creationId xmlns:a16="http://schemas.microsoft.com/office/drawing/2014/main" id="{DBADDA5C-3906-481D-B73E-63746C6566E5}"/>
              </a:ext>
            </a:extLst>
          </p:cNvPr>
          <p:cNvSpPr>
            <a:spLocks noGrp="1"/>
          </p:cNvSpPr>
          <p:nvPr>
            <p:ph type="pic" sz="quarter" idx="18" hasCustomPrompt="1"/>
          </p:nvPr>
        </p:nvSpPr>
        <p:spPr>
          <a:xfrm>
            <a:off x="5994540" y="3821607"/>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6" name="Title 1">
            <a:extLst>
              <a:ext uri="{FF2B5EF4-FFF2-40B4-BE49-F238E27FC236}">
                <a16:creationId xmlns:a16="http://schemas.microsoft.com/office/drawing/2014/main" id="{23F0AAF0-97BC-497A-932A-E77FAD141AB2}"/>
              </a:ext>
            </a:extLst>
          </p:cNvPr>
          <p:cNvSpPr>
            <a:spLocks noGrp="1"/>
          </p:cNvSpPr>
          <p:nvPr>
            <p:ph type="title" hasCustomPrompt="1"/>
          </p:nvPr>
        </p:nvSpPr>
        <p:spPr>
          <a:xfrm>
            <a:off x="-1" y="366558"/>
            <a:ext cx="9144000" cy="1188000"/>
          </a:xfrm>
          <a:noFill/>
        </p:spPr>
        <p:txBody>
          <a:bodyPr lIns="180000" rIns="180000" anchor="ctr" anchorCtr="0"/>
          <a:lstStyle>
            <a:lvl1pPr algn="ctr">
              <a:defRPr>
                <a:solidFill>
                  <a:schemeClr val="bg1"/>
                </a:solidFill>
              </a:defRPr>
            </a:lvl1pPr>
          </a:lstStyle>
          <a:p>
            <a:r>
              <a:rPr lang="en-US" noProof="0"/>
              <a:t>CLICK TO EDIT MASTER TITLE STYLE</a:t>
            </a:r>
          </a:p>
        </p:txBody>
      </p:sp>
      <p:sp>
        <p:nvSpPr>
          <p:cNvPr id="2" name="Slide Number Placeholder 1">
            <a:extLst>
              <a:ext uri="{FF2B5EF4-FFF2-40B4-BE49-F238E27FC236}">
                <a16:creationId xmlns:a16="http://schemas.microsoft.com/office/drawing/2014/main" id="{E606E011-3882-49F0-AC35-3A0FBC097C08}"/>
              </a:ext>
            </a:extLst>
          </p:cNvPr>
          <p:cNvSpPr>
            <a:spLocks noGrp="1"/>
          </p:cNvSpPr>
          <p:nvPr>
            <p:ph type="sldNum" sz="quarter" idx="19"/>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2684642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mages ">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AD16102B-42BC-4CA3-948F-01B0794C29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a:xfrm>
            <a:off x="3028950" y="6464503"/>
            <a:ext cx="3086100" cy="365125"/>
          </a:xfrm>
        </p:spPr>
        <p:txBody>
          <a:bodyPr/>
          <a:lstStyle/>
          <a:p>
            <a:endParaRPr lang="en-US" noProof="0" dirty="0"/>
          </a:p>
        </p:txBody>
      </p:sp>
      <p:sp>
        <p:nvSpPr>
          <p:cNvPr id="9" name="Picture Placeholder 8">
            <a:extLst>
              <a:ext uri="{FF2B5EF4-FFF2-40B4-BE49-F238E27FC236}">
                <a16:creationId xmlns:a16="http://schemas.microsoft.com/office/drawing/2014/main" id="{2E0A4D8D-3CC4-4072-99D4-9F542583BCF6}"/>
              </a:ext>
            </a:extLst>
          </p:cNvPr>
          <p:cNvSpPr>
            <a:spLocks noGrp="1"/>
          </p:cNvSpPr>
          <p:nvPr>
            <p:ph type="pic" sz="quarter" idx="13" hasCustomPrompt="1"/>
          </p:nvPr>
        </p:nvSpPr>
        <p:spPr>
          <a:xfrm>
            <a:off x="723587" y="1280561"/>
            <a:ext cx="1863215"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A043875D-3972-435F-8442-983924BE929D}"/>
              </a:ext>
            </a:extLst>
          </p:cNvPr>
          <p:cNvSpPr>
            <a:spLocks noGrp="1"/>
          </p:cNvSpPr>
          <p:nvPr>
            <p:ph type="pic" sz="quarter" idx="16" hasCustomPrompt="1"/>
          </p:nvPr>
        </p:nvSpPr>
        <p:spPr>
          <a:xfrm>
            <a:off x="715419" y="3625648"/>
            <a:ext cx="2512264" cy="2844751"/>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4" name="Picture Placeholder 8">
            <a:extLst>
              <a:ext uri="{FF2B5EF4-FFF2-40B4-BE49-F238E27FC236}">
                <a16:creationId xmlns:a16="http://schemas.microsoft.com/office/drawing/2014/main" id="{10CD810E-7470-4EEA-A1AF-B36612E2BBDD}"/>
              </a:ext>
            </a:extLst>
          </p:cNvPr>
          <p:cNvSpPr>
            <a:spLocks noGrp="1"/>
          </p:cNvSpPr>
          <p:nvPr>
            <p:ph type="pic" sz="quarter" idx="17" hasCustomPrompt="1"/>
          </p:nvPr>
        </p:nvSpPr>
        <p:spPr>
          <a:xfrm>
            <a:off x="3316066" y="3625648"/>
            <a:ext cx="2512264" cy="2844751"/>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5" name="Picture Placeholder 8">
            <a:extLst>
              <a:ext uri="{FF2B5EF4-FFF2-40B4-BE49-F238E27FC236}">
                <a16:creationId xmlns:a16="http://schemas.microsoft.com/office/drawing/2014/main" id="{DBADDA5C-3906-481D-B73E-63746C6566E5}"/>
              </a:ext>
            </a:extLst>
          </p:cNvPr>
          <p:cNvSpPr>
            <a:spLocks noGrp="1"/>
          </p:cNvSpPr>
          <p:nvPr>
            <p:ph type="pic" sz="quarter" idx="18" hasCustomPrompt="1"/>
          </p:nvPr>
        </p:nvSpPr>
        <p:spPr>
          <a:xfrm>
            <a:off x="5924878" y="3625648"/>
            <a:ext cx="2512264" cy="2844751"/>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1" name="Picture Placeholder 8">
            <a:extLst>
              <a:ext uri="{FF2B5EF4-FFF2-40B4-BE49-F238E27FC236}">
                <a16:creationId xmlns:a16="http://schemas.microsoft.com/office/drawing/2014/main" id="{380147B5-4AFF-4A79-A8D5-C56A938EE463}"/>
              </a:ext>
            </a:extLst>
          </p:cNvPr>
          <p:cNvSpPr>
            <a:spLocks noGrp="1"/>
          </p:cNvSpPr>
          <p:nvPr>
            <p:ph type="pic" sz="quarter" idx="19" hasCustomPrompt="1"/>
          </p:nvPr>
        </p:nvSpPr>
        <p:spPr>
          <a:xfrm>
            <a:off x="2672799" y="1280560"/>
            <a:ext cx="1863215"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6" name="Picture Placeholder 8">
            <a:extLst>
              <a:ext uri="{FF2B5EF4-FFF2-40B4-BE49-F238E27FC236}">
                <a16:creationId xmlns:a16="http://schemas.microsoft.com/office/drawing/2014/main" id="{E216A68D-DE29-4CE8-AFAB-C03A53DEB82F}"/>
              </a:ext>
            </a:extLst>
          </p:cNvPr>
          <p:cNvSpPr>
            <a:spLocks noGrp="1"/>
          </p:cNvSpPr>
          <p:nvPr>
            <p:ph type="pic" sz="quarter" idx="20" hasCustomPrompt="1"/>
          </p:nvPr>
        </p:nvSpPr>
        <p:spPr>
          <a:xfrm>
            <a:off x="4622011" y="1280559"/>
            <a:ext cx="1863215"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121F7C08-939B-4FE6-9865-7E69EC3FCC3E}"/>
              </a:ext>
            </a:extLst>
          </p:cNvPr>
          <p:cNvSpPr>
            <a:spLocks noGrp="1"/>
          </p:cNvSpPr>
          <p:nvPr>
            <p:ph type="pic" sz="quarter" idx="21" hasCustomPrompt="1"/>
          </p:nvPr>
        </p:nvSpPr>
        <p:spPr>
          <a:xfrm>
            <a:off x="6571222" y="1280559"/>
            <a:ext cx="1863215"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8" name="Title 1">
            <a:extLst>
              <a:ext uri="{FF2B5EF4-FFF2-40B4-BE49-F238E27FC236}">
                <a16:creationId xmlns:a16="http://schemas.microsoft.com/office/drawing/2014/main" id="{35FE45DC-9781-4A86-9D0D-16693EE227CC}"/>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 name="Slide Number Placeholder 1">
            <a:extLst>
              <a:ext uri="{FF2B5EF4-FFF2-40B4-BE49-F238E27FC236}">
                <a16:creationId xmlns:a16="http://schemas.microsoft.com/office/drawing/2014/main" id="{01991EDA-EA41-42A5-B137-927C20A5096E}"/>
              </a:ext>
            </a:extLst>
          </p:cNvPr>
          <p:cNvSpPr>
            <a:spLocks noGrp="1"/>
          </p:cNvSpPr>
          <p:nvPr>
            <p:ph type="sldNum" sz="quarter" idx="22"/>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1227609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ages Only (2)">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784D882-B816-462A-8384-78DDADF51A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9" name="Picture Placeholder 8">
            <a:extLst>
              <a:ext uri="{FF2B5EF4-FFF2-40B4-BE49-F238E27FC236}">
                <a16:creationId xmlns:a16="http://schemas.microsoft.com/office/drawing/2014/main" id="{2E0A4D8D-3CC4-4072-99D4-9F542583BCF6}"/>
              </a:ext>
            </a:extLst>
          </p:cNvPr>
          <p:cNvSpPr>
            <a:spLocks noGrp="1"/>
          </p:cNvSpPr>
          <p:nvPr>
            <p:ph type="pic" sz="quarter" idx="13" hasCustomPrompt="1"/>
          </p:nvPr>
        </p:nvSpPr>
        <p:spPr>
          <a:xfrm>
            <a:off x="720383" y="1982589"/>
            <a:ext cx="2673000"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D28114DF-48FA-4766-9101-83ED09738431}"/>
              </a:ext>
            </a:extLst>
          </p:cNvPr>
          <p:cNvSpPr>
            <a:spLocks noGrp="1"/>
          </p:cNvSpPr>
          <p:nvPr>
            <p:ph type="pic" sz="quarter" idx="14" hasCustomPrompt="1"/>
          </p:nvPr>
        </p:nvSpPr>
        <p:spPr>
          <a:xfrm>
            <a:off x="3497097" y="1982589"/>
            <a:ext cx="2149808"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&amp; Drop Your Image</a:t>
            </a:r>
          </a:p>
        </p:txBody>
      </p:sp>
      <p:sp>
        <p:nvSpPr>
          <p:cNvPr id="11" name="Picture Placeholder 8">
            <a:extLst>
              <a:ext uri="{FF2B5EF4-FFF2-40B4-BE49-F238E27FC236}">
                <a16:creationId xmlns:a16="http://schemas.microsoft.com/office/drawing/2014/main" id="{EE6BE4BE-9B8A-4555-9B03-51AF73DB1DBE}"/>
              </a:ext>
            </a:extLst>
          </p:cNvPr>
          <p:cNvSpPr>
            <a:spLocks noGrp="1"/>
          </p:cNvSpPr>
          <p:nvPr>
            <p:ph type="pic" sz="quarter" idx="15" hasCustomPrompt="1"/>
          </p:nvPr>
        </p:nvSpPr>
        <p:spPr>
          <a:xfrm>
            <a:off x="5748293" y="1982589"/>
            <a:ext cx="2673000"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&amp; Drop Your Image</a:t>
            </a:r>
          </a:p>
        </p:txBody>
      </p:sp>
      <p:sp>
        <p:nvSpPr>
          <p:cNvPr id="12" name="Title 1">
            <a:extLst>
              <a:ext uri="{FF2B5EF4-FFF2-40B4-BE49-F238E27FC236}">
                <a16:creationId xmlns:a16="http://schemas.microsoft.com/office/drawing/2014/main" id="{5BE894F0-66B9-41A5-AE51-D606012733A3}"/>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15" name="Footer Placeholder 2">
            <a:extLst>
              <a:ext uri="{FF2B5EF4-FFF2-40B4-BE49-F238E27FC236}">
                <a16:creationId xmlns:a16="http://schemas.microsoft.com/office/drawing/2014/main" id="{B7C6AE31-F98B-4DB6-ADC5-F995776204B4}"/>
              </a:ext>
            </a:extLst>
          </p:cNvPr>
          <p:cNvSpPr>
            <a:spLocks noGrp="1"/>
          </p:cNvSpPr>
          <p:nvPr>
            <p:ph type="ftr" sz="quarter" idx="11"/>
          </p:nvPr>
        </p:nvSpPr>
        <p:spPr>
          <a:xfrm>
            <a:off x="3028950" y="6464504"/>
            <a:ext cx="3086100" cy="365125"/>
          </a:xfrm>
        </p:spPr>
        <p:txBody>
          <a:bodyPr/>
          <a:lstStyle/>
          <a:p>
            <a:endParaRPr lang="en-US" noProof="0" dirty="0"/>
          </a:p>
        </p:txBody>
      </p:sp>
      <p:sp>
        <p:nvSpPr>
          <p:cNvPr id="2" name="Slide Number Placeholder 1">
            <a:extLst>
              <a:ext uri="{FF2B5EF4-FFF2-40B4-BE49-F238E27FC236}">
                <a16:creationId xmlns:a16="http://schemas.microsoft.com/office/drawing/2014/main" id="{AE0AEADF-908B-4495-B229-AC1C72CA10A8}"/>
              </a:ext>
            </a:extLst>
          </p:cNvPr>
          <p:cNvSpPr>
            <a:spLocks noGrp="1"/>
          </p:cNvSpPr>
          <p:nvPr>
            <p:ph type="sldNum" sz="quarter" idx="16"/>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2097899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Images Only ">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14A74DD-3070-445D-BB0A-60BB5A2708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a:xfrm>
            <a:off x="3028950" y="6464504"/>
            <a:ext cx="3086100" cy="365125"/>
          </a:xfrm>
        </p:spPr>
        <p:txBody>
          <a:bodyPr/>
          <a:lstStyle/>
          <a:p>
            <a:endParaRPr lang="en-US" noProof="0" dirty="0"/>
          </a:p>
        </p:txBody>
      </p:sp>
      <p:sp>
        <p:nvSpPr>
          <p:cNvPr id="9" name="Picture Placeholder 8">
            <a:extLst>
              <a:ext uri="{FF2B5EF4-FFF2-40B4-BE49-F238E27FC236}">
                <a16:creationId xmlns:a16="http://schemas.microsoft.com/office/drawing/2014/main" id="{2E0A4D8D-3CC4-4072-99D4-9F542583BCF6}"/>
              </a:ext>
            </a:extLst>
          </p:cNvPr>
          <p:cNvSpPr>
            <a:spLocks noGrp="1"/>
          </p:cNvSpPr>
          <p:nvPr>
            <p:ph type="pic" sz="quarter" idx="13" hasCustomPrompt="1"/>
          </p:nvPr>
        </p:nvSpPr>
        <p:spPr>
          <a:xfrm>
            <a:off x="722231" y="1369130"/>
            <a:ext cx="1470810" cy="426616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8" name="Picture Placeholder 8">
            <a:extLst>
              <a:ext uri="{FF2B5EF4-FFF2-40B4-BE49-F238E27FC236}">
                <a16:creationId xmlns:a16="http://schemas.microsoft.com/office/drawing/2014/main" id="{086B7416-42FA-4EA3-89E9-3DF47B890F5F}"/>
              </a:ext>
            </a:extLst>
          </p:cNvPr>
          <p:cNvSpPr>
            <a:spLocks noGrp="1"/>
          </p:cNvSpPr>
          <p:nvPr>
            <p:ph type="pic" sz="quarter" idx="14" hasCustomPrompt="1"/>
          </p:nvPr>
        </p:nvSpPr>
        <p:spPr>
          <a:xfrm>
            <a:off x="2293069" y="2310328"/>
            <a:ext cx="1470810" cy="426616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2" name="Picture Placeholder 8">
            <a:extLst>
              <a:ext uri="{FF2B5EF4-FFF2-40B4-BE49-F238E27FC236}">
                <a16:creationId xmlns:a16="http://schemas.microsoft.com/office/drawing/2014/main" id="{2002C2AA-AD97-42B2-8A9E-8186A64944CE}"/>
              </a:ext>
            </a:extLst>
          </p:cNvPr>
          <p:cNvSpPr>
            <a:spLocks noGrp="1"/>
          </p:cNvSpPr>
          <p:nvPr>
            <p:ph type="pic" sz="quarter" idx="15" hasCustomPrompt="1"/>
          </p:nvPr>
        </p:nvSpPr>
        <p:spPr>
          <a:xfrm>
            <a:off x="3847578" y="1369130"/>
            <a:ext cx="1470810" cy="426616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012DB77D-AF25-4879-BF38-4C596E3F0A2A}"/>
              </a:ext>
            </a:extLst>
          </p:cNvPr>
          <p:cNvSpPr>
            <a:spLocks noGrp="1"/>
          </p:cNvSpPr>
          <p:nvPr>
            <p:ph type="pic" sz="quarter" idx="16" hasCustomPrompt="1"/>
          </p:nvPr>
        </p:nvSpPr>
        <p:spPr>
          <a:xfrm>
            <a:off x="5393926" y="2310328"/>
            <a:ext cx="1470810" cy="426616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4" name="Picture Placeholder 8">
            <a:extLst>
              <a:ext uri="{FF2B5EF4-FFF2-40B4-BE49-F238E27FC236}">
                <a16:creationId xmlns:a16="http://schemas.microsoft.com/office/drawing/2014/main" id="{9F2B4F1B-AA79-41A8-869D-5E03B2AA53BB}"/>
              </a:ext>
            </a:extLst>
          </p:cNvPr>
          <p:cNvSpPr>
            <a:spLocks noGrp="1"/>
          </p:cNvSpPr>
          <p:nvPr>
            <p:ph type="pic" sz="quarter" idx="17" hasCustomPrompt="1"/>
          </p:nvPr>
        </p:nvSpPr>
        <p:spPr>
          <a:xfrm>
            <a:off x="6948434" y="1369130"/>
            <a:ext cx="1470810" cy="426616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5" name="Title 1">
            <a:extLst>
              <a:ext uri="{FF2B5EF4-FFF2-40B4-BE49-F238E27FC236}">
                <a16:creationId xmlns:a16="http://schemas.microsoft.com/office/drawing/2014/main" id="{34A02638-F527-4C20-A744-813ECC352FC0}"/>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 name="Slide Number Placeholder 1">
            <a:extLst>
              <a:ext uri="{FF2B5EF4-FFF2-40B4-BE49-F238E27FC236}">
                <a16:creationId xmlns:a16="http://schemas.microsoft.com/office/drawing/2014/main" id="{6DED64F0-79DF-46B4-BD4F-DA5828F791CF}"/>
              </a:ext>
            </a:extLst>
          </p:cNvPr>
          <p:cNvSpPr>
            <a:spLocks noGrp="1"/>
          </p:cNvSpPr>
          <p:nvPr>
            <p:ph type="sldNum" sz="quarter" idx="18"/>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2115393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 Images Only (2)">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CD1F338-0D23-465A-8BD8-96A1F5FF99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p:txBody>
          <a:bodyPr/>
          <a:lstStyle/>
          <a:p>
            <a:endParaRPr lang="en-US" noProof="0" dirty="0"/>
          </a:p>
        </p:txBody>
      </p:sp>
      <p:sp>
        <p:nvSpPr>
          <p:cNvPr id="9" name="Picture Placeholder 8">
            <a:extLst>
              <a:ext uri="{FF2B5EF4-FFF2-40B4-BE49-F238E27FC236}">
                <a16:creationId xmlns:a16="http://schemas.microsoft.com/office/drawing/2014/main" id="{2E0A4D8D-3CC4-4072-99D4-9F542583BCF6}"/>
              </a:ext>
            </a:extLst>
          </p:cNvPr>
          <p:cNvSpPr>
            <a:spLocks noGrp="1" noChangeAspect="1"/>
          </p:cNvSpPr>
          <p:nvPr>
            <p:ph type="pic" sz="quarter" idx="13" hasCustomPrompt="1"/>
          </p:nvPr>
        </p:nvSpPr>
        <p:spPr>
          <a:xfrm>
            <a:off x="719889" y="1365449"/>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8" name="Picture Placeholder 8">
            <a:extLst>
              <a:ext uri="{FF2B5EF4-FFF2-40B4-BE49-F238E27FC236}">
                <a16:creationId xmlns:a16="http://schemas.microsoft.com/office/drawing/2014/main" id="{086B7416-42FA-4EA3-89E9-3DF47B890F5F}"/>
              </a:ext>
            </a:extLst>
          </p:cNvPr>
          <p:cNvSpPr>
            <a:spLocks noGrp="1"/>
          </p:cNvSpPr>
          <p:nvPr>
            <p:ph type="pic" sz="quarter" idx="14" hasCustomPrompt="1"/>
          </p:nvPr>
        </p:nvSpPr>
        <p:spPr>
          <a:xfrm>
            <a:off x="2250000" y="1365449"/>
            <a:ext cx="4644000" cy="498990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C52C80BB-2C42-4BA7-9FD6-7713B4ADC144}"/>
              </a:ext>
            </a:extLst>
          </p:cNvPr>
          <p:cNvSpPr>
            <a:spLocks noGrp="1" noChangeAspect="1"/>
          </p:cNvSpPr>
          <p:nvPr>
            <p:ph type="pic" sz="quarter" idx="17" hasCustomPrompt="1"/>
          </p:nvPr>
        </p:nvSpPr>
        <p:spPr>
          <a:xfrm>
            <a:off x="719889" y="3084570"/>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11" name="Picture Placeholder 8">
            <a:extLst>
              <a:ext uri="{FF2B5EF4-FFF2-40B4-BE49-F238E27FC236}">
                <a16:creationId xmlns:a16="http://schemas.microsoft.com/office/drawing/2014/main" id="{3FF57FB3-C22C-4543-91BB-A23E70B821D1}"/>
              </a:ext>
            </a:extLst>
          </p:cNvPr>
          <p:cNvSpPr>
            <a:spLocks noGrp="1" noChangeAspect="1"/>
          </p:cNvSpPr>
          <p:nvPr>
            <p:ph type="pic" sz="quarter" idx="18" hasCustomPrompt="1"/>
          </p:nvPr>
        </p:nvSpPr>
        <p:spPr>
          <a:xfrm>
            <a:off x="719889" y="4803690"/>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15" name="Picture Placeholder 8">
            <a:extLst>
              <a:ext uri="{FF2B5EF4-FFF2-40B4-BE49-F238E27FC236}">
                <a16:creationId xmlns:a16="http://schemas.microsoft.com/office/drawing/2014/main" id="{A499CD97-6918-47EE-AF3F-CC8A94B6EC04}"/>
              </a:ext>
            </a:extLst>
          </p:cNvPr>
          <p:cNvSpPr>
            <a:spLocks noGrp="1" noChangeAspect="1"/>
          </p:cNvSpPr>
          <p:nvPr>
            <p:ph type="pic" sz="quarter" idx="19" hasCustomPrompt="1"/>
          </p:nvPr>
        </p:nvSpPr>
        <p:spPr>
          <a:xfrm>
            <a:off x="6991108" y="1365452"/>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16" name="Picture Placeholder 8">
            <a:extLst>
              <a:ext uri="{FF2B5EF4-FFF2-40B4-BE49-F238E27FC236}">
                <a16:creationId xmlns:a16="http://schemas.microsoft.com/office/drawing/2014/main" id="{FEEE1B6E-B05A-478B-900D-FE72F09CD1AC}"/>
              </a:ext>
            </a:extLst>
          </p:cNvPr>
          <p:cNvSpPr>
            <a:spLocks noGrp="1" noChangeAspect="1"/>
          </p:cNvSpPr>
          <p:nvPr>
            <p:ph type="pic" sz="quarter" idx="20" hasCustomPrompt="1"/>
          </p:nvPr>
        </p:nvSpPr>
        <p:spPr>
          <a:xfrm>
            <a:off x="6991108" y="3084968"/>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53703653-A4F3-4862-A147-982026583210}"/>
              </a:ext>
            </a:extLst>
          </p:cNvPr>
          <p:cNvSpPr>
            <a:spLocks noGrp="1" noChangeAspect="1"/>
          </p:cNvSpPr>
          <p:nvPr>
            <p:ph type="pic" sz="quarter" idx="21" hasCustomPrompt="1"/>
          </p:nvPr>
        </p:nvSpPr>
        <p:spPr>
          <a:xfrm>
            <a:off x="6991108" y="4804485"/>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18" name="Title 1">
            <a:extLst>
              <a:ext uri="{FF2B5EF4-FFF2-40B4-BE49-F238E27FC236}">
                <a16:creationId xmlns:a16="http://schemas.microsoft.com/office/drawing/2014/main" id="{AC030B28-063A-4160-BFCF-05305D2843A0}"/>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 name="Slide Number Placeholder 1">
            <a:extLst>
              <a:ext uri="{FF2B5EF4-FFF2-40B4-BE49-F238E27FC236}">
                <a16:creationId xmlns:a16="http://schemas.microsoft.com/office/drawing/2014/main" id="{CAD359DF-69BE-4851-9514-092CE9572E75}"/>
              </a:ext>
            </a:extLst>
          </p:cNvPr>
          <p:cNvSpPr>
            <a:spLocks noGrp="1"/>
          </p:cNvSpPr>
          <p:nvPr>
            <p:ph type="sldNum" sz="quarter" idx="22"/>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189276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5FA0C0-CC14-B64D-BD68-DF2555FF396A}" type="datetime1">
              <a:rPr lang="en-US" smtClean="0"/>
              <a:t>10/14/2024</a:t>
            </a:fld>
            <a:endParaRPr lang="en-US"/>
          </a:p>
        </p:txBody>
      </p:sp>
      <p:sp>
        <p:nvSpPr>
          <p:cNvPr id="7" name="Slide Number Placeholder 6"/>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mages Only ">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292768B-08B1-485D-9540-CB06BEE9B1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p:txBody>
          <a:bodyPr/>
          <a:lstStyle/>
          <a:p>
            <a:endParaRPr lang="en-US" noProof="0" dirty="0"/>
          </a:p>
        </p:txBody>
      </p:sp>
      <p:sp>
        <p:nvSpPr>
          <p:cNvPr id="8" name="Picture Placeholder 8">
            <a:extLst>
              <a:ext uri="{FF2B5EF4-FFF2-40B4-BE49-F238E27FC236}">
                <a16:creationId xmlns:a16="http://schemas.microsoft.com/office/drawing/2014/main" id="{086B7416-42FA-4EA3-89E9-3DF47B890F5F}"/>
              </a:ext>
            </a:extLst>
          </p:cNvPr>
          <p:cNvSpPr>
            <a:spLocks noGrp="1"/>
          </p:cNvSpPr>
          <p:nvPr>
            <p:ph type="pic" sz="quarter" idx="14" hasCustomPrompt="1"/>
          </p:nvPr>
        </p:nvSpPr>
        <p:spPr>
          <a:xfrm>
            <a:off x="726624" y="1340516"/>
            <a:ext cx="4563000" cy="496670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5" name="Picture Placeholder 8">
            <a:extLst>
              <a:ext uri="{FF2B5EF4-FFF2-40B4-BE49-F238E27FC236}">
                <a16:creationId xmlns:a16="http://schemas.microsoft.com/office/drawing/2014/main" id="{A499CD97-6918-47EE-AF3F-CC8A94B6EC04}"/>
              </a:ext>
            </a:extLst>
          </p:cNvPr>
          <p:cNvSpPr>
            <a:spLocks noGrp="1" noChangeAspect="1"/>
          </p:cNvSpPr>
          <p:nvPr>
            <p:ph type="pic" sz="quarter" idx="19" hasCustomPrompt="1"/>
          </p:nvPr>
        </p:nvSpPr>
        <p:spPr>
          <a:xfrm>
            <a:off x="5408086" y="1340517"/>
            <a:ext cx="3017648" cy="328463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6" name="Picture Placeholder 8">
            <a:extLst>
              <a:ext uri="{FF2B5EF4-FFF2-40B4-BE49-F238E27FC236}">
                <a16:creationId xmlns:a16="http://schemas.microsoft.com/office/drawing/2014/main" id="{FEEE1B6E-B05A-478B-900D-FE72F09CD1AC}"/>
              </a:ext>
            </a:extLst>
          </p:cNvPr>
          <p:cNvSpPr>
            <a:spLocks noGrp="1" noChangeAspect="1"/>
          </p:cNvSpPr>
          <p:nvPr>
            <p:ph type="pic" sz="quarter" idx="20" hasCustomPrompt="1"/>
          </p:nvPr>
        </p:nvSpPr>
        <p:spPr>
          <a:xfrm>
            <a:off x="5410190" y="4788359"/>
            <a:ext cx="1426685" cy="154403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53703653-A4F3-4862-A147-982026583210}"/>
              </a:ext>
            </a:extLst>
          </p:cNvPr>
          <p:cNvSpPr>
            <a:spLocks noGrp="1" noChangeAspect="1"/>
          </p:cNvSpPr>
          <p:nvPr>
            <p:ph type="pic" sz="quarter" idx="21" hasCustomPrompt="1"/>
          </p:nvPr>
        </p:nvSpPr>
        <p:spPr>
          <a:xfrm>
            <a:off x="6999018" y="4788359"/>
            <a:ext cx="1426685" cy="154403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2" name="Title 1">
            <a:extLst>
              <a:ext uri="{FF2B5EF4-FFF2-40B4-BE49-F238E27FC236}">
                <a16:creationId xmlns:a16="http://schemas.microsoft.com/office/drawing/2014/main" id="{4B30BDF6-2D70-47C2-94FA-C060656745F3}"/>
              </a:ext>
            </a:extLst>
          </p:cNvPr>
          <p:cNvSpPr>
            <a:spLocks noGrp="1"/>
          </p:cNvSpPr>
          <p:nvPr>
            <p:ph type="title" hasCustomPrompt="1"/>
          </p:nvPr>
        </p:nvSpPr>
        <p:spPr>
          <a:xfrm>
            <a:off x="-1" y="366559"/>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 name="Slide Number Placeholder 1">
            <a:extLst>
              <a:ext uri="{FF2B5EF4-FFF2-40B4-BE49-F238E27FC236}">
                <a16:creationId xmlns:a16="http://schemas.microsoft.com/office/drawing/2014/main" id="{0CFC8167-25A8-4095-AD80-618AEA56A726}"/>
              </a:ext>
            </a:extLst>
          </p:cNvPr>
          <p:cNvSpPr>
            <a:spLocks noGrp="1"/>
          </p:cNvSpPr>
          <p:nvPr>
            <p:ph type="sldNum" sz="quarter" idx="22"/>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2932262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 Images Only (3)">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EA1CD952-48B3-4187-8D0C-39ADFB81CA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8" name="Picture Placeholder 8">
            <a:extLst>
              <a:ext uri="{FF2B5EF4-FFF2-40B4-BE49-F238E27FC236}">
                <a16:creationId xmlns:a16="http://schemas.microsoft.com/office/drawing/2014/main" id="{086B7416-42FA-4EA3-89E9-3DF47B890F5F}"/>
              </a:ext>
            </a:extLst>
          </p:cNvPr>
          <p:cNvSpPr>
            <a:spLocks noGrp="1"/>
          </p:cNvSpPr>
          <p:nvPr>
            <p:ph type="pic" sz="quarter" idx="14" hasCustomPrompt="1"/>
          </p:nvPr>
        </p:nvSpPr>
        <p:spPr>
          <a:xfrm>
            <a:off x="719710" y="1321389"/>
            <a:ext cx="4671000" cy="515903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5" name="Picture Placeholder 8">
            <a:extLst>
              <a:ext uri="{FF2B5EF4-FFF2-40B4-BE49-F238E27FC236}">
                <a16:creationId xmlns:a16="http://schemas.microsoft.com/office/drawing/2014/main" id="{A499CD97-6918-47EE-AF3F-CC8A94B6EC04}"/>
              </a:ext>
            </a:extLst>
          </p:cNvPr>
          <p:cNvSpPr>
            <a:spLocks noGrp="1" noChangeAspect="1"/>
          </p:cNvSpPr>
          <p:nvPr>
            <p:ph type="pic" sz="quarter" idx="19" hasCustomPrompt="1"/>
          </p:nvPr>
        </p:nvSpPr>
        <p:spPr>
          <a:xfrm>
            <a:off x="5491834" y="1317648"/>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9" name="Picture Placeholder 8">
            <a:extLst>
              <a:ext uri="{FF2B5EF4-FFF2-40B4-BE49-F238E27FC236}">
                <a16:creationId xmlns:a16="http://schemas.microsoft.com/office/drawing/2014/main" id="{0A3C72A3-6BFB-47C3-991D-8E1CFCD710BB}"/>
              </a:ext>
            </a:extLst>
          </p:cNvPr>
          <p:cNvSpPr>
            <a:spLocks noGrp="1" noChangeAspect="1"/>
          </p:cNvSpPr>
          <p:nvPr>
            <p:ph type="pic" sz="quarter" idx="22" hasCustomPrompt="1"/>
          </p:nvPr>
        </p:nvSpPr>
        <p:spPr>
          <a:xfrm>
            <a:off x="5491834" y="3097404"/>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0A032C8B-CE2C-402C-9DA3-EC76B42BE739}"/>
              </a:ext>
            </a:extLst>
          </p:cNvPr>
          <p:cNvSpPr>
            <a:spLocks noGrp="1" noChangeAspect="1"/>
          </p:cNvSpPr>
          <p:nvPr>
            <p:ph type="pic" sz="quarter" idx="23" hasCustomPrompt="1"/>
          </p:nvPr>
        </p:nvSpPr>
        <p:spPr>
          <a:xfrm>
            <a:off x="5491834" y="4877161"/>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1" name="Picture Placeholder 8">
            <a:extLst>
              <a:ext uri="{FF2B5EF4-FFF2-40B4-BE49-F238E27FC236}">
                <a16:creationId xmlns:a16="http://schemas.microsoft.com/office/drawing/2014/main" id="{1D427975-68FA-44AF-8215-4C277A48C4D4}"/>
              </a:ext>
            </a:extLst>
          </p:cNvPr>
          <p:cNvSpPr>
            <a:spLocks noGrp="1" noChangeAspect="1"/>
          </p:cNvSpPr>
          <p:nvPr>
            <p:ph type="pic" sz="quarter" idx="24" hasCustomPrompt="1"/>
          </p:nvPr>
        </p:nvSpPr>
        <p:spPr>
          <a:xfrm>
            <a:off x="7003448" y="1317648"/>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2" name="Picture Placeholder 8">
            <a:extLst>
              <a:ext uri="{FF2B5EF4-FFF2-40B4-BE49-F238E27FC236}">
                <a16:creationId xmlns:a16="http://schemas.microsoft.com/office/drawing/2014/main" id="{04AEF995-F59A-4300-BE62-AC22980F140C}"/>
              </a:ext>
            </a:extLst>
          </p:cNvPr>
          <p:cNvSpPr>
            <a:spLocks noGrp="1" noChangeAspect="1"/>
          </p:cNvSpPr>
          <p:nvPr>
            <p:ph type="pic" sz="quarter" idx="25" hasCustomPrompt="1"/>
          </p:nvPr>
        </p:nvSpPr>
        <p:spPr>
          <a:xfrm>
            <a:off x="7003448" y="3097404"/>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F391775D-0E48-479C-B64F-9D38B424B7F8}"/>
              </a:ext>
            </a:extLst>
          </p:cNvPr>
          <p:cNvSpPr>
            <a:spLocks noGrp="1" noChangeAspect="1"/>
          </p:cNvSpPr>
          <p:nvPr>
            <p:ph type="pic" sz="quarter" idx="26" hasCustomPrompt="1"/>
          </p:nvPr>
        </p:nvSpPr>
        <p:spPr>
          <a:xfrm>
            <a:off x="7003448" y="4877161"/>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4" name="Title 1">
            <a:extLst>
              <a:ext uri="{FF2B5EF4-FFF2-40B4-BE49-F238E27FC236}">
                <a16:creationId xmlns:a16="http://schemas.microsoft.com/office/drawing/2014/main" id="{77A93B94-AEE3-41CD-8E05-34E24489A0E2}"/>
              </a:ext>
            </a:extLst>
          </p:cNvPr>
          <p:cNvSpPr>
            <a:spLocks noGrp="1" noChangeAspect="1"/>
          </p:cNvSpPr>
          <p:nvPr>
            <p:ph type="title" hasCustomPrompt="1"/>
          </p:nvPr>
        </p:nvSpPr>
        <p:spPr>
          <a:xfrm>
            <a:off x="-1" y="366558"/>
            <a:ext cx="9144000" cy="1188000"/>
          </a:xfrm>
          <a:noFill/>
        </p:spPr>
        <p:txBody>
          <a:bodyPr lIns="180000" rIns="180000" anchor="ctr" anchorCtr="0"/>
          <a:lstStyle>
            <a:lvl1pPr algn="ctr">
              <a:defRPr>
                <a:solidFill>
                  <a:schemeClr val="bg1"/>
                </a:solidFill>
              </a:defRPr>
            </a:lvl1pPr>
          </a:lstStyle>
          <a:p>
            <a:r>
              <a:rPr lang="en-US" noProof="0"/>
              <a:t>CLICK TO EDIT MASTER TITLE STYLE</a:t>
            </a:r>
          </a:p>
        </p:txBody>
      </p:sp>
      <p:sp>
        <p:nvSpPr>
          <p:cNvPr id="18" name="Footer Placeholder 2">
            <a:extLst>
              <a:ext uri="{FF2B5EF4-FFF2-40B4-BE49-F238E27FC236}">
                <a16:creationId xmlns:a16="http://schemas.microsoft.com/office/drawing/2014/main" id="{26C6D3D8-2493-4C44-9951-F9951987745C}"/>
              </a:ext>
            </a:extLst>
          </p:cNvPr>
          <p:cNvSpPr>
            <a:spLocks noGrp="1"/>
          </p:cNvSpPr>
          <p:nvPr>
            <p:ph type="ftr" sz="quarter" idx="11"/>
          </p:nvPr>
        </p:nvSpPr>
        <p:spPr>
          <a:xfrm>
            <a:off x="3028950" y="6474335"/>
            <a:ext cx="3086100" cy="365125"/>
          </a:xfrm>
        </p:spPr>
        <p:txBody>
          <a:bodyPr/>
          <a:lstStyle>
            <a:lvl1pPr>
              <a:defRPr>
                <a:solidFill>
                  <a:schemeClr val="bg1">
                    <a:lumMod val="50000"/>
                  </a:schemeClr>
                </a:solidFill>
              </a:defRPr>
            </a:lvl1pPr>
          </a:lstStyle>
          <a:p>
            <a:endParaRPr lang="en-US" noProof="0" dirty="0"/>
          </a:p>
        </p:txBody>
      </p:sp>
      <p:sp>
        <p:nvSpPr>
          <p:cNvPr id="2" name="Slide Number Placeholder 1">
            <a:extLst>
              <a:ext uri="{FF2B5EF4-FFF2-40B4-BE49-F238E27FC236}">
                <a16:creationId xmlns:a16="http://schemas.microsoft.com/office/drawing/2014/main" id="{EB0A3D56-3905-45DD-B130-9DB3078CCF32}"/>
              </a:ext>
            </a:extLst>
          </p:cNvPr>
          <p:cNvSpPr>
            <a:spLocks noGrp="1"/>
          </p:cNvSpPr>
          <p:nvPr>
            <p:ph type="sldNum" sz="quarter" idx="27"/>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2675010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 Images Only (1)">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83A7C8E-BFA2-447C-A6A3-8D98157A12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9" name="Picture Placeholder 8">
            <a:extLst>
              <a:ext uri="{FF2B5EF4-FFF2-40B4-BE49-F238E27FC236}">
                <a16:creationId xmlns:a16="http://schemas.microsoft.com/office/drawing/2014/main" id="{0A3C72A3-6BFB-47C3-991D-8E1CFCD710BB}"/>
              </a:ext>
            </a:extLst>
          </p:cNvPr>
          <p:cNvSpPr>
            <a:spLocks noGrp="1"/>
          </p:cNvSpPr>
          <p:nvPr>
            <p:ph type="pic" sz="quarter" idx="22" hasCustomPrompt="1"/>
          </p:nvPr>
        </p:nvSpPr>
        <p:spPr>
          <a:xfrm>
            <a:off x="720055" y="1586335"/>
            <a:ext cx="1539000" cy="205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0A032C8B-CE2C-402C-9DA3-EC76B42BE739}"/>
              </a:ext>
            </a:extLst>
          </p:cNvPr>
          <p:cNvSpPr>
            <a:spLocks noGrp="1"/>
          </p:cNvSpPr>
          <p:nvPr>
            <p:ph type="pic" sz="quarter" idx="23" hasCustomPrompt="1"/>
          </p:nvPr>
        </p:nvSpPr>
        <p:spPr>
          <a:xfrm>
            <a:off x="2262992" y="3759266"/>
            <a:ext cx="1539000" cy="205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4" name="Picture Placeholder 8">
            <a:extLst>
              <a:ext uri="{FF2B5EF4-FFF2-40B4-BE49-F238E27FC236}">
                <a16:creationId xmlns:a16="http://schemas.microsoft.com/office/drawing/2014/main" id="{61438D2B-07D3-415F-886C-0F95A03973DA}"/>
              </a:ext>
            </a:extLst>
          </p:cNvPr>
          <p:cNvSpPr>
            <a:spLocks noGrp="1"/>
          </p:cNvSpPr>
          <p:nvPr>
            <p:ph type="pic" sz="quarter" idx="27" hasCustomPrompt="1"/>
          </p:nvPr>
        </p:nvSpPr>
        <p:spPr>
          <a:xfrm>
            <a:off x="5350176" y="3759266"/>
            <a:ext cx="1539000" cy="205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6" name="Picture Placeholder 8">
            <a:extLst>
              <a:ext uri="{FF2B5EF4-FFF2-40B4-BE49-F238E27FC236}">
                <a16:creationId xmlns:a16="http://schemas.microsoft.com/office/drawing/2014/main" id="{C976F183-7B8C-449B-870D-881AD57A4734}"/>
              </a:ext>
            </a:extLst>
          </p:cNvPr>
          <p:cNvSpPr>
            <a:spLocks noGrp="1"/>
          </p:cNvSpPr>
          <p:nvPr>
            <p:ph type="pic" sz="quarter" idx="28" hasCustomPrompt="1"/>
          </p:nvPr>
        </p:nvSpPr>
        <p:spPr>
          <a:xfrm>
            <a:off x="6889325" y="1586335"/>
            <a:ext cx="1539000" cy="205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C4B83CBE-B52C-4CEB-B647-DE11EFDD8EE4}"/>
              </a:ext>
            </a:extLst>
          </p:cNvPr>
          <p:cNvSpPr>
            <a:spLocks noGrp="1"/>
          </p:cNvSpPr>
          <p:nvPr>
            <p:ph type="pic" sz="quarter" idx="29" hasCustomPrompt="1"/>
          </p:nvPr>
        </p:nvSpPr>
        <p:spPr>
          <a:xfrm>
            <a:off x="3802500" y="1586335"/>
            <a:ext cx="1539000" cy="205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20" name="Title 1">
            <a:extLst>
              <a:ext uri="{FF2B5EF4-FFF2-40B4-BE49-F238E27FC236}">
                <a16:creationId xmlns:a16="http://schemas.microsoft.com/office/drawing/2014/main" id="{567EF9AC-1A81-4F42-9520-519E4306A81E}"/>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2" name="Footer Placeholder 2">
            <a:extLst>
              <a:ext uri="{FF2B5EF4-FFF2-40B4-BE49-F238E27FC236}">
                <a16:creationId xmlns:a16="http://schemas.microsoft.com/office/drawing/2014/main" id="{F99FBC6D-90C7-487D-A976-344B3BF701D2}"/>
              </a:ext>
            </a:extLst>
          </p:cNvPr>
          <p:cNvSpPr>
            <a:spLocks noGrp="1"/>
          </p:cNvSpPr>
          <p:nvPr>
            <p:ph type="ftr" sz="quarter" idx="11"/>
          </p:nvPr>
        </p:nvSpPr>
        <p:spPr>
          <a:xfrm>
            <a:off x="3028950" y="6356351"/>
            <a:ext cx="3086100" cy="365125"/>
          </a:xfrm>
        </p:spPr>
        <p:txBody>
          <a:bodyPr/>
          <a:lstStyle>
            <a:lvl1pPr>
              <a:defRPr>
                <a:solidFill>
                  <a:schemeClr val="accent4"/>
                </a:solidFill>
              </a:defRPr>
            </a:lvl1pPr>
          </a:lstStyle>
          <a:p>
            <a:endParaRPr lang="en-US" noProof="0" dirty="0"/>
          </a:p>
        </p:txBody>
      </p:sp>
      <p:sp>
        <p:nvSpPr>
          <p:cNvPr id="2" name="Slide Number Placeholder 1">
            <a:extLst>
              <a:ext uri="{FF2B5EF4-FFF2-40B4-BE49-F238E27FC236}">
                <a16:creationId xmlns:a16="http://schemas.microsoft.com/office/drawing/2014/main" id="{F21592B0-81FD-4C59-A4AB-95A115BB46C1}"/>
              </a:ext>
            </a:extLst>
          </p:cNvPr>
          <p:cNvSpPr>
            <a:spLocks noGrp="1"/>
          </p:cNvSpPr>
          <p:nvPr>
            <p:ph type="sldNum" sz="quarter" idx="30"/>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342004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Images Only">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0282A252-CF5C-4DEF-BCEB-9BAB1833F9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9" name="Picture Placeholder 8">
            <a:extLst>
              <a:ext uri="{FF2B5EF4-FFF2-40B4-BE49-F238E27FC236}">
                <a16:creationId xmlns:a16="http://schemas.microsoft.com/office/drawing/2014/main" id="{0A3C72A3-6BFB-47C3-991D-8E1CFCD710BB}"/>
              </a:ext>
            </a:extLst>
          </p:cNvPr>
          <p:cNvSpPr>
            <a:spLocks noGrp="1"/>
          </p:cNvSpPr>
          <p:nvPr>
            <p:ph type="pic" sz="quarter" idx="22" hasCustomPrompt="1"/>
          </p:nvPr>
        </p:nvSpPr>
        <p:spPr>
          <a:xfrm>
            <a:off x="718457" y="1366332"/>
            <a:ext cx="3011648" cy="5012698"/>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0A032C8B-CE2C-402C-9DA3-EC76B42BE739}"/>
              </a:ext>
            </a:extLst>
          </p:cNvPr>
          <p:cNvSpPr>
            <a:spLocks noGrp="1"/>
          </p:cNvSpPr>
          <p:nvPr>
            <p:ph type="pic" sz="quarter" idx="23" hasCustomPrompt="1"/>
          </p:nvPr>
        </p:nvSpPr>
        <p:spPr>
          <a:xfrm>
            <a:off x="3812102" y="3075517"/>
            <a:ext cx="1470810" cy="159237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F391775D-0E48-479C-B64F-9D38B424B7F8}"/>
              </a:ext>
            </a:extLst>
          </p:cNvPr>
          <p:cNvSpPr>
            <a:spLocks noGrp="1"/>
          </p:cNvSpPr>
          <p:nvPr>
            <p:ph type="pic" sz="quarter" idx="26" hasCustomPrompt="1"/>
          </p:nvPr>
        </p:nvSpPr>
        <p:spPr>
          <a:xfrm>
            <a:off x="3812102" y="4781588"/>
            <a:ext cx="1470810" cy="159237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C4B83CBE-B52C-4CEB-B647-DE11EFDD8EE4}"/>
              </a:ext>
            </a:extLst>
          </p:cNvPr>
          <p:cNvSpPr>
            <a:spLocks noGrp="1"/>
          </p:cNvSpPr>
          <p:nvPr>
            <p:ph type="pic" sz="quarter" idx="29" hasCustomPrompt="1"/>
          </p:nvPr>
        </p:nvSpPr>
        <p:spPr>
          <a:xfrm>
            <a:off x="3812102" y="1369447"/>
            <a:ext cx="1470810" cy="159237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2" name="Picture Placeholder 8">
            <a:extLst>
              <a:ext uri="{FF2B5EF4-FFF2-40B4-BE49-F238E27FC236}">
                <a16:creationId xmlns:a16="http://schemas.microsoft.com/office/drawing/2014/main" id="{925BBE22-00BA-4786-9AA5-E10CEAF72807}"/>
              </a:ext>
            </a:extLst>
          </p:cNvPr>
          <p:cNvSpPr>
            <a:spLocks noGrp="1"/>
          </p:cNvSpPr>
          <p:nvPr>
            <p:ph type="pic" sz="quarter" idx="30" hasCustomPrompt="1"/>
          </p:nvPr>
        </p:nvSpPr>
        <p:spPr>
          <a:xfrm>
            <a:off x="5359187" y="1366332"/>
            <a:ext cx="3066356" cy="5012698"/>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5" name="Title 1">
            <a:extLst>
              <a:ext uri="{FF2B5EF4-FFF2-40B4-BE49-F238E27FC236}">
                <a16:creationId xmlns:a16="http://schemas.microsoft.com/office/drawing/2014/main" id="{4281808E-F486-4B52-B23B-E2E52E809134}"/>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0" name="Footer Placeholder 2">
            <a:extLst>
              <a:ext uri="{FF2B5EF4-FFF2-40B4-BE49-F238E27FC236}">
                <a16:creationId xmlns:a16="http://schemas.microsoft.com/office/drawing/2014/main" id="{609F16AC-4576-40C3-9E45-4282F3619A4F}"/>
              </a:ext>
            </a:extLst>
          </p:cNvPr>
          <p:cNvSpPr>
            <a:spLocks noGrp="1"/>
          </p:cNvSpPr>
          <p:nvPr>
            <p:ph type="ftr" sz="quarter" idx="11"/>
          </p:nvPr>
        </p:nvSpPr>
        <p:spPr>
          <a:xfrm>
            <a:off x="3028950" y="6474335"/>
            <a:ext cx="3086100" cy="365125"/>
          </a:xfrm>
        </p:spPr>
        <p:txBody>
          <a:bodyPr/>
          <a:lstStyle>
            <a:lvl1pPr>
              <a:defRPr>
                <a:solidFill>
                  <a:schemeClr val="accent4"/>
                </a:solidFill>
              </a:defRPr>
            </a:lvl1pPr>
          </a:lstStyle>
          <a:p>
            <a:endParaRPr lang="en-US" noProof="0" dirty="0"/>
          </a:p>
        </p:txBody>
      </p:sp>
      <p:sp>
        <p:nvSpPr>
          <p:cNvPr id="2" name="Slide Number Placeholder 1">
            <a:extLst>
              <a:ext uri="{FF2B5EF4-FFF2-40B4-BE49-F238E27FC236}">
                <a16:creationId xmlns:a16="http://schemas.microsoft.com/office/drawing/2014/main" id="{8B03F727-83EE-4266-B67C-091932E1AAE8}"/>
              </a:ext>
            </a:extLst>
          </p:cNvPr>
          <p:cNvSpPr>
            <a:spLocks noGrp="1"/>
          </p:cNvSpPr>
          <p:nvPr>
            <p:ph type="sldNum" sz="quarter" idx="31"/>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1849059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 Images Only">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7651ABE-8767-4EAA-9743-239503F7B3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10" name="Picture Placeholder 8">
            <a:extLst>
              <a:ext uri="{FF2B5EF4-FFF2-40B4-BE49-F238E27FC236}">
                <a16:creationId xmlns:a16="http://schemas.microsoft.com/office/drawing/2014/main" id="{0A032C8B-CE2C-402C-9DA3-EC76B42BE739}"/>
              </a:ext>
            </a:extLst>
          </p:cNvPr>
          <p:cNvSpPr>
            <a:spLocks noGrp="1"/>
          </p:cNvSpPr>
          <p:nvPr>
            <p:ph type="pic" sz="quarter" idx="23" hasCustomPrompt="1"/>
          </p:nvPr>
        </p:nvSpPr>
        <p:spPr>
          <a:xfrm>
            <a:off x="3820267" y="3086600"/>
            <a:ext cx="1407965" cy="1584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F391775D-0E48-479C-B64F-9D38B424B7F8}"/>
              </a:ext>
            </a:extLst>
          </p:cNvPr>
          <p:cNvSpPr>
            <a:spLocks noGrp="1"/>
          </p:cNvSpPr>
          <p:nvPr>
            <p:ph type="pic" sz="quarter" idx="26" hasCustomPrompt="1"/>
          </p:nvPr>
        </p:nvSpPr>
        <p:spPr>
          <a:xfrm>
            <a:off x="3820265" y="4799449"/>
            <a:ext cx="1407965" cy="1584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C4B83CBE-B52C-4CEB-B647-DE11EFDD8EE4}"/>
              </a:ext>
            </a:extLst>
          </p:cNvPr>
          <p:cNvSpPr>
            <a:spLocks noGrp="1"/>
          </p:cNvSpPr>
          <p:nvPr>
            <p:ph type="pic" sz="quarter" idx="29" hasCustomPrompt="1"/>
          </p:nvPr>
        </p:nvSpPr>
        <p:spPr>
          <a:xfrm>
            <a:off x="3820266" y="1373750"/>
            <a:ext cx="1407965" cy="1584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2" name="Picture Placeholder 8">
            <a:extLst>
              <a:ext uri="{FF2B5EF4-FFF2-40B4-BE49-F238E27FC236}">
                <a16:creationId xmlns:a16="http://schemas.microsoft.com/office/drawing/2014/main" id="{925BBE22-00BA-4786-9AA5-E10CEAF72807}"/>
              </a:ext>
            </a:extLst>
          </p:cNvPr>
          <p:cNvSpPr>
            <a:spLocks noGrp="1"/>
          </p:cNvSpPr>
          <p:nvPr>
            <p:ph type="pic" sz="quarter" idx="30" hasCustomPrompt="1"/>
          </p:nvPr>
        </p:nvSpPr>
        <p:spPr>
          <a:xfrm>
            <a:off x="707101" y="3967424"/>
            <a:ext cx="3006055" cy="241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7" name="Picture Placeholder 8">
            <a:extLst>
              <a:ext uri="{FF2B5EF4-FFF2-40B4-BE49-F238E27FC236}">
                <a16:creationId xmlns:a16="http://schemas.microsoft.com/office/drawing/2014/main" id="{9D7FEE9D-86C8-42F2-A418-88D3A1388CD8}"/>
              </a:ext>
            </a:extLst>
          </p:cNvPr>
          <p:cNvSpPr>
            <a:spLocks noGrp="1"/>
          </p:cNvSpPr>
          <p:nvPr>
            <p:ph type="pic" sz="quarter" idx="31" hasCustomPrompt="1"/>
          </p:nvPr>
        </p:nvSpPr>
        <p:spPr>
          <a:xfrm>
            <a:off x="707101" y="1391033"/>
            <a:ext cx="3006055" cy="241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8" name="Picture Placeholder 8">
            <a:extLst>
              <a:ext uri="{FF2B5EF4-FFF2-40B4-BE49-F238E27FC236}">
                <a16:creationId xmlns:a16="http://schemas.microsoft.com/office/drawing/2014/main" id="{F2337555-DF1C-4AD2-B60A-93AD085D55D1}"/>
              </a:ext>
            </a:extLst>
          </p:cNvPr>
          <p:cNvSpPr>
            <a:spLocks noGrp="1"/>
          </p:cNvSpPr>
          <p:nvPr>
            <p:ph type="pic" sz="quarter" idx="32" hasCustomPrompt="1"/>
          </p:nvPr>
        </p:nvSpPr>
        <p:spPr>
          <a:xfrm>
            <a:off x="5335338" y="3967423"/>
            <a:ext cx="3101561" cy="241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1" name="Picture Placeholder 8">
            <a:extLst>
              <a:ext uri="{FF2B5EF4-FFF2-40B4-BE49-F238E27FC236}">
                <a16:creationId xmlns:a16="http://schemas.microsoft.com/office/drawing/2014/main" id="{93E6385A-BE14-4110-AFA9-83DF6DE20289}"/>
              </a:ext>
            </a:extLst>
          </p:cNvPr>
          <p:cNvSpPr>
            <a:spLocks noGrp="1"/>
          </p:cNvSpPr>
          <p:nvPr>
            <p:ph type="pic" sz="quarter" idx="33" hasCustomPrompt="1"/>
          </p:nvPr>
        </p:nvSpPr>
        <p:spPr>
          <a:xfrm>
            <a:off x="5335339" y="1373749"/>
            <a:ext cx="3101561" cy="241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4" name="Title 1">
            <a:extLst>
              <a:ext uri="{FF2B5EF4-FFF2-40B4-BE49-F238E27FC236}">
                <a16:creationId xmlns:a16="http://schemas.microsoft.com/office/drawing/2014/main" id="{8B3088C5-EAC9-4DED-8C7B-652DC03C2B92}"/>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15" name="Footer Placeholder 2">
            <a:extLst>
              <a:ext uri="{FF2B5EF4-FFF2-40B4-BE49-F238E27FC236}">
                <a16:creationId xmlns:a16="http://schemas.microsoft.com/office/drawing/2014/main" id="{6053F27A-836B-4904-8AA5-221723DE7863}"/>
              </a:ext>
            </a:extLst>
          </p:cNvPr>
          <p:cNvSpPr>
            <a:spLocks noGrp="1"/>
          </p:cNvSpPr>
          <p:nvPr>
            <p:ph type="ftr" sz="quarter" idx="11"/>
          </p:nvPr>
        </p:nvSpPr>
        <p:spPr>
          <a:xfrm>
            <a:off x="3028950" y="6484167"/>
            <a:ext cx="3086100" cy="365125"/>
          </a:xfrm>
        </p:spPr>
        <p:txBody>
          <a:bodyPr/>
          <a:lstStyle>
            <a:lvl1pPr>
              <a:defRPr>
                <a:solidFill>
                  <a:schemeClr val="accent4"/>
                </a:solidFill>
              </a:defRPr>
            </a:lvl1pPr>
          </a:lstStyle>
          <a:p>
            <a:endParaRPr lang="en-US" noProof="0" dirty="0"/>
          </a:p>
        </p:txBody>
      </p:sp>
      <p:sp>
        <p:nvSpPr>
          <p:cNvPr id="2" name="Slide Number Placeholder 1">
            <a:extLst>
              <a:ext uri="{FF2B5EF4-FFF2-40B4-BE49-F238E27FC236}">
                <a16:creationId xmlns:a16="http://schemas.microsoft.com/office/drawing/2014/main" id="{F925EDE5-0ED1-4A1A-B2ED-ECD33A9D8C35}"/>
              </a:ext>
            </a:extLst>
          </p:cNvPr>
          <p:cNvSpPr>
            <a:spLocks noGrp="1"/>
          </p:cNvSpPr>
          <p:nvPr>
            <p:ph type="sldNum" sz="quarter" idx="34"/>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3123422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9100" y="304802"/>
            <a:ext cx="4114800" cy="2514599"/>
          </a:xfrm>
        </p:spPr>
        <p:txBody>
          <a:bodyPr anchor="b">
            <a:normAutofit/>
          </a:bodyPr>
          <a:lstStyle>
            <a:lvl1pPr algn="l">
              <a:defRPr sz="4050"/>
            </a:lvl1pPr>
          </a:lstStyle>
          <a:p>
            <a:r>
              <a:rPr lang="en-US"/>
              <a:t>Click to edit Master title style</a:t>
            </a:r>
            <a:endParaRPr lang="en-US" dirty="0"/>
          </a:p>
        </p:txBody>
      </p:sp>
      <p:sp>
        <p:nvSpPr>
          <p:cNvPr id="3" name="Subtitle 2"/>
          <p:cNvSpPr>
            <a:spLocks noGrp="1"/>
          </p:cNvSpPr>
          <p:nvPr>
            <p:ph type="subTitle" idx="1"/>
          </p:nvPr>
        </p:nvSpPr>
        <p:spPr>
          <a:xfrm>
            <a:off x="4229100" y="2895600"/>
            <a:ext cx="4114800" cy="914400"/>
          </a:xfrm>
        </p:spPr>
        <p:txBody>
          <a:bodyPr/>
          <a:lstStyle>
            <a:lvl1pPr marL="0" indent="0" algn="l">
              <a:spcBef>
                <a:spcPts val="900"/>
              </a:spcBef>
              <a:buNone/>
              <a:defRPr sz="1800">
                <a:solidFill>
                  <a:schemeClr val="bg2">
                    <a:lumMod val="25000"/>
                    <a:lumOff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76536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325658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1676401"/>
            <a:ext cx="7543800" cy="1752600"/>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795338" y="3581400"/>
            <a:ext cx="7543800" cy="1143000"/>
          </a:xfrm>
        </p:spPr>
        <p:txBody>
          <a:bodyPr/>
          <a:lstStyle>
            <a:lvl1pPr marL="0" indent="0">
              <a:spcBef>
                <a:spcPts val="900"/>
              </a:spcBef>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118500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0100" y="1676401"/>
            <a:ext cx="36347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9160" y="1676401"/>
            <a:ext cx="36347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62EC29-B8C5-4C7A-B6DA-418494D5CB21}" type="datetimeFigureOut">
              <a:rPr lang="en-US" smtClean="0"/>
              <a:t>10/14/2024</a:t>
            </a:fld>
            <a:endParaRPr lang="en-US"/>
          </a:p>
        </p:txBody>
      </p:sp>
      <p:sp>
        <p:nvSpPr>
          <p:cNvPr id="7" name="Slide Number Placeholder 6"/>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21349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00100" y="1681163"/>
            <a:ext cx="3634740" cy="823912"/>
          </a:xfrm>
        </p:spPr>
        <p:txBody>
          <a:bodyPr anchor="ctr"/>
          <a:lstStyle>
            <a:lvl1pPr marL="0" indent="0">
              <a:buNone/>
              <a:defRPr sz="1800" b="0">
                <a:solidFill>
                  <a:schemeClr val="bg2">
                    <a:lumMod val="50000"/>
                    <a:lumOff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0100" y="2505076"/>
            <a:ext cx="3634740" cy="351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9160" y="1681163"/>
            <a:ext cx="3634740" cy="823912"/>
          </a:xfrm>
        </p:spPr>
        <p:txBody>
          <a:bodyPr anchor="ctr"/>
          <a:lstStyle>
            <a:lvl1pPr marL="0" indent="0">
              <a:buNone/>
              <a:defRPr sz="1800" b="0">
                <a:solidFill>
                  <a:schemeClr val="bg2">
                    <a:lumMod val="50000"/>
                    <a:lumOff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9160" y="2505076"/>
            <a:ext cx="3634740" cy="351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62EC29-B8C5-4C7A-B6DA-418494D5CB21}" type="datetimeFigureOut">
              <a:rPr lang="en-US" smtClean="0"/>
              <a:t>10/14/2024</a:t>
            </a:fld>
            <a:endParaRPr lang="en-US"/>
          </a:p>
        </p:txBody>
      </p:sp>
      <p:sp>
        <p:nvSpPr>
          <p:cNvPr id="9" name="Slide Number Placeholder 8"/>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87049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431F80-61A9-5145-91C4-871C4FD802E3}" type="datetime1">
              <a:rPr lang="en-US" smtClean="0"/>
              <a:t>10/14/2024</a:t>
            </a:fld>
            <a:endParaRPr lang="en-US"/>
          </a:p>
        </p:txBody>
      </p:sp>
      <p:sp>
        <p:nvSpPr>
          <p:cNvPr id="9" name="Slide Number Placeholder 8"/>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62EC29-B8C5-4C7A-B6DA-418494D5CB21}" type="datetimeFigureOut">
              <a:rPr lang="en-US" smtClean="0"/>
              <a:t>10/14/2024</a:t>
            </a:fld>
            <a:endParaRPr lang="en-US"/>
          </a:p>
        </p:txBody>
      </p:sp>
      <p:sp>
        <p:nvSpPr>
          <p:cNvPr id="5" name="Slide Number Placeholder 4"/>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66907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3762EC29-B8C5-4C7A-B6DA-418494D5CB21}" type="datetimeFigureOut">
              <a:rPr lang="en-US" smtClean="0"/>
              <a:t>10/14/2024</a:t>
            </a:fld>
            <a:endParaRPr lang="en-US"/>
          </a:p>
        </p:txBody>
      </p:sp>
      <p:sp>
        <p:nvSpPr>
          <p:cNvPr id="4" name="Slide Number Placeholder 3"/>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232332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56007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943600" y="838200"/>
            <a:ext cx="2743200" cy="2133600"/>
          </a:xfrm>
        </p:spPr>
        <p:txBody>
          <a:bodyPr anchor="b">
            <a:normAutofit/>
          </a:bodyPr>
          <a:lstStyle>
            <a:lvl1pPr>
              <a:defRPr sz="2700"/>
            </a:lvl1pPr>
          </a:lstStyle>
          <a:p>
            <a:r>
              <a:rPr lang="en-US"/>
              <a:t>Click to edit Master title style</a:t>
            </a:r>
          </a:p>
        </p:txBody>
      </p:sp>
      <p:sp>
        <p:nvSpPr>
          <p:cNvPr id="3" name="Content Placeholder 2"/>
          <p:cNvSpPr>
            <a:spLocks noGrp="1"/>
          </p:cNvSpPr>
          <p:nvPr>
            <p:ph idx="1"/>
          </p:nvPr>
        </p:nvSpPr>
        <p:spPr>
          <a:xfrm>
            <a:off x="457200" y="838201"/>
            <a:ext cx="4629150" cy="5181601"/>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1" y="3124200"/>
            <a:ext cx="2743200" cy="2895600"/>
          </a:xfrm>
        </p:spPr>
        <p:txBody>
          <a:bodyPr>
            <a:normAutofit/>
          </a:bodyPr>
          <a:lstStyle>
            <a:lvl1pPr marL="0" indent="0">
              <a:spcBef>
                <a:spcPts val="900"/>
              </a:spcBef>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99330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0" y="838200"/>
            <a:ext cx="2743200" cy="2133600"/>
          </a:xfrm>
        </p:spPr>
        <p:txBody>
          <a:bodyPr anchor="b">
            <a:normAutofit/>
          </a:bodyPr>
          <a:lstStyle>
            <a:lvl1pPr>
              <a:defRPr sz="27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0"/>
            <a:ext cx="5429250" cy="6858000"/>
          </a:xfrm>
          <a:solidFill>
            <a:schemeClr val="bg1"/>
          </a:solidFill>
        </p:spPr>
        <p:txBody>
          <a:bodyPr tIns="365760">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943601" y="3124200"/>
            <a:ext cx="2743200" cy="2895600"/>
          </a:xfrm>
        </p:spPr>
        <p:txBody>
          <a:bodyPr>
            <a:normAutofit/>
          </a:bodyPr>
          <a:lstStyle>
            <a:lvl1pPr marL="0" indent="0">
              <a:spcBef>
                <a:spcPts val="900"/>
              </a:spcBef>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Rectangle 7"/>
          <p:cNvSpPr/>
          <p:nvPr/>
        </p:nvSpPr>
        <p:spPr>
          <a:xfrm>
            <a:off x="5429250" y="0"/>
            <a:ext cx="17145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0677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212049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65126"/>
            <a:ext cx="1371600" cy="5654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0100" y="365126"/>
            <a:ext cx="6000750" cy="5654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234482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64C35A-BF13-AE47-B7B8-B83F520BAC71}" type="datetime1">
              <a:rPr lang="en-US" smtClean="0"/>
              <a:t>10/14/2024</a:t>
            </a:fld>
            <a:endParaRPr lang="en-US"/>
          </a:p>
        </p:txBody>
      </p:sp>
      <p:sp>
        <p:nvSpPr>
          <p:cNvPr id="5" name="Slide Number Placeholder 4"/>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74BD4-D112-A044-8C06-6DED4B84F94D}" type="datetime1">
              <a:rPr lang="en-US" smtClean="0"/>
              <a:t>10/14/2024</a:t>
            </a:fld>
            <a:endParaRPr lang="en-US"/>
          </a:p>
        </p:txBody>
      </p:sp>
      <p:sp>
        <p:nvSpPr>
          <p:cNvPr id="4" name="Slide Number Placeholder 3"/>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8D6DF9-18F3-1F4D-9738-E874FAC94976}" type="datetime1">
              <a:rPr lang="en-US" smtClean="0"/>
              <a:t>10/14/2024</a:t>
            </a:fld>
            <a:endParaRPr lang="en-US"/>
          </a:p>
        </p:txBody>
      </p:sp>
      <p:sp>
        <p:nvSpPr>
          <p:cNvPr id="7" name="Slide Number Placeholder 6"/>
          <p:cNvSpPr>
            <a:spLocks noGrp="1"/>
          </p:cNvSpPr>
          <p:nvPr>
            <p:ph type="sldNum" sz="quarter" idx="12"/>
          </p:nvPr>
        </p:nvSpPr>
        <p:spPr/>
        <p:txBody>
          <a:bodyPr/>
          <a:lstStyle/>
          <a:p>
            <a:fld id="{1F0B3978-3C1D-4EF3-AFE6-B04611795526}"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B10AF41-3A26-2B44-AB56-E767D289A0DE}" type="datetime1">
              <a:rPr lang="en-US" smtClean="0"/>
              <a:t>10/14/2024</a:t>
            </a:fld>
            <a:endParaRPr lang="en-US"/>
          </a:p>
        </p:txBody>
      </p:sp>
      <p:sp>
        <p:nvSpPr>
          <p:cNvPr id="9" name="Slide Number Placeholder 8"/>
          <p:cNvSpPr>
            <a:spLocks noGrp="1"/>
          </p:cNvSpPr>
          <p:nvPr>
            <p:ph type="sldNum" sz="quarter" idx="11"/>
          </p:nvPr>
        </p:nvSpPr>
        <p:spPr/>
        <p:txBody>
          <a:bodyPr/>
          <a:lstStyle/>
          <a:p>
            <a:fld id="{1F0B3978-3C1D-4EF3-AFE6-B0461179552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F0B3978-3C1D-4EF3-AFE6-B04611795526}" type="slidenum">
              <a:rPr lang="en-US" smtClean="0"/>
              <a:t>‹#›</a:t>
            </a:fld>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8E6B740C-4989-A04A-82FF-AD2F5FC0334D}" type="datetime1">
              <a:rPr lang="en-US" smtClean="0"/>
              <a:t>10/14/2024</a:t>
            </a:fld>
            <a:endParaRPr lang="en-US"/>
          </a:p>
        </p:txBody>
      </p:sp>
      <p:sp>
        <p:nvSpPr>
          <p:cNvPr id="12" name="Footer Placeholder 2">
            <a:extLst>
              <a:ext uri="{FF2B5EF4-FFF2-40B4-BE49-F238E27FC236}">
                <a16:creationId xmlns:a16="http://schemas.microsoft.com/office/drawing/2014/main" id="{FFBE53FA-3339-E440-AD41-EBF0B629E304}"/>
              </a:ext>
            </a:extLst>
          </p:cNvPr>
          <p:cNvSpPr>
            <a:spLocks noGrp="1"/>
          </p:cNvSpPr>
          <p:nvPr>
            <p:ph type="ftr" sz="quarter" idx="3"/>
          </p:nvPr>
        </p:nvSpPr>
        <p:spPr>
          <a:xfrm>
            <a:off x="2280919" y="5989320"/>
            <a:ext cx="3972561" cy="365760"/>
          </a:xfrm>
          <a:prstGeom prst="rect">
            <a:avLst/>
          </a:prstGeom>
        </p:spPr>
        <p:txBody>
          <a:bodyPr/>
          <a:lstStyle/>
          <a:p>
            <a:r>
              <a:rPr lang="en-US" sz="1200" dirty="0" err="1">
                <a:solidFill>
                  <a:schemeClr val="tx1"/>
                </a:solidFill>
              </a:rPr>
              <a:t>Recurso</a:t>
            </a:r>
            <a:r>
              <a:rPr lang="en-US" sz="1200" dirty="0">
                <a:solidFill>
                  <a:schemeClr val="tx1"/>
                </a:solidFill>
              </a:rPr>
              <a:t> </a:t>
            </a:r>
            <a:r>
              <a:rPr lang="en-US" sz="1200" dirty="0" err="1">
                <a:solidFill>
                  <a:schemeClr val="tx1"/>
                </a:solidFill>
              </a:rPr>
              <a:t>creado</a:t>
            </a:r>
            <a:r>
              <a:rPr lang="en-US" sz="1200" dirty="0">
                <a:solidFill>
                  <a:schemeClr val="tx1"/>
                </a:solidFill>
              </a:rPr>
              <a:t> </a:t>
            </a:r>
            <a:r>
              <a:rPr lang="en-US" sz="1200" dirty="0" err="1">
                <a:solidFill>
                  <a:schemeClr val="tx1"/>
                </a:solidFill>
              </a:rPr>
              <a:t>por</a:t>
            </a:r>
            <a:r>
              <a:rPr lang="en-US" sz="1200" dirty="0">
                <a:solidFill>
                  <a:schemeClr val="tx1"/>
                </a:solidFill>
              </a:rPr>
              <a:t> </a:t>
            </a:r>
            <a:r>
              <a:rPr lang="en-US" sz="1200" dirty="0" err="1">
                <a:solidFill>
                  <a:schemeClr val="tx1"/>
                </a:solidFill>
              </a:rPr>
              <a:t>el</a:t>
            </a:r>
            <a:r>
              <a:rPr lang="en-US" sz="1200" dirty="0">
                <a:solidFill>
                  <a:schemeClr val="tx1"/>
                </a:solidFill>
              </a:rPr>
              <a:t> MUSC Telehealth Outreach Program</a:t>
            </a:r>
          </a:p>
          <a:p>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457200"/>
            <a:ext cx="6858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1714500"/>
            <a:ext cx="6858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3680"/>
            <a:ext cx="9144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3"/>
          </p:nvPr>
        </p:nvSpPr>
        <p:spPr>
          <a:xfrm>
            <a:off x="1143000" y="6601556"/>
            <a:ext cx="4868536" cy="228600"/>
          </a:xfrm>
          <a:prstGeom prst="rect">
            <a:avLst/>
          </a:prstGeom>
        </p:spPr>
        <p:txBody>
          <a:bodyPr vert="horz" lIns="91440" tIns="45720" rIns="91440" bIns="45720" rtlCol="0" anchor="ctr"/>
          <a:lstStyle>
            <a:lvl1pPr algn="l">
              <a:defRPr sz="825">
                <a:solidFill>
                  <a:schemeClr val="bg1"/>
                </a:solidFill>
              </a:defRPr>
            </a:lvl1pPr>
          </a:lstStyle>
          <a:p>
            <a:r>
              <a:rPr lang="en-US"/>
              <a:t>Add a footer</a:t>
            </a:r>
            <a:endParaRPr lang="en-US" dirty="0"/>
          </a:p>
        </p:txBody>
      </p:sp>
      <p:sp>
        <p:nvSpPr>
          <p:cNvPr id="4" name="Date Placeholder 3"/>
          <p:cNvSpPr>
            <a:spLocks noGrp="1"/>
          </p:cNvSpPr>
          <p:nvPr>
            <p:ph type="dt" sz="half" idx="2"/>
          </p:nvPr>
        </p:nvSpPr>
        <p:spPr>
          <a:xfrm>
            <a:off x="6140931" y="6601556"/>
            <a:ext cx="1150548" cy="228600"/>
          </a:xfrm>
          <a:prstGeom prst="rect">
            <a:avLst/>
          </a:prstGeom>
        </p:spPr>
        <p:txBody>
          <a:bodyPr vert="horz" lIns="91440" tIns="45720" rIns="91440" bIns="45720" rtlCol="0" anchor="ctr"/>
          <a:lstStyle>
            <a:lvl1pPr algn="r">
              <a:defRPr sz="825">
                <a:solidFill>
                  <a:schemeClr val="bg1"/>
                </a:solidFill>
              </a:defRPr>
            </a:lvl1pPr>
          </a:lstStyle>
          <a:p>
            <a:fld id="{37CC0096-1860-4642-9CD2-0079EA5E7CD1}" type="datetimeFigureOut">
              <a:rPr lang="en-US" smtClean="0"/>
              <a:pPr/>
              <a:t>10/14/2024</a:t>
            </a:fld>
            <a:endParaRPr lang="en-US"/>
          </a:p>
        </p:txBody>
      </p:sp>
      <p:sp>
        <p:nvSpPr>
          <p:cNvPr id="6" name="Slide Number Placeholder 5"/>
          <p:cNvSpPr>
            <a:spLocks noGrp="1"/>
          </p:cNvSpPr>
          <p:nvPr>
            <p:ph type="sldNum" sz="quarter" idx="4"/>
          </p:nvPr>
        </p:nvSpPr>
        <p:spPr>
          <a:xfrm>
            <a:off x="7420874" y="6601556"/>
            <a:ext cx="580127" cy="228600"/>
          </a:xfrm>
          <a:prstGeom prst="rect">
            <a:avLst/>
          </a:prstGeom>
        </p:spPr>
        <p:txBody>
          <a:bodyPr vert="horz" lIns="91440" tIns="45720" rIns="91440" bIns="45720" rtlCol="0" anchor="ctr"/>
          <a:lstStyle>
            <a:lvl1pPr algn="r">
              <a:defRPr sz="825">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17328110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550" kern="1200" cap="all" baseline="0">
          <a:solidFill>
            <a:schemeClr val="accent1">
              <a:lumMod val="75000"/>
            </a:schemeClr>
          </a:solidFill>
          <a:latin typeface="+mj-lt"/>
          <a:ea typeface="+mj-ea"/>
          <a:cs typeface="+mj-cs"/>
        </a:defRPr>
      </a:lvl1pPr>
    </p:titleStyle>
    <p:bodyStyle>
      <a:lvl1pPr marL="205740" indent="-171450" algn="l" defTabSz="685800" rtl="0" eaLnBrk="1" latinLnBrk="0" hangingPunct="1">
        <a:lnSpc>
          <a:spcPct val="90000"/>
        </a:lnSpc>
        <a:spcBef>
          <a:spcPts val="1350"/>
        </a:spcBef>
        <a:buClr>
          <a:schemeClr val="accent1">
            <a:lumMod val="50000"/>
          </a:schemeClr>
        </a:buClr>
        <a:buSzPct val="100000"/>
        <a:buFont typeface="Arial" pitchFamily="34" charset="0"/>
        <a:buChar char="▪"/>
        <a:defRPr sz="1500" kern="1200">
          <a:solidFill>
            <a:schemeClr val="tx1"/>
          </a:solidFill>
          <a:latin typeface="+mn-lt"/>
          <a:ea typeface="+mn-ea"/>
          <a:cs typeface="+mn-cs"/>
        </a:defRPr>
      </a:lvl1pPr>
      <a:lvl2pPr marL="445770" indent="-171450" algn="l" defTabSz="685800" rtl="0" eaLnBrk="1" latinLnBrk="0" hangingPunct="1">
        <a:lnSpc>
          <a:spcPct val="90000"/>
        </a:lnSpc>
        <a:spcBef>
          <a:spcPts val="600"/>
        </a:spcBef>
        <a:buClr>
          <a:schemeClr val="accent1">
            <a:lumMod val="50000"/>
          </a:schemeClr>
        </a:buClr>
        <a:buSzPct val="100000"/>
        <a:buFont typeface="Arial" pitchFamily="34" charset="0"/>
        <a:buChar char="▪"/>
        <a:defRPr sz="1350" kern="1200">
          <a:solidFill>
            <a:schemeClr val="tx1"/>
          </a:solidFill>
          <a:latin typeface="+mn-lt"/>
          <a:ea typeface="+mn-ea"/>
          <a:cs typeface="+mn-cs"/>
        </a:defRPr>
      </a:lvl2pPr>
      <a:lvl3pPr marL="685800" indent="-171450" algn="l" defTabSz="685800" rtl="0" eaLnBrk="1" latinLnBrk="0" hangingPunct="1">
        <a:lnSpc>
          <a:spcPct val="90000"/>
        </a:lnSpc>
        <a:spcBef>
          <a:spcPts val="600"/>
        </a:spcBef>
        <a:buClr>
          <a:schemeClr val="accent1">
            <a:lumMod val="50000"/>
          </a:schemeClr>
        </a:buClr>
        <a:buSzPct val="100000"/>
        <a:buFont typeface="Arial" pitchFamily="34" charset="0"/>
        <a:buChar char="▪"/>
        <a:defRPr sz="1200" kern="1200">
          <a:solidFill>
            <a:schemeClr val="tx1"/>
          </a:solidFill>
          <a:latin typeface="+mn-lt"/>
          <a:ea typeface="+mn-ea"/>
          <a:cs typeface="+mn-cs"/>
        </a:defRPr>
      </a:lvl3pPr>
      <a:lvl4pPr marL="89154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4pPr>
      <a:lvl5pPr marL="109728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5pPr>
      <a:lvl6pPr marL="126873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08" name="Group 207">
            <a:extLst>
              <a:ext uri="{FF2B5EF4-FFF2-40B4-BE49-F238E27FC236}">
                <a16:creationId xmlns:a16="http://schemas.microsoft.com/office/drawing/2014/main" id="{74D08CE6-2279-4E87-80E8-328CE32FB661}"/>
              </a:ext>
            </a:extLst>
          </p:cNvPr>
          <p:cNvGrpSpPr/>
          <p:nvPr userDrawn="1"/>
        </p:nvGrpSpPr>
        <p:grpSpPr bwMode="ltGray">
          <a:xfrm>
            <a:off x="1001043" y="6472703"/>
            <a:ext cx="4723674" cy="144000"/>
            <a:chOff x="1934816" y="1379408"/>
            <a:chExt cx="6298232" cy="144000"/>
          </a:xfrm>
          <a:solidFill>
            <a:schemeClr val="accent3">
              <a:lumMod val="50000"/>
            </a:schemeClr>
          </a:solidFill>
        </p:grpSpPr>
        <p:sp>
          <p:nvSpPr>
            <p:cNvPr id="209" name="Isosceles Triangle 208">
              <a:extLst>
                <a:ext uri="{FF2B5EF4-FFF2-40B4-BE49-F238E27FC236}">
                  <a16:creationId xmlns:a16="http://schemas.microsoft.com/office/drawing/2014/main" id="{28B61858-01AC-498B-A1A4-4FFDC856AC2A}"/>
                </a:ext>
              </a:extLst>
            </p:cNvPr>
            <p:cNvSpPr>
              <a:spLocks noChangeAspect="1"/>
            </p:cNvSpPr>
            <p:nvPr userDrawn="1"/>
          </p:nvSpPr>
          <p:spPr bwMode="ltGray">
            <a:xfrm rot="5400000">
              <a:off x="193667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0" name="Isosceles Triangle 209">
              <a:extLst>
                <a:ext uri="{FF2B5EF4-FFF2-40B4-BE49-F238E27FC236}">
                  <a16:creationId xmlns:a16="http://schemas.microsoft.com/office/drawing/2014/main" id="{CD7E42CE-458D-45C3-B923-B07618DDC7F6}"/>
                </a:ext>
              </a:extLst>
            </p:cNvPr>
            <p:cNvSpPr>
              <a:spLocks noChangeAspect="1"/>
            </p:cNvSpPr>
            <p:nvPr userDrawn="1"/>
          </p:nvSpPr>
          <p:spPr bwMode="ltGray">
            <a:xfrm rot="5400000">
              <a:off x="234671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1" name="Isosceles Triangle 210">
              <a:extLst>
                <a:ext uri="{FF2B5EF4-FFF2-40B4-BE49-F238E27FC236}">
                  <a16:creationId xmlns:a16="http://schemas.microsoft.com/office/drawing/2014/main" id="{1E98C415-AEA4-4677-B981-79960A51802C}"/>
                </a:ext>
              </a:extLst>
            </p:cNvPr>
            <p:cNvSpPr>
              <a:spLocks noChangeAspect="1"/>
            </p:cNvSpPr>
            <p:nvPr userDrawn="1"/>
          </p:nvSpPr>
          <p:spPr bwMode="ltGray">
            <a:xfrm rot="5400000">
              <a:off x="275674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2" name="Isosceles Triangle 211">
              <a:extLst>
                <a:ext uri="{FF2B5EF4-FFF2-40B4-BE49-F238E27FC236}">
                  <a16:creationId xmlns:a16="http://schemas.microsoft.com/office/drawing/2014/main" id="{3705CF83-CB5A-407F-B440-B0FAAA6A324B}"/>
                </a:ext>
              </a:extLst>
            </p:cNvPr>
            <p:cNvSpPr>
              <a:spLocks noChangeAspect="1"/>
            </p:cNvSpPr>
            <p:nvPr userDrawn="1"/>
          </p:nvSpPr>
          <p:spPr bwMode="ltGray">
            <a:xfrm rot="5400000">
              <a:off x="316677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3" name="Isosceles Triangle 212">
              <a:extLst>
                <a:ext uri="{FF2B5EF4-FFF2-40B4-BE49-F238E27FC236}">
                  <a16:creationId xmlns:a16="http://schemas.microsoft.com/office/drawing/2014/main" id="{78D8BA70-9740-43F1-B08C-AF1363D30393}"/>
                </a:ext>
              </a:extLst>
            </p:cNvPr>
            <p:cNvSpPr>
              <a:spLocks noChangeAspect="1"/>
            </p:cNvSpPr>
            <p:nvPr userDrawn="1"/>
          </p:nvSpPr>
          <p:spPr bwMode="ltGray">
            <a:xfrm rot="5400000">
              <a:off x="357681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4" name="Isosceles Triangle 213">
              <a:extLst>
                <a:ext uri="{FF2B5EF4-FFF2-40B4-BE49-F238E27FC236}">
                  <a16:creationId xmlns:a16="http://schemas.microsoft.com/office/drawing/2014/main" id="{7CB94ABC-D8CA-430C-909F-FEE86F7B6F19}"/>
                </a:ext>
              </a:extLst>
            </p:cNvPr>
            <p:cNvSpPr>
              <a:spLocks noChangeAspect="1"/>
            </p:cNvSpPr>
            <p:nvPr userDrawn="1"/>
          </p:nvSpPr>
          <p:spPr bwMode="ltGray">
            <a:xfrm rot="5400000">
              <a:off x="398684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5" name="Isosceles Triangle 214">
              <a:extLst>
                <a:ext uri="{FF2B5EF4-FFF2-40B4-BE49-F238E27FC236}">
                  <a16:creationId xmlns:a16="http://schemas.microsoft.com/office/drawing/2014/main" id="{D61AF376-72EF-4836-AFA6-B7DBA522BE31}"/>
                </a:ext>
              </a:extLst>
            </p:cNvPr>
            <p:cNvSpPr>
              <a:spLocks noChangeAspect="1"/>
            </p:cNvSpPr>
            <p:nvPr userDrawn="1"/>
          </p:nvSpPr>
          <p:spPr bwMode="ltGray">
            <a:xfrm rot="5400000">
              <a:off x="439688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6" name="Isosceles Triangle 215">
              <a:extLst>
                <a:ext uri="{FF2B5EF4-FFF2-40B4-BE49-F238E27FC236}">
                  <a16:creationId xmlns:a16="http://schemas.microsoft.com/office/drawing/2014/main" id="{985574E1-2044-43B2-8EF4-D8D5DAD1F161}"/>
                </a:ext>
              </a:extLst>
            </p:cNvPr>
            <p:cNvSpPr>
              <a:spLocks noChangeAspect="1"/>
            </p:cNvSpPr>
            <p:nvPr userDrawn="1"/>
          </p:nvSpPr>
          <p:spPr bwMode="ltGray">
            <a:xfrm rot="5400000">
              <a:off x="480691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7" name="Isosceles Triangle 216">
              <a:extLst>
                <a:ext uri="{FF2B5EF4-FFF2-40B4-BE49-F238E27FC236}">
                  <a16:creationId xmlns:a16="http://schemas.microsoft.com/office/drawing/2014/main" id="{1244D39C-F5A6-451D-B9A4-69332A58A29F}"/>
                </a:ext>
              </a:extLst>
            </p:cNvPr>
            <p:cNvSpPr>
              <a:spLocks noChangeAspect="1"/>
            </p:cNvSpPr>
            <p:nvPr userDrawn="1"/>
          </p:nvSpPr>
          <p:spPr bwMode="ltGray">
            <a:xfrm rot="5400000">
              <a:off x="521694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8" name="Isosceles Triangle 217">
              <a:extLst>
                <a:ext uri="{FF2B5EF4-FFF2-40B4-BE49-F238E27FC236}">
                  <a16:creationId xmlns:a16="http://schemas.microsoft.com/office/drawing/2014/main" id="{2625D529-DACE-4FE2-9B75-0CA38C27ED44}"/>
                </a:ext>
              </a:extLst>
            </p:cNvPr>
            <p:cNvSpPr>
              <a:spLocks noChangeAspect="1"/>
            </p:cNvSpPr>
            <p:nvPr userDrawn="1"/>
          </p:nvSpPr>
          <p:spPr bwMode="ltGray">
            <a:xfrm rot="5400000">
              <a:off x="562698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9" name="Isosceles Triangle 218">
              <a:extLst>
                <a:ext uri="{FF2B5EF4-FFF2-40B4-BE49-F238E27FC236}">
                  <a16:creationId xmlns:a16="http://schemas.microsoft.com/office/drawing/2014/main" id="{A57A6747-A573-4A0D-9401-42558DEEB477}"/>
                </a:ext>
              </a:extLst>
            </p:cNvPr>
            <p:cNvSpPr>
              <a:spLocks noChangeAspect="1"/>
            </p:cNvSpPr>
            <p:nvPr userDrawn="1"/>
          </p:nvSpPr>
          <p:spPr bwMode="ltGray">
            <a:xfrm rot="5400000">
              <a:off x="603701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0" name="Isosceles Triangle 219">
              <a:extLst>
                <a:ext uri="{FF2B5EF4-FFF2-40B4-BE49-F238E27FC236}">
                  <a16:creationId xmlns:a16="http://schemas.microsoft.com/office/drawing/2014/main" id="{209F2135-27DE-4AB4-9357-584990C33C00}"/>
                </a:ext>
              </a:extLst>
            </p:cNvPr>
            <p:cNvSpPr>
              <a:spLocks noChangeAspect="1"/>
            </p:cNvSpPr>
            <p:nvPr userDrawn="1"/>
          </p:nvSpPr>
          <p:spPr bwMode="ltGray">
            <a:xfrm rot="5400000">
              <a:off x="644705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1" name="Isosceles Triangle 220">
              <a:extLst>
                <a:ext uri="{FF2B5EF4-FFF2-40B4-BE49-F238E27FC236}">
                  <a16:creationId xmlns:a16="http://schemas.microsoft.com/office/drawing/2014/main" id="{9B18BA0A-F2E1-4365-97DC-0BECC91F916D}"/>
                </a:ext>
              </a:extLst>
            </p:cNvPr>
            <p:cNvSpPr>
              <a:spLocks noChangeAspect="1"/>
            </p:cNvSpPr>
            <p:nvPr userDrawn="1"/>
          </p:nvSpPr>
          <p:spPr bwMode="ltGray">
            <a:xfrm rot="5400000">
              <a:off x="685708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2" name="Isosceles Triangle 221">
              <a:extLst>
                <a:ext uri="{FF2B5EF4-FFF2-40B4-BE49-F238E27FC236}">
                  <a16:creationId xmlns:a16="http://schemas.microsoft.com/office/drawing/2014/main" id="{A76E9515-6A83-49E9-A8B6-82EB0631582D}"/>
                </a:ext>
              </a:extLst>
            </p:cNvPr>
            <p:cNvSpPr>
              <a:spLocks noChangeAspect="1"/>
            </p:cNvSpPr>
            <p:nvPr userDrawn="1"/>
          </p:nvSpPr>
          <p:spPr bwMode="ltGray">
            <a:xfrm rot="5400000">
              <a:off x="726711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3" name="Isosceles Triangle 222">
              <a:extLst>
                <a:ext uri="{FF2B5EF4-FFF2-40B4-BE49-F238E27FC236}">
                  <a16:creationId xmlns:a16="http://schemas.microsoft.com/office/drawing/2014/main" id="{060A141A-7C87-4642-AF97-5F25168DF151}"/>
                </a:ext>
              </a:extLst>
            </p:cNvPr>
            <p:cNvSpPr>
              <a:spLocks noChangeAspect="1"/>
            </p:cNvSpPr>
            <p:nvPr userDrawn="1"/>
          </p:nvSpPr>
          <p:spPr bwMode="ltGray">
            <a:xfrm rot="5400000">
              <a:off x="767715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4" name="Isosceles Triangle 223">
              <a:extLst>
                <a:ext uri="{FF2B5EF4-FFF2-40B4-BE49-F238E27FC236}">
                  <a16:creationId xmlns:a16="http://schemas.microsoft.com/office/drawing/2014/main" id="{A68E6827-7E73-44F4-9687-377EB0DBC0DC}"/>
                </a:ext>
              </a:extLst>
            </p:cNvPr>
            <p:cNvSpPr>
              <a:spLocks noChangeAspect="1"/>
            </p:cNvSpPr>
            <p:nvPr userDrawn="1"/>
          </p:nvSpPr>
          <p:spPr bwMode="ltGray">
            <a:xfrm rot="5400000">
              <a:off x="808718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8" name="Group 7">
            <a:extLst>
              <a:ext uri="{FF2B5EF4-FFF2-40B4-BE49-F238E27FC236}">
                <a16:creationId xmlns:a16="http://schemas.microsoft.com/office/drawing/2014/main" id="{8F3411FE-0404-4A80-BE1B-A741A3963105}"/>
              </a:ext>
            </a:extLst>
          </p:cNvPr>
          <p:cNvGrpSpPr/>
          <p:nvPr userDrawn="1"/>
        </p:nvGrpSpPr>
        <p:grpSpPr bwMode="ltGray">
          <a:xfrm>
            <a:off x="294522" y="727070"/>
            <a:ext cx="420472" cy="5860337"/>
            <a:chOff x="823807" y="646764"/>
            <a:chExt cx="560629" cy="5860337"/>
          </a:xfrm>
        </p:grpSpPr>
        <p:grpSp>
          <p:nvGrpSpPr>
            <p:cNvPr id="9" name="Group 8">
              <a:extLst>
                <a:ext uri="{FF2B5EF4-FFF2-40B4-BE49-F238E27FC236}">
                  <a16:creationId xmlns:a16="http://schemas.microsoft.com/office/drawing/2014/main" id="{68ADA0DB-BD7F-4598-BB12-0FD2CB7FBA56}"/>
                </a:ext>
              </a:extLst>
            </p:cNvPr>
            <p:cNvGrpSpPr/>
            <p:nvPr userDrawn="1"/>
          </p:nvGrpSpPr>
          <p:grpSpPr bwMode="ltGray">
            <a:xfrm>
              <a:off x="823807" y="1269913"/>
              <a:ext cx="560629" cy="252000"/>
              <a:chOff x="9609371" y="214009"/>
              <a:chExt cx="1185182" cy="667614"/>
            </a:xfrm>
          </p:grpSpPr>
          <p:cxnSp>
            <p:nvCxnSpPr>
              <p:cNvPr id="37" name="Straight Connector 36">
                <a:extLst>
                  <a:ext uri="{FF2B5EF4-FFF2-40B4-BE49-F238E27FC236}">
                    <a16:creationId xmlns:a16="http://schemas.microsoft.com/office/drawing/2014/main" id="{A3B04001-5038-4DDD-BA33-414F5FADC8F1}"/>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4D4A327-D3CE-4D58-AD36-B4FFFC72294B}"/>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C6C3F36F-DF3F-4699-99D6-D79524E06A20}"/>
                </a:ext>
              </a:extLst>
            </p:cNvPr>
            <p:cNvGrpSpPr/>
            <p:nvPr userDrawn="1"/>
          </p:nvGrpSpPr>
          <p:grpSpPr bwMode="ltGray">
            <a:xfrm>
              <a:off x="823807" y="646764"/>
              <a:ext cx="560629" cy="252000"/>
              <a:chOff x="9609371" y="214009"/>
              <a:chExt cx="1185182" cy="667614"/>
            </a:xfrm>
          </p:grpSpPr>
          <p:cxnSp>
            <p:nvCxnSpPr>
              <p:cNvPr id="35" name="Straight Connector 34">
                <a:extLst>
                  <a:ext uri="{FF2B5EF4-FFF2-40B4-BE49-F238E27FC236}">
                    <a16:creationId xmlns:a16="http://schemas.microsoft.com/office/drawing/2014/main" id="{2A8788C4-5F7E-408D-9366-AE0CCA593E39}"/>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9FAA70-C1DA-4DD1-8953-647D41CD208B}"/>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BFCA10B-F204-42CC-86A7-8881BAC2BBA1}"/>
                </a:ext>
              </a:extLst>
            </p:cNvPr>
            <p:cNvGrpSpPr/>
            <p:nvPr userDrawn="1"/>
          </p:nvGrpSpPr>
          <p:grpSpPr bwMode="ltGray">
            <a:xfrm>
              <a:off x="823807" y="2516211"/>
              <a:ext cx="560629" cy="252000"/>
              <a:chOff x="9609371" y="214009"/>
              <a:chExt cx="1185182" cy="667614"/>
            </a:xfrm>
          </p:grpSpPr>
          <p:cxnSp>
            <p:nvCxnSpPr>
              <p:cNvPr id="33" name="Straight Connector 32">
                <a:extLst>
                  <a:ext uri="{FF2B5EF4-FFF2-40B4-BE49-F238E27FC236}">
                    <a16:creationId xmlns:a16="http://schemas.microsoft.com/office/drawing/2014/main" id="{336C2E17-AEC7-4662-96E3-7C7037B4D812}"/>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C4E9C0-7E06-409D-9DD8-088B22500B59}"/>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6ACA5A7-B37B-4DB5-8BAE-4941EE4B569F}"/>
                </a:ext>
              </a:extLst>
            </p:cNvPr>
            <p:cNvGrpSpPr/>
            <p:nvPr userDrawn="1"/>
          </p:nvGrpSpPr>
          <p:grpSpPr bwMode="ltGray">
            <a:xfrm>
              <a:off x="823807" y="1893062"/>
              <a:ext cx="560629" cy="252000"/>
              <a:chOff x="9609371" y="214009"/>
              <a:chExt cx="1185182" cy="667614"/>
            </a:xfrm>
          </p:grpSpPr>
          <p:cxnSp>
            <p:nvCxnSpPr>
              <p:cNvPr id="31" name="Straight Connector 30">
                <a:extLst>
                  <a:ext uri="{FF2B5EF4-FFF2-40B4-BE49-F238E27FC236}">
                    <a16:creationId xmlns:a16="http://schemas.microsoft.com/office/drawing/2014/main" id="{E6A9E893-78A1-48E3-B083-2E83F8AA0EBF}"/>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F51A8A6-BACE-4CCD-AB88-1F0905ADBD3B}"/>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FA58228-EF18-49C2-85CF-0CC1B8B4F12D}"/>
                </a:ext>
              </a:extLst>
            </p:cNvPr>
            <p:cNvGrpSpPr/>
            <p:nvPr userDrawn="1"/>
          </p:nvGrpSpPr>
          <p:grpSpPr bwMode="ltGray">
            <a:xfrm>
              <a:off x="823807" y="3762509"/>
              <a:ext cx="560629" cy="252000"/>
              <a:chOff x="9609371" y="214009"/>
              <a:chExt cx="1185182" cy="667614"/>
            </a:xfrm>
          </p:grpSpPr>
          <p:cxnSp>
            <p:nvCxnSpPr>
              <p:cNvPr id="29" name="Straight Connector 28">
                <a:extLst>
                  <a:ext uri="{FF2B5EF4-FFF2-40B4-BE49-F238E27FC236}">
                    <a16:creationId xmlns:a16="http://schemas.microsoft.com/office/drawing/2014/main" id="{1E45429A-A585-4EAA-BAA6-9E770F0CD512}"/>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4289F0-7B0E-469F-A594-3C71263405DB}"/>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5F53879-0106-48A1-9872-9E4E0B730739}"/>
                </a:ext>
              </a:extLst>
            </p:cNvPr>
            <p:cNvGrpSpPr/>
            <p:nvPr userDrawn="1"/>
          </p:nvGrpSpPr>
          <p:grpSpPr bwMode="ltGray">
            <a:xfrm>
              <a:off x="823807" y="3139360"/>
              <a:ext cx="560629" cy="252000"/>
              <a:chOff x="9609371" y="214009"/>
              <a:chExt cx="1185182" cy="667614"/>
            </a:xfrm>
          </p:grpSpPr>
          <p:cxnSp>
            <p:nvCxnSpPr>
              <p:cNvPr id="27" name="Straight Connector 26">
                <a:extLst>
                  <a:ext uri="{FF2B5EF4-FFF2-40B4-BE49-F238E27FC236}">
                    <a16:creationId xmlns:a16="http://schemas.microsoft.com/office/drawing/2014/main" id="{8591BA46-D245-406C-A366-7076EA152FD8}"/>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FC54B5-3B57-4A7E-A0E1-DB6944326370}"/>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CCCC63E-9C75-4B61-9BAE-DAD2630FA951}"/>
                </a:ext>
              </a:extLst>
            </p:cNvPr>
            <p:cNvGrpSpPr/>
            <p:nvPr userDrawn="1"/>
          </p:nvGrpSpPr>
          <p:grpSpPr bwMode="ltGray">
            <a:xfrm>
              <a:off x="823807" y="5008807"/>
              <a:ext cx="560629" cy="252000"/>
              <a:chOff x="9609371" y="214009"/>
              <a:chExt cx="1185182" cy="667614"/>
            </a:xfrm>
          </p:grpSpPr>
          <p:cxnSp>
            <p:nvCxnSpPr>
              <p:cNvPr id="25" name="Straight Connector 24">
                <a:extLst>
                  <a:ext uri="{FF2B5EF4-FFF2-40B4-BE49-F238E27FC236}">
                    <a16:creationId xmlns:a16="http://schemas.microsoft.com/office/drawing/2014/main" id="{E4DA1190-55F2-487B-83B7-CC67FF372072}"/>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67BB02-A8B7-423A-A5CC-01CC00B7358E}"/>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4D46D52-EF9A-40F7-A43C-D96296BA93AA}"/>
                </a:ext>
              </a:extLst>
            </p:cNvPr>
            <p:cNvGrpSpPr/>
            <p:nvPr userDrawn="1"/>
          </p:nvGrpSpPr>
          <p:grpSpPr bwMode="ltGray">
            <a:xfrm>
              <a:off x="823807" y="4385658"/>
              <a:ext cx="560629" cy="252000"/>
              <a:chOff x="9609371" y="214009"/>
              <a:chExt cx="1185182" cy="667614"/>
            </a:xfrm>
          </p:grpSpPr>
          <p:cxnSp>
            <p:nvCxnSpPr>
              <p:cNvPr id="23" name="Straight Connector 22">
                <a:extLst>
                  <a:ext uri="{FF2B5EF4-FFF2-40B4-BE49-F238E27FC236}">
                    <a16:creationId xmlns:a16="http://schemas.microsoft.com/office/drawing/2014/main" id="{0EBDDB39-66EB-4653-80EC-EF427C0DD9B2}"/>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CF2488-6BFB-46E3-895B-CD948CF0D1A1}"/>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426856A-91AC-43CF-A9B5-4BF33A7E62A7}"/>
                </a:ext>
              </a:extLst>
            </p:cNvPr>
            <p:cNvGrpSpPr/>
            <p:nvPr userDrawn="1"/>
          </p:nvGrpSpPr>
          <p:grpSpPr bwMode="ltGray">
            <a:xfrm>
              <a:off x="823807" y="6255101"/>
              <a:ext cx="560629" cy="252000"/>
              <a:chOff x="9609371" y="214009"/>
              <a:chExt cx="1185182" cy="667614"/>
            </a:xfrm>
          </p:grpSpPr>
          <p:cxnSp>
            <p:nvCxnSpPr>
              <p:cNvPr id="21" name="Straight Connector 20">
                <a:extLst>
                  <a:ext uri="{FF2B5EF4-FFF2-40B4-BE49-F238E27FC236}">
                    <a16:creationId xmlns:a16="http://schemas.microsoft.com/office/drawing/2014/main" id="{4E1A66B4-24B8-41B6-A1DA-B191F1CE2C68}"/>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EA44D94-8420-4697-A34E-335461C8120F}"/>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B79BFC1-4E08-423C-AD6B-1BB7D70043F1}"/>
                </a:ext>
              </a:extLst>
            </p:cNvPr>
            <p:cNvGrpSpPr/>
            <p:nvPr userDrawn="1"/>
          </p:nvGrpSpPr>
          <p:grpSpPr bwMode="ltGray">
            <a:xfrm>
              <a:off x="823807" y="5631956"/>
              <a:ext cx="560629" cy="252000"/>
              <a:chOff x="9609371" y="214009"/>
              <a:chExt cx="1185182" cy="667614"/>
            </a:xfrm>
          </p:grpSpPr>
          <p:cxnSp>
            <p:nvCxnSpPr>
              <p:cNvPr id="19" name="Straight Connector 18">
                <a:extLst>
                  <a:ext uri="{FF2B5EF4-FFF2-40B4-BE49-F238E27FC236}">
                    <a16:creationId xmlns:a16="http://schemas.microsoft.com/office/drawing/2014/main" id="{1A5CF217-137E-47A2-9EBE-3D4D8704FCBE}"/>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9E628C-E5B0-4006-A684-9959E9BFD0C3}"/>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a:extLst>
              <a:ext uri="{FF2B5EF4-FFF2-40B4-BE49-F238E27FC236}">
                <a16:creationId xmlns:a16="http://schemas.microsoft.com/office/drawing/2014/main" id="{42F55F3B-36AB-4155-8593-9E6AD42F544A}"/>
              </a:ext>
            </a:extLst>
          </p:cNvPr>
          <p:cNvSpPr>
            <a:spLocks noGrp="1"/>
          </p:cNvSpPr>
          <p:nvPr>
            <p:ph type="title"/>
          </p:nvPr>
        </p:nvSpPr>
        <p:spPr>
          <a:xfrm>
            <a:off x="805464" y="365126"/>
            <a:ext cx="7533072" cy="1325563"/>
          </a:xfrm>
          <a:prstGeom prst="rect">
            <a:avLst/>
          </a:prstGeom>
          <a:noFill/>
          <a:ln w="19050">
            <a:noFill/>
          </a:ln>
        </p:spPr>
        <p:txBody>
          <a:bodyPr vert="horz" lIns="180000" tIns="180000" rIns="180000" bIns="18000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9C5360-E815-4AA6-8B80-8822A5428830}"/>
              </a:ext>
            </a:extLst>
          </p:cNvPr>
          <p:cNvSpPr>
            <a:spLocks noGrp="1"/>
          </p:cNvSpPr>
          <p:nvPr>
            <p:ph type="body" idx="1"/>
          </p:nvPr>
        </p:nvSpPr>
        <p:spPr>
          <a:xfrm>
            <a:off x="805464" y="1825625"/>
            <a:ext cx="7533071"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D7279C5-E4D6-4969-A892-DCE7D824D8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accent4"/>
                </a:solidFill>
              </a:defRPr>
            </a:lvl1pPr>
          </a:lstStyle>
          <a:p>
            <a:endParaRPr lang="en-US" dirty="0"/>
          </a:p>
        </p:txBody>
      </p:sp>
      <p:cxnSp>
        <p:nvCxnSpPr>
          <p:cNvPr id="39" name="Straight Connector 38">
            <a:extLst>
              <a:ext uri="{FF2B5EF4-FFF2-40B4-BE49-F238E27FC236}">
                <a16:creationId xmlns:a16="http://schemas.microsoft.com/office/drawing/2014/main" id="{1168C382-4C37-4123-B372-CE59694DB4DC}"/>
              </a:ext>
            </a:extLst>
          </p:cNvPr>
          <p:cNvCxnSpPr/>
          <p:nvPr userDrawn="1"/>
        </p:nvCxnSpPr>
        <p:spPr bwMode="ltGray">
          <a:xfrm>
            <a:off x="8829066" y="372427"/>
            <a:ext cx="0" cy="6488349"/>
          </a:xfrm>
          <a:prstGeom prst="line">
            <a:avLst/>
          </a:prstGeom>
          <a:ln w="22225">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1C1FC2CC-E344-44FA-8F21-311C8F2F4D94}"/>
              </a:ext>
            </a:extLst>
          </p:cNvPr>
          <p:cNvGrpSpPr/>
          <p:nvPr userDrawn="1"/>
        </p:nvGrpSpPr>
        <p:grpSpPr bwMode="ltGray">
          <a:xfrm>
            <a:off x="8438263" y="383314"/>
            <a:ext cx="85043" cy="6433420"/>
            <a:chOff x="11251017" y="383314"/>
            <a:chExt cx="113391" cy="6433420"/>
          </a:xfrm>
        </p:grpSpPr>
        <p:grpSp>
          <p:nvGrpSpPr>
            <p:cNvPr id="41" name="Group 40">
              <a:extLst>
                <a:ext uri="{FF2B5EF4-FFF2-40B4-BE49-F238E27FC236}">
                  <a16:creationId xmlns:a16="http://schemas.microsoft.com/office/drawing/2014/main" id="{6A35CA43-4430-413D-BC2C-A2C0FF28078A}"/>
                </a:ext>
              </a:extLst>
            </p:cNvPr>
            <p:cNvGrpSpPr>
              <a:grpSpLocks noChangeAspect="1"/>
            </p:cNvGrpSpPr>
            <p:nvPr userDrawn="1"/>
          </p:nvGrpSpPr>
          <p:grpSpPr bwMode="ltGray">
            <a:xfrm flipV="1">
              <a:off x="11255522" y="383314"/>
              <a:ext cx="108000" cy="1128940"/>
              <a:chOff x="823807" y="646764"/>
              <a:chExt cx="560629" cy="5860337"/>
            </a:xfrm>
          </p:grpSpPr>
          <p:grpSp>
            <p:nvGrpSpPr>
              <p:cNvPr id="178" name="Group 177">
                <a:extLst>
                  <a:ext uri="{FF2B5EF4-FFF2-40B4-BE49-F238E27FC236}">
                    <a16:creationId xmlns:a16="http://schemas.microsoft.com/office/drawing/2014/main" id="{60F7BE71-1257-44AF-81DA-2BFE617496CC}"/>
                  </a:ext>
                </a:extLst>
              </p:cNvPr>
              <p:cNvGrpSpPr/>
              <p:nvPr userDrawn="1"/>
            </p:nvGrpSpPr>
            <p:grpSpPr bwMode="ltGray">
              <a:xfrm>
                <a:off x="823807" y="1269913"/>
                <a:ext cx="560629" cy="252000"/>
                <a:chOff x="9609371" y="214009"/>
                <a:chExt cx="1185182" cy="667614"/>
              </a:xfrm>
            </p:grpSpPr>
            <p:cxnSp>
              <p:nvCxnSpPr>
                <p:cNvPr id="206" name="Straight Connector 205">
                  <a:extLst>
                    <a:ext uri="{FF2B5EF4-FFF2-40B4-BE49-F238E27FC236}">
                      <a16:creationId xmlns:a16="http://schemas.microsoft.com/office/drawing/2014/main" id="{AAC816FB-D1CD-4998-AA27-D7C47321A828}"/>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BA52708-FBA9-4D3F-8AFD-2A0C42939E5A}"/>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F8C248E4-222F-4071-83EE-77FBF532D761}"/>
                  </a:ext>
                </a:extLst>
              </p:cNvPr>
              <p:cNvGrpSpPr/>
              <p:nvPr userDrawn="1"/>
            </p:nvGrpSpPr>
            <p:grpSpPr bwMode="ltGray">
              <a:xfrm>
                <a:off x="823807" y="646764"/>
                <a:ext cx="560629" cy="252000"/>
                <a:chOff x="9609371" y="214009"/>
                <a:chExt cx="1185182" cy="667614"/>
              </a:xfrm>
            </p:grpSpPr>
            <p:cxnSp>
              <p:nvCxnSpPr>
                <p:cNvPr id="204" name="Straight Connector 203">
                  <a:extLst>
                    <a:ext uri="{FF2B5EF4-FFF2-40B4-BE49-F238E27FC236}">
                      <a16:creationId xmlns:a16="http://schemas.microsoft.com/office/drawing/2014/main" id="{9EFD3D59-4601-4509-B8A8-3A8318FC5FD0}"/>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4CC53A45-BAD2-4DCE-A9D0-8859E9ABA6DF}"/>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E9D3F2BA-A7D4-4B12-98C6-E3D44B94F0AF}"/>
                  </a:ext>
                </a:extLst>
              </p:cNvPr>
              <p:cNvGrpSpPr/>
              <p:nvPr userDrawn="1"/>
            </p:nvGrpSpPr>
            <p:grpSpPr bwMode="ltGray">
              <a:xfrm>
                <a:off x="823807" y="2516211"/>
                <a:ext cx="560629" cy="252000"/>
                <a:chOff x="9609371" y="214009"/>
                <a:chExt cx="1185182" cy="667614"/>
              </a:xfrm>
            </p:grpSpPr>
            <p:cxnSp>
              <p:nvCxnSpPr>
                <p:cNvPr id="202" name="Straight Connector 201">
                  <a:extLst>
                    <a:ext uri="{FF2B5EF4-FFF2-40B4-BE49-F238E27FC236}">
                      <a16:creationId xmlns:a16="http://schemas.microsoft.com/office/drawing/2014/main" id="{608B34BB-4C48-4749-A1FB-3544A4261A19}"/>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932DFEA-755B-46DB-B90A-33D6E50127EB}"/>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C7322DD9-870D-449A-88A5-C2262C783FC0}"/>
                  </a:ext>
                </a:extLst>
              </p:cNvPr>
              <p:cNvGrpSpPr/>
              <p:nvPr userDrawn="1"/>
            </p:nvGrpSpPr>
            <p:grpSpPr bwMode="ltGray">
              <a:xfrm>
                <a:off x="823807" y="1893062"/>
                <a:ext cx="560629" cy="252000"/>
                <a:chOff x="9609371" y="214009"/>
                <a:chExt cx="1185182" cy="667614"/>
              </a:xfrm>
            </p:grpSpPr>
            <p:cxnSp>
              <p:nvCxnSpPr>
                <p:cNvPr id="200" name="Straight Connector 199">
                  <a:extLst>
                    <a:ext uri="{FF2B5EF4-FFF2-40B4-BE49-F238E27FC236}">
                      <a16:creationId xmlns:a16="http://schemas.microsoft.com/office/drawing/2014/main" id="{FAD59D96-DD4C-4117-9BD2-5F905FCB4F4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76AFD39-F790-455E-B01A-CBF1A46161F5}"/>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A53E4027-BE2F-463B-938D-8F626990085A}"/>
                  </a:ext>
                </a:extLst>
              </p:cNvPr>
              <p:cNvGrpSpPr/>
              <p:nvPr userDrawn="1"/>
            </p:nvGrpSpPr>
            <p:grpSpPr bwMode="ltGray">
              <a:xfrm>
                <a:off x="823807" y="3762509"/>
                <a:ext cx="560629" cy="252000"/>
                <a:chOff x="9609371" y="214009"/>
                <a:chExt cx="1185182" cy="667614"/>
              </a:xfrm>
            </p:grpSpPr>
            <p:cxnSp>
              <p:nvCxnSpPr>
                <p:cNvPr id="198" name="Straight Connector 197">
                  <a:extLst>
                    <a:ext uri="{FF2B5EF4-FFF2-40B4-BE49-F238E27FC236}">
                      <a16:creationId xmlns:a16="http://schemas.microsoft.com/office/drawing/2014/main" id="{A290CACA-2AD6-4E77-8203-6181303AC695}"/>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DF95B9B-BF14-4757-8337-8EF6183E5B6F}"/>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0AEB4FA3-F09D-4D46-BDF9-249488CC1376}"/>
                  </a:ext>
                </a:extLst>
              </p:cNvPr>
              <p:cNvGrpSpPr/>
              <p:nvPr userDrawn="1"/>
            </p:nvGrpSpPr>
            <p:grpSpPr bwMode="ltGray">
              <a:xfrm>
                <a:off x="823807" y="3139360"/>
                <a:ext cx="560629" cy="252000"/>
                <a:chOff x="9609371" y="214009"/>
                <a:chExt cx="1185182" cy="667614"/>
              </a:xfrm>
            </p:grpSpPr>
            <p:cxnSp>
              <p:nvCxnSpPr>
                <p:cNvPr id="196" name="Straight Connector 195">
                  <a:extLst>
                    <a:ext uri="{FF2B5EF4-FFF2-40B4-BE49-F238E27FC236}">
                      <a16:creationId xmlns:a16="http://schemas.microsoft.com/office/drawing/2014/main" id="{4E5DC4FD-D4B8-4C42-8A18-1959718BB72F}"/>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791F0501-8134-4B7B-9256-DC2DB87E320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4E52A80F-AEC6-4D02-86D1-D1D6526A8E8B}"/>
                  </a:ext>
                </a:extLst>
              </p:cNvPr>
              <p:cNvGrpSpPr/>
              <p:nvPr userDrawn="1"/>
            </p:nvGrpSpPr>
            <p:grpSpPr bwMode="ltGray">
              <a:xfrm>
                <a:off x="823807" y="5008807"/>
                <a:ext cx="560629" cy="252000"/>
                <a:chOff x="9609371" y="214009"/>
                <a:chExt cx="1185182" cy="667614"/>
              </a:xfrm>
            </p:grpSpPr>
            <p:cxnSp>
              <p:nvCxnSpPr>
                <p:cNvPr id="194" name="Straight Connector 193">
                  <a:extLst>
                    <a:ext uri="{FF2B5EF4-FFF2-40B4-BE49-F238E27FC236}">
                      <a16:creationId xmlns:a16="http://schemas.microsoft.com/office/drawing/2014/main" id="{0F2CDBF3-CB2C-4F12-882B-099C99B5E1BA}"/>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22E2A6E-F051-48DF-B7C5-D5BEAB6C42EA}"/>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A9B43CDC-7F6B-4D1B-A4A4-BC2E1A5B11E2}"/>
                  </a:ext>
                </a:extLst>
              </p:cNvPr>
              <p:cNvGrpSpPr/>
              <p:nvPr userDrawn="1"/>
            </p:nvGrpSpPr>
            <p:grpSpPr bwMode="ltGray">
              <a:xfrm>
                <a:off x="823807" y="4385658"/>
                <a:ext cx="560629" cy="252000"/>
                <a:chOff x="9609371" y="214009"/>
                <a:chExt cx="1185182" cy="667614"/>
              </a:xfrm>
            </p:grpSpPr>
            <p:cxnSp>
              <p:nvCxnSpPr>
                <p:cNvPr id="192" name="Straight Connector 191">
                  <a:extLst>
                    <a:ext uri="{FF2B5EF4-FFF2-40B4-BE49-F238E27FC236}">
                      <a16:creationId xmlns:a16="http://schemas.microsoft.com/office/drawing/2014/main" id="{FA76246B-BE58-4BF1-83CC-BA3B44CD3A64}"/>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5672388-9715-43DC-9954-308DDB3F3843}"/>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46A7B103-8EF8-4CA6-93A6-E40833D181C3}"/>
                  </a:ext>
                </a:extLst>
              </p:cNvPr>
              <p:cNvGrpSpPr/>
              <p:nvPr userDrawn="1"/>
            </p:nvGrpSpPr>
            <p:grpSpPr bwMode="ltGray">
              <a:xfrm>
                <a:off x="823807" y="6255101"/>
                <a:ext cx="560629" cy="252000"/>
                <a:chOff x="9609371" y="214009"/>
                <a:chExt cx="1185182" cy="667614"/>
              </a:xfrm>
            </p:grpSpPr>
            <p:cxnSp>
              <p:nvCxnSpPr>
                <p:cNvPr id="190" name="Straight Connector 189">
                  <a:extLst>
                    <a:ext uri="{FF2B5EF4-FFF2-40B4-BE49-F238E27FC236}">
                      <a16:creationId xmlns:a16="http://schemas.microsoft.com/office/drawing/2014/main" id="{DCA6EE69-51BE-4756-AAF7-3E1EFA26C690}"/>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A6ED4EC-2DBB-4573-87AA-DD06D1F3C8AD}"/>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0189110F-9EC5-4AC2-BE15-A0F5C97DD444}"/>
                  </a:ext>
                </a:extLst>
              </p:cNvPr>
              <p:cNvGrpSpPr/>
              <p:nvPr userDrawn="1"/>
            </p:nvGrpSpPr>
            <p:grpSpPr bwMode="ltGray">
              <a:xfrm>
                <a:off x="823807" y="5631956"/>
                <a:ext cx="560629" cy="252000"/>
                <a:chOff x="9609371" y="214009"/>
                <a:chExt cx="1185182" cy="667614"/>
              </a:xfrm>
            </p:grpSpPr>
            <p:cxnSp>
              <p:nvCxnSpPr>
                <p:cNvPr id="188" name="Straight Connector 187">
                  <a:extLst>
                    <a:ext uri="{FF2B5EF4-FFF2-40B4-BE49-F238E27FC236}">
                      <a16:creationId xmlns:a16="http://schemas.microsoft.com/office/drawing/2014/main" id="{08F5A520-D354-4B8D-BC26-7E3AB06569D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E045936-6A7A-4789-9CD2-2BCDA51FE5B4}"/>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B3FD5B76-34FB-4520-A3C8-9941E4802A06}"/>
                </a:ext>
              </a:extLst>
            </p:cNvPr>
            <p:cNvGrpSpPr>
              <a:grpSpLocks noChangeAspect="1"/>
            </p:cNvGrpSpPr>
            <p:nvPr userDrawn="1"/>
          </p:nvGrpSpPr>
          <p:grpSpPr bwMode="ltGray">
            <a:xfrm flipV="1">
              <a:off x="11251017" y="1598478"/>
              <a:ext cx="108000" cy="1128940"/>
              <a:chOff x="823807" y="646764"/>
              <a:chExt cx="560629" cy="5860337"/>
            </a:xfrm>
          </p:grpSpPr>
          <p:grpSp>
            <p:nvGrpSpPr>
              <p:cNvPr id="148" name="Group 147">
                <a:extLst>
                  <a:ext uri="{FF2B5EF4-FFF2-40B4-BE49-F238E27FC236}">
                    <a16:creationId xmlns:a16="http://schemas.microsoft.com/office/drawing/2014/main" id="{8E545BA1-8AB3-4C90-9487-D790F88030F5}"/>
                  </a:ext>
                </a:extLst>
              </p:cNvPr>
              <p:cNvGrpSpPr/>
              <p:nvPr userDrawn="1"/>
            </p:nvGrpSpPr>
            <p:grpSpPr bwMode="ltGray">
              <a:xfrm>
                <a:off x="823807" y="1269913"/>
                <a:ext cx="560629" cy="252000"/>
                <a:chOff x="9609371" y="214009"/>
                <a:chExt cx="1185182" cy="667614"/>
              </a:xfrm>
            </p:grpSpPr>
            <p:cxnSp>
              <p:nvCxnSpPr>
                <p:cNvPr id="176" name="Straight Connector 175">
                  <a:extLst>
                    <a:ext uri="{FF2B5EF4-FFF2-40B4-BE49-F238E27FC236}">
                      <a16:creationId xmlns:a16="http://schemas.microsoft.com/office/drawing/2014/main" id="{6D2FBD6B-5FAF-459C-BBF8-0CFFE8AAFF80}"/>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8C1B6A9-7418-4513-A6AD-ED06B2F9D0B2}"/>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529E7E3B-A6EC-48B8-8669-18A08EA8EE1F}"/>
                  </a:ext>
                </a:extLst>
              </p:cNvPr>
              <p:cNvGrpSpPr/>
              <p:nvPr userDrawn="1"/>
            </p:nvGrpSpPr>
            <p:grpSpPr bwMode="ltGray">
              <a:xfrm>
                <a:off x="823807" y="646764"/>
                <a:ext cx="560629" cy="252000"/>
                <a:chOff x="9609371" y="214009"/>
                <a:chExt cx="1185182" cy="667614"/>
              </a:xfrm>
            </p:grpSpPr>
            <p:cxnSp>
              <p:nvCxnSpPr>
                <p:cNvPr id="174" name="Straight Connector 173">
                  <a:extLst>
                    <a:ext uri="{FF2B5EF4-FFF2-40B4-BE49-F238E27FC236}">
                      <a16:creationId xmlns:a16="http://schemas.microsoft.com/office/drawing/2014/main" id="{F4A9DB9B-7C75-4C52-A184-24831128227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9F96C1E-CB65-4CB3-9B4C-59685D423875}"/>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FDF418F0-57D1-4B13-8B27-087BC8788D5C}"/>
                  </a:ext>
                </a:extLst>
              </p:cNvPr>
              <p:cNvGrpSpPr/>
              <p:nvPr userDrawn="1"/>
            </p:nvGrpSpPr>
            <p:grpSpPr bwMode="ltGray">
              <a:xfrm>
                <a:off x="823807" y="2516211"/>
                <a:ext cx="560629" cy="252000"/>
                <a:chOff x="9609371" y="214009"/>
                <a:chExt cx="1185182" cy="667614"/>
              </a:xfrm>
            </p:grpSpPr>
            <p:cxnSp>
              <p:nvCxnSpPr>
                <p:cNvPr id="172" name="Straight Connector 171">
                  <a:extLst>
                    <a:ext uri="{FF2B5EF4-FFF2-40B4-BE49-F238E27FC236}">
                      <a16:creationId xmlns:a16="http://schemas.microsoft.com/office/drawing/2014/main" id="{FFE5886D-4F1C-4A9D-A514-76F36E84FABD}"/>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107F6BB-35DD-407C-AAEF-4D38F0E0E81B}"/>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B2F16D96-8569-4CB4-BF2B-68BAA358D849}"/>
                  </a:ext>
                </a:extLst>
              </p:cNvPr>
              <p:cNvGrpSpPr/>
              <p:nvPr userDrawn="1"/>
            </p:nvGrpSpPr>
            <p:grpSpPr bwMode="ltGray">
              <a:xfrm>
                <a:off x="823807" y="1893062"/>
                <a:ext cx="560629" cy="252000"/>
                <a:chOff x="9609371" y="214009"/>
                <a:chExt cx="1185182" cy="667614"/>
              </a:xfrm>
            </p:grpSpPr>
            <p:cxnSp>
              <p:nvCxnSpPr>
                <p:cNvPr id="170" name="Straight Connector 169">
                  <a:extLst>
                    <a:ext uri="{FF2B5EF4-FFF2-40B4-BE49-F238E27FC236}">
                      <a16:creationId xmlns:a16="http://schemas.microsoft.com/office/drawing/2014/main" id="{93FDFB3B-58E5-49C3-8952-EE7BF54C48B9}"/>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0C4F075C-D251-4D31-B86B-3F872A0A839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225BF993-B03A-4552-BE55-0072939A46DB}"/>
                  </a:ext>
                </a:extLst>
              </p:cNvPr>
              <p:cNvGrpSpPr/>
              <p:nvPr userDrawn="1"/>
            </p:nvGrpSpPr>
            <p:grpSpPr bwMode="ltGray">
              <a:xfrm>
                <a:off x="823807" y="3762509"/>
                <a:ext cx="560629" cy="252000"/>
                <a:chOff x="9609371" y="214009"/>
                <a:chExt cx="1185182" cy="667614"/>
              </a:xfrm>
            </p:grpSpPr>
            <p:cxnSp>
              <p:nvCxnSpPr>
                <p:cNvPr id="168" name="Straight Connector 167">
                  <a:extLst>
                    <a:ext uri="{FF2B5EF4-FFF2-40B4-BE49-F238E27FC236}">
                      <a16:creationId xmlns:a16="http://schemas.microsoft.com/office/drawing/2014/main" id="{A5B3C2A9-1E80-4E35-B8C4-D1B74AA170A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B7027720-0F9A-4997-9272-0E6E7252AA97}"/>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B97C21F5-1E7C-472C-9F2D-30889D9BB298}"/>
                  </a:ext>
                </a:extLst>
              </p:cNvPr>
              <p:cNvGrpSpPr/>
              <p:nvPr userDrawn="1"/>
            </p:nvGrpSpPr>
            <p:grpSpPr bwMode="ltGray">
              <a:xfrm>
                <a:off x="823807" y="3139360"/>
                <a:ext cx="560629" cy="252000"/>
                <a:chOff x="9609371" y="214009"/>
                <a:chExt cx="1185182" cy="667614"/>
              </a:xfrm>
            </p:grpSpPr>
            <p:cxnSp>
              <p:nvCxnSpPr>
                <p:cNvPr id="166" name="Straight Connector 165">
                  <a:extLst>
                    <a:ext uri="{FF2B5EF4-FFF2-40B4-BE49-F238E27FC236}">
                      <a16:creationId xmlns:a16="http://schemas.microsoft.com/office/drawing/2014/main" id="{D95EFB2A-AA5E-47F1-8CD0-1718FA8C0A1C}"/>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E3B41F6-4604-45E2-8173-F63C2ACE1EC9}"/>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A9531EC6-7745-4275-93D2-030076597BDD}"/>
                  </a:ext>
                </a:extLst>
              </p:cNvPr>
              <p:cNvGrpSpPr/>
              <p:nvPr userDrawn="1"/>
            </p:nvGrpSpPr>
            <p:grpSpPr bwMode="ltGray">
              <a:xfrm>
                <a:off x="823807" y="5008807"/>
                <a:ext cx="560629" cy="252000"/>
                <a:chOff x="9609371" y="214009"/>
                <a:chExt cx="1185182" cy="667614"/>
              </a:xfrm>
            </p:grpSpPr>
            <p:cxnSp>
              <p:nvCxnSpPr>
                <p:cNvPr id="164" name="Straight Connector 163">
                  <a:extLst>
                    <a:ext uri="{FF2B5EF4-FFF2-40B4-BE49-F238E27FC236}">
                      <a16:creationId xmlns:a16="http://schemas.microsoft.com/office/drawing/2014/main" id="{928E579E-31A3-4FE4-89AE-18ABBF7AA76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4B8EE79-28B4-4D2D-8CB2-D17C01807BB5}"/>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566F19C9-9613-4679-95BB-E3DC5ABFF592}"/>
                  </a:ext>
                </a:extLst>
              </p:cNvPr>
              <p:cNvGrpSpPr/>
              <p:nvPr userDrawn="1"/>
            </p:nvGrpSpPr>
            <p:grpSpPr bwMode="ltGray">
              <a:xfrm>
                <a:off x="823807" y="4385658"/>
                <a:ext cx="560629" cy="252000"/>
                <a:chOff x="9609371" y="214009"/>
                <a:chExt cx="1185182" cy="667614"/>
              </a:xfrm>
            </p:grpSpPr>
            <p:cxnSp>
              <p:nvCxnSpPr>
                <p:cNvPr id="162" name="Straight Connector 161">
                  <a:extLst>
                    <a:ext uri="{FF2B5EF4-FFF2-40B4-BE49-F238E27FC236}">
                      <a16:creationId xmlns:a16="http://schemas.microsoft.com/office/drawing/2014/main" id="{6EFA9651-A1C1-42B4-8F42-3EFB72CFF78C}"/>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C982EE8-87CD-4CD5-9492-935E1AC291BB}"/>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A0E72211-DFBB-4CCA-9D4D-CC98EAEB5D06}"/>
                  </a:ext>
                </a:extLst>
              </p:cNvPr>
              <p:cNvGrpSpPr/>
              <p:nvPr userDrawn="1"/>
            </p:nvGrpSpPr>
            <p:grpSpPr bwMode="ltGray">
              <a:xfrm>
                <a:off x="823807" y="6255101"/>
                <a:ext cx="560629" cy="252000"/>
                <a:chOff x="9609371" y="214009"/>
                <a:chExt cx="1185182" cy="667614"/>
              </a:xfrm>
            </p:grpSpPr>
            <p:cxnSp>
              <p:nvCxnSpPr>
                <p:cNvPr id="160" name="Straight Connector 159">
                  <a:extLst>
                    <a:ext uri="{FF2B5EF4-FFF2-40B4-BE49-F238E27FC236}">
                      <a16:creationId xmlns:a16="http://schemas.microsoft.com/office/drawing/2014/main" id="{2CA24DBE-A530-42E4-8844-A1E69C3BFF7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59DB80C-6BBE-4444-818A-890ADBC0E281}"/>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DC2F36C9-3FA9-40AE-AB8F-E69DE9E404A7}"/>
                  </a:ext>
                </a:extLst>
              </p:cNvPr>
              <p:cNvGrpSpPr/>
              <p:nvPr userDrawn="1"/>
            </p:nvGrpSpPr>
            <p:grpSpPr bwMode="ltGray">
              <a:xfrm>
                <a:off x="823807" y="5631956"/>
                <a:ext cx="560629" cy="252000"/>
                <a:chOff x="9609371" y="214009"/>
                <a:chExt cx="1185182" cy="667614"/>
              </a:xfrm>
            </p:grpSpPr>
            <p:cxnSp>
              <p:nvCxnSpPr>
                <p:cNvPr id="158" name="Straight Connector 157">
                  <a:extLst>
                    <a:ext uri="{FF2B5EF4-FFF2-40B4-BE49-F238E27FC236}">
                      <a16:creationId xmlns:a16="http://schemas.microsoft.com/office/drawing/2014/main" id="{4B2E69C4-0322-40BD-9544-3AD8BDE60D85}"/>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E52F6EA-DEBF-4D80-87A4-9ABFFEBC97E1}"/>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3" name="Group 42">
              <a:extLst>
                <a:ext uri="{FF2B5EF4-FFF2-40B4-BE49-F238E27FC236}">
                  <a16:creationId xmlns:a16="http://schemas.microsoft.com/office/drawing/2014/main" id="{B390B1F9-BEB1-4B2E-96EF-027CC1050291}"/>
                </a:ext>
              </a:extLst>
            </p:cNvPr>
            <p:cNvGrpSpPr>
              <a:grpSpLocks noChangeAspect="1"/>
            </p:cNvGrpSpPr>
            <p:nvPr userDrawn="1"/>
          </p:nvGrpSpPr>
          <p:grpSpPr bwMode="ltGray">
            <a:xfrm flipV="1">
              <a:off x="11256052" y="2817231"/>
              <a:ext cx="108000" cy="1128940"/>
              <a:chOff x="823807" y="646764"/>
              <a:chExt cx="560629" cy="5860337"/>
            </a:xfrm>
          </p:grpSpPr>
          <p:grpSp>
            <p:nvGrpSpPr>
              <p:cNvPr id="118" name="Group 117">
                <a:extLst>
                  <a:ext uri="{FF2B5EF4-FFF2-40B4-BE49-F238E27FC236}">
                    <a16:creationId xmlns:a16="http://schemas.microsoft.com/office/drawing/2014/main" id="{B190F10A-8F98-4DAF-9836-F87968BEFBCC}"/>
                  </a:ext>
                </a:extLst>
              </p:cNvPr>
              <p:cNvGrpSpPr/>
              <p:nvPr userDrawn="1"/>
            </p:nvGrpSpPr>
            <p:grpSpPr bwMode="ltGray">
              <a:xfrm>
                <a:off x="823807" y="1269913"/>
                <a:ext cx="560629" cy="252000"/>
                <a:chOff x="9609371" y="214009"/>
                <a:chExt cx="1185182" cy="667614"/>
              </a:xfrm>
            </p:grpSpPr>
            <p:cxnSp>
              <p:nvCxnSpPr>
                <p:cNvPr id="146" name="Straight Connector 145">
                  <a:extLst>
                    <a:ext uri="{FF2B5EF4-FFF2-40B4-BE49-F238E27FC236}">
                      <a16:creationId xmlns:a16="http://schemas.microsoft.com/office/drawing/2014/main" id="{743775C4-8B9E-4063-84AC-AB3E17C79CD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409A077-1394-41B1-8C4C-F78169434747}"/>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0DFEA8F-23B2-47FC-BE72-B074C6D521F6}"/>
                  </a:ext>
                </a:extLst>
              </p:cNvPr>
              <p:cNvGrpSpPr/>
              <p:nvPr userDrawn="1"/>
            </p:nvGrpSpPr>
            <p:grpSpPr bwMode="ltGray">
              <a:xfrm>
                <a:off x="823807" y="646764"/>
                <a:ext cx="560629" cy="252000"/>
                <a:chOff x="9609371" y="214009"/>
                <a:chExt cx="1185182" cy="667614"/>
              </a:xfrm>
            </p:grpSpPr>
            <p:cxnSp>
              <p:nvCxnSpPr>
                <p:cNvPr id="144" name="Straight Connector 143">
                  <a:extLst>
                    <a:ext uri="{FF2B5EF4-FFF2-40B4-BE49-F238E27FC236}">
                      <a16:creationId xmlns:a16="http://schemas.microsoft.com/office/drawing/2014/main" id="{D6704ACD-D574-48D6-B6A9-7CF38E1D9E9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1083131-0D28-428E-9D11-5986C3DF042D}"/>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F0D34E3D-AF9D-4B71-907B-4B939AA7D8CD}"/>
                  </a:ext>
                </a:extLst>
              </p:cNvPr>
              <p:cNvGrpSpPr/>
              <p:nvPr userDrawn="1"/>
            </p:nvGrpSpPr>
            <p:grpSpPr bwMode="ltGray">
              <a:xfrm>
                <a:off x="823807" y="2516211"/>
                <a:ext cx="560629" cy="252000"/>
                <a:chOff x="9609371" y="214009"/>
                <a:chExt cx="1185182" cy="667614"/>
              </a:xfrm>
            </p:grpSpPr>
            <p:cxnSp>
              <p:nvCxnSpPr>
                <p:cNvPr id="142" name="Straight Connector 141">
                  <a:extLst>
                    <a:ext uri="{FF2B5EF4-FFF2-40B4-BE49-F238E27FC236}">
                      <a16:creationId xmlns:a16="http://schemas.microsoft.com/office/drawing/2014/main" id="{A597A94B-4DE6-4254-A111-17B57435CAE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48F4BC4-F3F8-4815-9DB1-840483FFAA4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1411844E-B0E2-4FB1-9816-94E61C372117}"/>
                  </a:ext>
                </a:extLst>
              </p:cNvPr>
              <p:cNvGrpSpPr/>
              <p:nvPr userDrawn="1"/>
            </p:nvGrpSpPr>
            <p:grpSpPr bwMode="ltGray">
              <a:xfrm>
                <a:off x="823807" y="1893062"/>
                <a:ext cx="560629" cy="252000"/>
                <a:chOff x="9609371" y="214009"/>
                <a:chExt cx="1185182" cy="667614"/>
              </a:xfrm>
            </p:grpSpPr>
            <p:cxnSp>
              <p:nvCxnSpPr>
                <p:cNvPr id="140" name="Straight Connector 139">
                  <a:extLst>
                    <a:ext uri="{FF2B5EF4-FFF2-40B4-BE49-F238E27FC236}">
                      <a16:creationId xmlns:a16="http://schemas.microsoft.com/office/drawing/2014/main" id="{ACBB654A-4EAD-4FBF-80CF-12F114CD920A}"/>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05E88D1-0AC3-4945-B2C0-797A77A773CE}"/>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F42AE2A0-155C-489E-96DE-9680AFC89B11}"/>
                  </a:ext>
                </a:extLst>
              </p:cNvPr>
              <p:cNvGrpSpPr/>
              <p:nvPr userDrawn="1"/>
            </p:nvGrpSpPr>
            <p:grpSpPr bwMode="ltGray">
              <a:xfrm>
                <a:off x="823807" y="3762509"/>
                <a:ext cx="560629" cy="252000"/>
                <a:chOff x="9609371" y="214009"/>
                <a:chExt cx="1185182" cy="667614"/>
              </a:xfrm>
            </p:grpSpPr>
            <p:cxnSp>
              <p:nvCxnSpPr>
                <p:cNvPr id="138" name="Straight Connector 137">
                  <a:extLst>
                    <a:ext uri="{FF2B5EF4-FFF2-40B4-BE49-F238E27FC236}">
                      <a16:creationId xmlns:a16="http://schemas.microsoft.com/office/drawing/2014/main" id="{AA2EEDD4-F252-4C71-8F18-3A248CD89E46}"/>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22ABB66-1E6F-437F-9B73-28F05B20AC52}"/>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BF9B46D6-05E2-4327-9844-A18BFD9DAB5A}"/>
                  </a:ext>
                </a:extLst>
              </p:cNvPr>
              <p:cNvGrpSpPr/>
              <p:nvPr userDrawn="1"/>
            </p:nvGrpSpPr>
            <p:grpSpPr bwMode="ltGray">
              <a:xfrm>
                <a:off x="823807" y="3139360"/>
                <a:ext cx="560629" cy="252000"/>
                <a:chOff x="9609371" y="214009"/>
                <a:chExt cx="1185182" cy="667614"/>
              </a:xfrm>
            </p:grpSpPr>
            <p:cxnSp>
              <p:nvCxnSpPr>
                <p:cNvPr id="136" name="Straight Connector 135">
                  <a:extLst>
                    <a:ext uri="{FF2B5EF4-FFF2-40B4-BE49-F238E27FC236}">
                      <a16:creationId xmlns:a16="http://schemas.microsoft.com/office/drawing/2014/main" id="{8CD404FB-1073-4332-9F52-D7CE8B52CD85}"/>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026EBE-079A-4D34-AC99-27BB3BD9940B}"/>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495E8416-F7C2-4984-90CB-282238D8FF29}"/>
                  </a:ext>
                </a:extLst>
              </p:cNvPr>
              <p:cNvGrpSpPr/>
              <p:nvPr userDrawn="1"/>
            </p:nvGrpSpPr>
            <p:grpSpPr bwMode="ltGray">
              <a:xfrm>
                <a:off x="823807" y="5008807"/>
                <a:ext cx="560629" cy="252000"/>
                <a:chOff x="9609371" y="214009"/>
                <a:chExt cx="1185182" cy="667614"/>
              </a:xfrm>
            </p:grpSpPr>
            <p:cxnSp>
              <p:nvCxnSpPr>
                <p:cNvPr id="134" name="Straight Connector 133">
                  <a:extLst>
                    <a:ext uri="{FF2B5EF4-FFF2-40B4-BE49-F238E27FC236}">
                      <a16:creationId xmlns:a16="http://schemas.microsoft.com/office/drawing/2014/main" id="{8ED3D435-2134-47A4-8AEC-BBFD5976B3A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2AA8088-51C9-43CD-A093-086E451618A9}"/>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CB00E62-A6CF-4333-AC56-DDBA20486436}"/>
                  </a:ext>
                </a:extLst>
              </p:cNvPr>
              <p:cNvGrpSpPr/>
              <p:nvPr userDrawn="1"/>
            </p:nvGrpSpPr>
            <p:grpSpPr bwMode="ltGray">
              <a:xfrm>
                <a:off x="823807" y="4385658"/>
                <a:ext cx="560629" cy="252000"/>
                <a:chOff x="9609371" y="214009"/>
                <a:chExt cx="1185182" cy="667614"/>
              </a:xfrm>
            </p:grpSpPr>
            <p:cxnSp>
              <p:nvCxnSpPr>
                <p:cNvPr id="132" name="Straight Connector 131">
                  <a:extLst>
                    <a:ext uri="{FF2B5EF4-FFF2-40B4-BE49-F238E27FC236}">
                      <a16:creationId xmlns:a16="http://schemas.microsoft.com/office/drawing/2014/main" id="{0325B78F-99DD-4130-894A-AAC88075744A}"/>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E2F1D94-AE08-4EA7-91F1-C090B9267145}"/>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7923DA68-3002-422D-8937-AFC4CDF31D7A}"/>
                  </a:ext>
                </a:extLst>
              </p:cNvPr>
              <p:cNvGrpSpPr/>
              <p:nvPr userDrawn="1"/>
            </p:nvGrpSpPr>
            <p:grpSpPr bwMode="ltGray">
              <a:xfrm>
                <a:off x="823807" y="6255101"/>
                <a:ext cx="560629" cy="252000"/>
                <a:chOff x="9609371" y="214009"/>
                <a:chExt cx="1185182" cy="667614"/>
              </a:xfrm>
            </p:grpSpPr>
            <p:cxnSp>
              <p:nvCxnSpPr>
                <p:cNvPr id="130" name="Straight Connector 129">
                  <a:extLst>
                    <a:ext uri="{FF2B5EF4-FFF2-40B4-BE49-F238E27FC236}">
                      <a16:creationId xmlns:a16="http://schemas.microsoft.com/office/drawing/2014/main" id="{3D61FCA4-192F-4A44-9CF6-39D58F07E68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CE78832-3AD6-47CF-8B6F-0C7CCAE7F05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E1B6E473-76AE-464F-A2DD-9E839F43B4C1}"/>
                  </a:ext>
                </a:extLst>
              </p:cNvPr>
              <p:cNvGrpSpPr/>
              <p:nvPr userDrawn="1"/>
            </p:nvGrpSpPr>
            <p:grpSpPr bwMode="ltGray">
              <a:xfrm>
                <a:off x="823807" y="5631956"/>
                <a:ext cx="560629" cy="252000"/>
                <a:chOff x="9609371" y="214009"/>
                <a:chExt cx="1185182" cy="667614"/>
              </a:xfrm>
            </p:grpSpPr>
            <p:cxnSp>
              <p:nvCxnSpPr>
                <p:cNvPr id="128" name="Straight Connector 127">
                  <a:extLst>
                    <a:ext uri="{FF2B5EF4-FFF2-40B4-BE49-F238E27FC236}">
                      <a16:creationId xmlns:a16="http://schemas.microsoft.com/office/drawing/2014/main" id="{47F66FE7-B539-4E2C-99DA-053120A96E18}"/>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8B7B440-761C-48C0-877F-E02E2672CF21}"/>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4" name="Group 43">
              <a:extLst>
                <a:ext uri="{FF2B5EF4-FFF2-40B4-BE49-F238E27FC236}">
                  <a16:creationId xmlns:a16="http://schemas.microsoft.com/office/drawing/2014/main" id="{4A4F1BB9-509C-4758-B85B-F62C21322A90}"/>
                </a:ext>
              </a:extLst>
            </p:cNvPr>
            <p:cNvGrpSpPr>
              <a:grpSpLocks noChangeAspect="1"/>
            </p:cNvGrpSpPr>
            <p:nvPr userDrawn="1"/>
          </p:nvGrpSpPr>
          <p:grpSpPr bwMode="ltGray">
            <a:xfrm flipV="1">
              <a:off x="11251547" y="4032395"/>
              <a:ext cx="108000" cy="1128940"/>
              <a:chOff x="823807" y="646764"/>
              <a:chExt cx="560629" cy="5860337"/>
            </a:xfrm>
          </p:grpSpPr>
          <p:grpSp>
            <p:nvGrpSpPr>
              <p:cNvPr id="88" name="Group 87">
                <a:extLst>
                  <a:ext uri="{FF2B5EF4-FFF2-40B4-BE49-F238E27FC236}">
                    <a16:creationId xmlns:a16="http://schemas.microsoft.com/office/drawing/2014/main" id="{CC52E98B-BB6E-48AB-BE58-E5C4E278EE3E}"/>
                  </a:ext>
                </a:extLst>
              </p:cNvPr>
              <p:cNvGrpSpPr/>
              <p:nvPr userDrawn="1"/>
            </p:nvGrpSpPr>
            <p:grpSpPr bwMode="ltGray">
              <a:xfrm>
                <a:off x="823807" y="1269913"/>
                <a:ext cx="560629" cy="252000"/>
                <a:chOff x="9609371" y="214009"/>
                <a:chExt cx="1185182" cy="667614"/>
              </a:xfrm>
            </p:grpSpPr>
            <p:cxnSp>
              <p:nvCxnSpPr>
                <p:cNvPr id="116" name="Straight Connector 115">
                  <a:extLst>
                    <a:ext uri="{FF2B5EF4-FFF2-40B4-BE49-F238E27FC236}">
                      <a16:creationId xmlns:a16="http://schemas.microsoft.com/office/drawing/2014/main" id="{BE29E36F-0C66-4BB1-AB8C-C0B98D8BA8E1}"/>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F711FB7-9249-4E1D-B741-462D250A9308}"/>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59D66259-72A8-47F4-869B-9D489BEFF3B9}"/>
                  </a:ext>
                </a:extLst>
              </p:cNvPr>
              <p:cNvGrpSpPr/>
              <p:nvPr userDrawn="1"/>
            </p:nvGrpSpPr>
            <p:grpSpPr bwMode="ltGray">
              <a:xfrm>
                <a:off x="823807" y="646764"/>
                <a:ext cx="560629" cy="252000"/>
                <a:chOff x="9609371" y="214009"/>
                <a:chExt cx="1185182" cy="667614"/>
              </a:xfrm>
            </p:grpSpPr>
            <p:cxnSp>
              <p:nvCxnSpPr>
                <p:cNvPr id="114" name="Straight Connector 113">
                  <a:extLst>
                    <a:ext uri="{FF2B5EF4-FFF2-40B4-BE49-F238E27FC236}">
                      <a16:creationId xmlns:a16="http://schemas.microsoft.com/office/drawing/2014/main" id="{F7A08256-2F98-4239-952D-84D04CF4D064}"/>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3EEC4A9-8D27-4632-BFFB-BC27117F4AF0}"/>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960D3962-548B-473E-8268-FB7031D0C6BF}"/>
                  </a:ext>
                </a:extLst>
              </p:cNvPr>
              <p:cNvGrpSpPr/>
              <p:nvPr userDrawn="1"/>
            </p:nvGrpSpPr>
            <p:grpSpPr bwMode="ltGray">
              <a:xfrm>
                <a:off x="823807" y="2516211"/>
                <a:ext cx="560629" cy="252000"/>
                <a:chOff x="9609371" y="214009"/>
                <a:chExt cx="1185182" cy="667614"/>
              </a:xfrm>
            </p:grpSpPr>
            <p:cxnSp>
              <p:nvCxnSpPr>
                <p:cNvPr id="112" name="Straight Connector 111">
                  <a:extLst>
                    <a:ext uri="{FF2B5EF4-FFF2-40B4-BE49-F238E27FC236}">
                      <a16:creationId xmlns:a16="http://schemas.microsoft.com/office/drawing/2014/main" id="{125CE321-F689-4E7E-BF07-7A69B28B37B3}"/>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3AACA41-7158-4326-BB80-813F799E9353}"/>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944439E3-EC1D-437C-90A9-EA09A85B1089}"/>
                  </a:ext>
                </a:extLst>
              </p:cNvPr>
              <p:cNvGrpSpPr/>
              <p:nvPr userDrawn="1"/>
            </p:nvGrpSpPr>
            <p:grpSpPr bwMode="ltGray">
              <a:xfrm>
                <a:off x="823807" y="1893062"/>
                <a:ext cx="560629" cy="252000"/>
                <a:chOff x="9609371" y="214009"/>
                <a:chExt cx="1185182" cy="667614"/>
              </a:xfrm>
            </p:grpSpPr>
            <p:cxnSp>
              <p:nvCxnSpPr>
                <p:cNvPr id="110" name="Straight Connector 109">
                  <a:extLst>
                    <a:ext uri="{FF2B5EF4-FFF2-40B4-BE49-F238E27FC236}">
                      <a16:creationId xmlns:a16="http://schemas.microsoft.com/office/drawing/2014/main" id="{FE8A2674-B291-436B-A109-6D0C1DFA432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A02E488-2707-439B-AC22-2E8332A2C39E}"/>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4BECEA78-5B77-4A73-B2F4-E6FE6CBAB55F}"/>
                  </a:ext>
                </a:extLst>
              </p:cNvPr>
              <p:cNvGrpSpPr/>
              <p:nvPr userDrawn="1"/>
            </p:nvGrpSpPr>
            <p:grpSpPr bwMode="ltGray">
              <a:xfrm>
                <a:off x="823807" y="3762509"/>
                <a:ext cx="560629" cy="252000"/>
                <a:chOff x="9609371" y="214009"/>
                <a:chExt cx="1185182" cy="667614"/>
              </a:xfrm>
            </p:grpSpPr>
            <p:cxnSp>
              <p:nvCxnSpPr>
                <p:cNvPr id="108" name="Straight Connector 107">
                  <a:extLst>
                    <a:ext uri="{FF2B5EF4-FFF2-40B4-BE49-F238E27FC236}">
                      <a16:creationId xmlns:a16="http://schemas.microsoft.com/office/drawing/2014/main" id="{9863F243-7362-4550-B376-B77CA6B10C07}"/>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4C42D22-226A-49E7-848D-FF2F16DBA5A7}"/>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DA3EA022-47B2-4BF7-BFC9-503A8E06F13C}"/>
                  </a:ext>
                </a:extLst>
              </p:cNvPr>
              <p:cNvGrpSpPr/>
              <p:nvPr userDrawn="1"/>
            </p:nvGrpSpPr>
            <p:grpSpPr bwMode="ltGray">
              <a:xfrm>
                <a:off x="823807" y="3139360"/>
                <a:ext cx="560629" cy="252000"/>
                <a:chOff x="9609371" y="214009"/>
                <a:chExt cx="1185182" cy="667614"/>
              </a:xfrm>
            </p:grpSpPr>
            <p:cxnSp>
              <p:nvCxnSpPr>
                <p:cNvPr id="106" name="Straight Connector 105">
                  <a:extLst>
                    <a:ext uri="{FF2B5EF4-FFF2-40B4-BE49-F238E27FC236}">
                      <a16:creationId xmlns:a16="http://schemas.microsoft.com/office/drawing/2014/main" id="{9E34DA36-B8EF-4C32-94E8-F61C021933B4}"/>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A63AFFB-FD06-447F-A13B-67526644132D}"/>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EE9DCD55-7E11-4FC6-A25A-C5DD910F9E0C}"/>
                  </a:ext>
                </a:extLst>
              </p:cNvPr>
              <p:cNvGrpSpPr/>
              <p:nvPr userDrawn="1"/>
            </p:nvGrpSpPr>
            <p:grpSpPr bwMode="ltGray">
              <a:xfrm>
                <a:off x="823807" y="5008807"/>
                <a:ext cx="560629" cy="252000"/>
                <a:chOff x="9609371" y="214009"/>
                <a:chExt cx="1185182" cy="667614"/>
              </a:xfrm>
            </p:grpSpPr>
            <p:cxnSp>
              <p:nvCxnSpPr>
                <p:cNvPr id="104" name="Straight Connector 103">
                  <a:extLst>
                    <a:ext uri="{FF2B5EF4-FFF2-40B4-BE49-F238E27FC236}">
                      <a16:creationId xmlns:a16="http://schemas.microsoft.com/office/drawing/2014/main" id="{E2C08169-603A-4650-B138-32A1EE2E7347}"/>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0F1936B-11E7-447C-8775-6AA0A81516DD}"/>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EE1F2C3-C8CD-442F-A318-2511139C48E5}"/>
                  </a:ext>
                </a:extLst>
              </p:cNvPr>
              <p:cNvGrpSpPr/>
              <p:nvPr userDrawn="1"/>
            </p:nvGrpSpPr>
            <p:grpSpPr bwMode="ltGray">
              <a:xfrm>
                <a:off x="823807" y="4385658"/>
                <a:ext cx="560629" cy="252000"/>
                <a:chOff x="9609371" y="214009"/>
                <a:chExt cx="1185182" cy="667614"/>
              </a:xfrm>
            </p:grpSpPr>
            <p:cxnSp>
              <p:nvCxnSpPr>
                <p:cNvPr id="102" name="Straight Connector 101">
                  <a:extLst>
                    <a:ext uri="{FF2B5EF4-FFF2-40B4-BE49-F238E27FC236}">
                      <a16:creationId xmlns:a16="http://schemas.microsoft.com/office/drawing/2014/main" id="{50A234CA-ABDB-4A4E-981B-9317AC0BD1AF}"/>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E75C28F-4301-4736-AE4F-9B73070E6CEC}"/>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F641409E-F58B-4B1B-A5DE-D3AF0099D13A}"/>
                  </a:ext>
                </a:extLst>
              </p:cNvPr>
              <p:cNvGrpSpPr/>
              <p:nvPr userDrawn="1"/>
            </p:nvGrpSpPr>
            <p:grpSpPr bwMode="ltGray">
              <a:xfrm>
                <a:off x="823807" y="6255101"/>
                <a:ext cx="560629" cy="252000"/>
                <a:chOff x="9609371" y="214009"/>
                <a:chExt cx="1185182" cy="667614"/>
              </a:xfrm>
            </p:grpSpPr>
            <p:cxnSp>
              <p:nvCxnSpPr>
                <p:cNvPr id="100" name="Straight Connector 99">
                  <a:extLst>
                    <a:ext uri="{FF2B5EF4-FFF2-40B4-BE49-F238E27FC236}">
                      <a16:creationId xmlns:a16="http://schemas.microsoft.com/office/drawing/2014/main" id="{20C29CB4-D3A4-4423-A5F2-696DD28CD763}"/>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72D9876-6AFC-4C3A-B51B-1266F38CB91E}"/>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4010E35-54AE-4BEA-91C6-B79697C177D6}"/>
                  </a:ext>
                </a:extLst>
              </p:cNvPr>
              <p:cNvGrpSpPr/>
              <p:nvPr userDrawn="1"/>
            </p:nvGrpSpPr>
            <p:grpSpPr bwMode="ltGray">
              <a:xfrm>
                <a:off x="823807" y="5631956"/>
                <a:ext cx="560629" cy="252000"/>
                <a:chOff x="9609371" y="214009"/>
                <a:chExt cx="1185182" cy="667614"/>
              </a:xfrm>
            </p:grpSpPr>
            <p:cxnSp>
              <p:nvCxnSpPr>
                <p:cNvPr id="98" name="Straight Connector 97">
                  <a:extLst>
                    <a:ext uri="{FF2B5EF4-FFF2-40B4-BE49-F238E27FC236}">
                      <a16:creationId xmlns:a16="http://schemas.microsoft.com/office/drawing/2014/main" id="{B9A6BD8B-C7A2-4767-8B05-4F2E641D121C}"/>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8874450-D183-478A-8308-B91DBE485D5E}"/>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53F90F03-DE74-4AE0-BAD3-618DFAE29D5E}"/>
                </a:ext>
              </a:extLst>
            </p:cNvPr>
            <p:cNvGrpSpPr>
              <a:grpSpLocks noChangeAspect="1"/>
            </p:cNvGrpSpPr>
            <p:nvPr userDrawn="1"/>
          </p:nvGrpSpPr>
          <p:grpSpPr bwMode="ltGray">
            <a:xfrm flipV="1">
              <a:off x="11256408" y="5192894"/>
              <a:ext cx="108000" cy="1128940"/>
              <a:chOff x="823807" y="646764"/>
              <a:chExt cx="560629" cy="5860337"/>
            </a:xfrm>
          </p:grpSpPr>
          <p:grpSp>
            <p:nvGrpSpPr>
              <p:cNvPr id="58" name="Group 57">
                <a:extLst>
                  <a:ext uri="{FF2B5EF4-FFF2-40B4-BE49-F238E27FC236}">
                    <a16:creationId xmlns:a16="http://schemas.microsoft.com/office/drawing/2014/main" id="{1829E466-7AAB-486F-A2BF-84B7B41FFCE1}"/>
                  </a:ext>
                </a:extLst>
              </p:cNvPr>
              <p:cNvGrpSpPr/>
              <p:nvPr userDrawn="1"/>
            </p:nvGrpSpPr>
            <p:grpSpPr bwMode="ltGray">
              <a:xfrm>
                <a:off x="823807" y="1269913"/>
                <a:ext cx="560629" cy="252000"/>
                <a:chOff x="9609371" y="214009"/>
                <a:chExt cx="1185182" cy="667614"/>
              </a:xfrm>
            </p:grpSpPr>
            <p:cxnSp>
              <p:nvCxnSpPr>
                <p:cNvPr id="86" name="Straight Connector 85">
                  <a:extLst>
                    <a:ext uri="{FF2B5EF4-FFF2-40B4-BE49-F238E27FC236}">
                      <a16:creationId xmlns:a16="http://schemas.microsoft.com/office/drawing/2014/main" id="{7996A9AC-3AB5-4514-BD3E-514D962FBBD8}"/>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AD74ACC-B0A8-4DFA-88EA-61F4F4831D94}"/>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1E6CB2A5-4DD4-4025-8032-4FE66D8C6055}"/>
                  </a:ext>
                </a:extLst>
              </p:cNvPr>
              <p:cNvGrpSpPr/>
              <p:nvPr userDrawn="1"/>
            </p:nvGrpSpPr>
            <p:grpSpPr bwMode="ltGray">
              <a:xfrm>
                <a:off x="823807" y="646764"/>
                <a:ext cx="560629" cy="252000"/>
                <a:chOff x="9609371" y="214009"/>
                <a:chExt cx="1185182" cy="667614"/>
              </a:xfrm>
            </p:grpSpPr>
            <p:cxnSp>
              <p:nvCxnSpPr>
                <p:cNvPr id="84" name="Straight Connector 83">
                  <a:extLst>
                    <a:ext uri="{FF2B5EF4-FFF2-40B4-BE49-F238E27FC236}">
                      <a16:creationId xmlns:a16="http://schemas.microsoft.com/office/drawing/2014/main" id="{DA30F717-28E7-4E2B-8E88-5AD473946677}"/>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9C6C5F-0B3C-4632-A8E8-25198ABCC038}"/>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74C2058C-89AC-4433-9BEC-D0767D13810B}"/>
                  </a:ext>
                </a:extLst>
              </p:cNvPr>
              <p:cNvGrpSpPr/>
              <p:nvPr userDrawn="1"/>
            </p:nvGrpSpPr>
            <p:grpSpPr bwMode="ltGray">
              <a:xfrm>
                <a:off x="823807" y="2516211"/>
                <a:ext cx="560629" cy="252000"/>
                <a:chOff x="9609371" y="214009"/>
                <a:chExt cx="1185182" cy="667614"/>
              </a:xfrm>
            </p:grpSpPr>
            <p:cxnSp>
              <p:nvCxnSpPr>
                <p:cNvPr id="82" name="Straight Connector 81">
                  <a:extLst>
                    <a:ext uri="{FF2B5EF4-FFF2-40B4-BE49-F238E27FC236}">
                      <a16:creationId xmlns:a16="http://schemas.microsoft.com/office/drawing/2014/main" id="{3FA9581C-C2D8-4629-9E3E-92F248726E8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3FB4AC9-7188-4D61-A207-9DC43BD8EDBB}"/>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14286BD1-9CAD-4DCA-9AA2-DDDA83720310}"/>
                  </a:ext>
                </a:extLst>
              </p:cNvPr>
              <p:cNvGrpSpPr/>
              <p:nvPr userDrawn="1"/>
            </p:nvGrpSpPr>
            <p:grpSpPr bwMode="ltGray">
              <a:xfrm>
                <a:off x="823807" y="1893062"/>
                <a:ext cx="560629" cy="252000"/>
                <a:chOff x="9609371" y="214009"/>
                <a:chExt cx="1185182" cy="667614"/>
              </a:xfrm>
            </p:grpSpPr>
            <p:cxnSp>
              <p:nvCxnSpPr>
                <p:cNvPr id="80" name="Straight Connector 79">
                  <a:extLst>
                    <a:ext uri="{FF2B5EF4-FFF2-40B4-BE49-F238E27FC236}">
                      <a16:creationId xmlns:a16="http://schemas.microsoft.com/office/drawing/2014/main" id="{4A6FF60E-409C-4EEC-B1F7-5F1F12C61EF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99AF263-3575-42AA-8582-9E7972CFB13C}"/>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0551D1EC-D55E-48AE-AEFC-A1392875AF25}"/>
                  </a:ext>
                </a:extLst>
              </p:cNvPr>
              <p:cNvGrpSpPr/>
              <p:nvPr userDrawn="1"/>
            </p:nvGrpSpPr>
            <p:grpSpPr bwMode="ltGray">
              <a:xfrm>
                <a:off x="823807" y="3762509"/>
                <a:ext cx="560629" cy="252000"/>
                <a:chOff x="9609371" y="214009"/>
                <a:chExt cx="1185182" cy="667614"/>
              </a:xfrm>
            </p:grpSpPr>
            <p:cxnSp>
              <p:nvCxnSpPr>
                <p:cNvPr id="78" name="Straight Connector 77">
                  <a:extLst>
                    <a:ext uri="{FF2B5EF4-FFF2-40B4-BE49-F238E27FC236}">
                      <a16:creationId xmlns:a16="http://schemas.microsoft.com/office/drawing/2014/main" id="{77F47F4A-1738-4A68-9DC6-B45D519C38F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4CCCF31-2491-424B-A693-8A4BB7834D44}"/>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75B349AC-2E75-4DD9-BDAF-44ED0459C7F7}"/>
                  </a:ext>
                </a:extLst>
              </p:cNvPr>
              <p:cNvGrpSpPr/>
              <p:nvPr userDrawn="1"/>
            </p:nvGrpSpPr>
            <p:grpSpPr bwMode="ltGray">
              <a:xfrm>
                <a:off x="823807" y="3139360"/>
                <a:ext cx="560629" cy="252000"/>
                <a:chOff x="9609371" y="214009"/>
                <a:chExt cx="1185182" cy="667614"/>
              </a:xfrm>
            </p:grpSpPr>
            <p:cxnSp>
              <p:nvCxnSpPr>
                <p:cNvPr id="76" name="Straight Connector 75">
                  <a:extLst>
                    <a:ext uri="{FF2B5EF4-FFF2-40B4-BE49-F238E27FC236}">
                      <a16:creationId xmlns:a16="http://schemas.microsoft.com/office/drawing/2014/main" id="{94B9D801-670C-48DD-954B-8A47B24C027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3721090-9857-4215-A04F-0B0369E19E4D}"/>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6753001B-DDF1-4B20-881E-8641F46AF57A}"/>
                  </a:ext>
                </a:extLst>
              </p:cNvPr>
              <p:cNvGrpSpPr/>
              <p:nvPr userDrawn="1"/>
            </p:nvGrpSpPr>
            <p:grpSpPr bwMode="ltGray">
              <a:xfrm>
                <a:off x="823807" y="5008807"/>
                <a:ext cx="560629" cy="252000"/>
                <a:chOff x="9609371" y="214009"/>
                <a:chExt cx="1185182" cy="667614"/>
              </a:xfrm>
            </p:grpSpPr>
            <p:cxnSp>
              <p:nvCxnSpPr>
                <p:cNvPr id="74" name="Straight Connector 73">
                  <a:extLst>
                    <a:ext uri="{FF2B5EF4-FFF2-40B4-BE49-F238E27FC236}">
                      <a16:creationId xmlns:a16="http://schemas.microsoft.com/office/drawing/2014/main" id="{26B2D881-A387-4CFC-BF29-117D2B29B3D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F01A4DB-D2FF-4347-8BA8-0E4C4AD7318E}"/>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66354242-0E76-4588-9F7B-0509DA07D320}"/>
                  </a:ext>
                </a:extLst>
              </p:cNvPr>
              <p:cNvGrpSpPr/>
              <p:nvPr userDrawn="1"/>
            </p:nvGrpSpPr>
            <p:grpSpPr bwMode="ltGray">
              <a:xfrm>
                <a:off x="823807" y="4385658"/>
                <a:ext cx="560629" cy="252000"/>
                <a:chOff x="9609371" y="214009"/>
                <a:chExt cx="1185182" cy="667614"/>
              </a:xfrm>
            </p:grpSpPr>
            <p:cxnSp>
              <p:nvCxnSpPr>
                <p:cNvPr id="72" name="Straight Connector 71">
                  <a:extLst>
                    <a:ext uri="{FF2B5EF4-FFF2-40B4-BE49-F238E27FC236}">
                      <a16:creationId xmlns:a16="http://schemas.microsoft.com/office/drawing/2014/main" id="{AEEC84DE-AB8C-4198-B021-010EA5A9E9F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9B5F5E9-3D96-49A5-B75A-EE2F8D733AE7}"/>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A5043EC2-008D-4B6D-AC84-953D7D7E957B}"/>
                  </a:ext>
                </a:extLst>
              </p:cNvPr>
              <p:cNvGrpSpPr/>
              <p:nvPr userDrawn="1"/>
            </p:nvGrpSpPr>
            <p:grpSpPr bwMode="ltGray">
              <a:xfrm>
                <a:off x="823807" y="6255101"/>
                <a:ext cx="560629" cy="252000"/>
                <a:chOff x="9609371" y="214009"/>
                <a:chExt cx="1185182" cy="667614"/>
              </a:xfrm>
            </p:grpSpPr>
            <p:cxnSp>
              <p:nvCxnSpPr>
                <p:cNvPr id="70" name="Straight Connector 69">
                  <a:extLst>
                    <a:ext uri="{FF2B5EF4-FFF2-40B4-BE49-F238E27FC236}">
                      <a16:creationId xmlns:a16="http://schemas.microsoft.com/office/drawing/2014/main" id="{FE2A5D90-E2C7-41B4-8BDD-6901945122BD}"/>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DC7AC1-CEA0-4FBF-993A-64B1A402B3B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33774E78-F40A-4F2E-97F8-78B45A1D6AEF}"/>
                  </a:ext>
                </a:extLst>
              </p:cNvPr>
              <p:cNvGrpSpPr/>
              <p:nvPr userDrawn="1"/>
            </p:nvGrpSpPr>
            <p:grpSpPr bwMode="ltGray">
              <a:xfrm>
                <a:off x="823807" y="5631956"/>
                <a:ext cx="560629" cy="252000"/>
                <a:chOff x="9609371" y="214009"/>
                <a:chExt cx="1185182" cy="667614"/>
              </a:xfrm>
            </p:grpSpPr>
            <p:cxnSp>
              <p:nvCxnSpPr>
                <p:cNvPr id="68" name="Straight Connector 67">
                  <a:extLst>
                    <a:ext uri="{FF2B5EF4-FFF2-40B4-BE49-F238E27FC236}">
                      <a16:creationId xmlns:a16="http://schemas.microsoft.com/office/drawing/2014/main" id="{3ED4B3EB-1F17-4E7E-BA53-227D4A7FFB6A}"/>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70C5E10-EDF3-4A57-964A-A7EADEFE3078}"/>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6" name="Group 45">
              <a:extLst>
                <a:ext uri="{FF2B5EF4-FFF2-40B4-BE49-F238E27FC236}">
                  <a16:creationId xmlns:a16="http://schemas.microsoft.com/office/drawing/2014/main" id="{3D1B9C4B-6654-4BC1-94B5-8D59EA46C8DF}"/>
                </a:ext>
              </a:extLst>
            </p:cNvPr>
            <p:cNvGrpSpPr/>
            <p:nvPr userDrawn="1"/>
          </p:nvGrpSpPr>
          <p:grpSpPr bwMode="ltGray">
            <a:xfrm flipV="1">
              <a:off x="11251902" y="6648145"/>
              <a:ext cx="108000" cy="48545"/>
              <a:chOff x="9609371" y="214009"/>
              <a:chExt cx="1185182" cy="667614"/>
            </a:xfrm>
          </p:grpSpPr>
          <p:cxnSp>
            <p:nvCxnSpPr>
              <p:cNvPr id="56" name="Straight Connector 55">
                <a:extLst>
                  <a:ext uri="{FF2B5EF4-FFF2-40B4-BE49-F238E27FC236}">
                    <a16:creationId xmlns:a16="http://schemas.microsoft.com/office/drawing/2014/main" id="{56A138F6-C36C-42D7-9FC5-1B5C1B8E3E99}"/>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C775FB4-FFEE-4C85-ABE9-BC3EC2C5C7B4}"/>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59CF176-81B4-4943-804D-B453E8A28C0C}"/>
                </a:ext>
              </a:extLst>
            </p:cNvPr>
            <p:cNvGrpSpPr/>
            <p:nvPr userDrawn="1"/>
          </p:nvGrpSpPr>
          <p:grpSpPr bwMode="ltGray">
            <a:xfrm flipV="1">
              <a:off x="11251902" y="6768189"/>
              <a:ext cx="108000" cy="48545"/>
              <a:chOff x="9609371" y="214009"/>
              <a:chExt cx="1185182" cy="667614"/>
            </a:xfrm>
          </p:grpSpPr>
          <p:cxnSp>
            <p:nvCxnSpPr>
              <p:cNvPr id="54" name="Straight Connector 53">
                <a:extLst>
                  <a:ext uri="{FF2B5EF4-FFF2-40B4-BE49-F238E27FC236}">
                    <a16:creationId xmlns:a16="http://schemas.microsoft.com/office/drawing/2014/main" id="{60587F02-4514-43DE-B3A9-433D2F06D5AD}"/>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C06D143-0748-47D0-B611-C46996855042}"/>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5A5BDCC-B5C3-40C5-B023-3BC5F920EFD3}"/>
                </a:ext>
              </a:extLst>
            </p:cNvPr>
            <p:cNvGrpSpPr/>
            <p:nvPr userDrawn="1"/>
          </p:nvGrpSpPr>
          <p:grpSpPr bwMode="ltGray">
            <a:xfrm flipV="1">
              <a:off x="11251902" y="6408058"/>
              <a:ext cx="108000" cy="48545"/>
              <a:chOff x="9609371" y="214009"/>
              <a:chExt cx="1185182" cy="667614"/>
            </a:xfrm>
          </p:grpSpPr>
          <p:cxnSp>
            <p:nvCxnSpPr>
              <p:cNvPr id="52" name="Straight Connector 51">
                <a:extLst>
                  <a:ext uri="{FF2B5EF4-FFF2-40B4-BE49-F238E27FC236}">
                    <a16:creationId xmlns:a16="http://schemas.microsoft.com/office/drawing/2014/main" id="{6CDAAEC6-0C9A-4856-8198-59AA25E9A3B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54BA676-04B7-4EA6-93A9-EE38FCACE2A2}"/>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3209FF89-F29B-4094-A366-04717E200E70}"/>
                </a:ext>
              </a:extLst>
            </p:cNvPr>
            <p:cNvGrpSpPr/>
            <p:nvPr userDrawn="1"/>
          </p:nvGrpSpPr>
          <p:grpSpPr bwMode="ltGray">
            <a:xfrm flipV="1">
              <a:off x="11251902" y="6528101"/>
              <a:ext cx="108000" cy="48545"/>
              <a:chOff x="9609371" y="214009"/>
              <a:chExt cx="1185182" cy="667614"/>
            </a:xfrm>
          </p:grpSpPr>
          <p:cxnSp>
            <p:nvCxnSpPr>
              <p:cNvPr id="50" name="Straight Connector 49">
                <a:extLst>
                  <a:ext uri="{FF2B5EF4-FFF2-40B4-BE49-F238E27FC236}">
                    <a16:creationId xmlns:a16="http://schemas.microsoft.com/office/drawing/2014/main" id="{ECA70795-1702-485E-AE86-D58132B6ECF0}"/>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FA2304A-6AAC-4A33-986C-DE27C3CF64C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6" name="Slide Number Placeholder 5">
            <a:extLst>
              <a:ext uri="{FF2B5EF4-FFF2-40B4-BE49-F238E27FC236}">
                <a16:creationId xmlns:a16="http://schemas.microsoft.com/office/drawing/2014/main" id="{98135737-D740-48D6-ADBF-B8910D61998B}"/>
              </a:ext>
            </a:extLst>
          </p:cNvPr>
          <p:cNvSpPr>
            <a:spLocks noGrp="1"/>
          </p:cNvSpPr>
          <p:nvPr>
            <p:ph type="sldNum" sz="quarter" idx="4"/>
          </p:nvPr>
        </p:nvSpPr>
        <p:spPr>
          <a:xfrm>
            <a:off x="6915152" y="6182183"/>
            <a:ext cx="2057400" cy="365125"/>
          </a:xfrm>
          <a:prstGeom prst="rect">
            <a:avLst/>
          </a:prstGeom>
        </p:spPr>
        <p:txBody>
          <a:bodyPr vert="horz" lIns="91440" tIns="45720" rIns="91440" bIns="45720" rtlCol="0" anchor="ctr"/>
          <a:lstStyle>
            <a:lvl1pPr>
              <a:defRPr lang="en-US" sz="1200" spc="-113" smtClean="0">
                <a:solidFill>
                  <a:schemeClr val="bg1"/>
                </a:solidFill>
              </a:defRPr>
            </a:lvl1pPr>
          </a:lstStyle>
          <a:p>
            <a:pPr algn="r"/>
            <a:fld id="{3D3C4EEC-F499-4A7F-B67B-5709763315B6}" type="slidenum">
              <a:rPr lang="en-US" smtClean="0"/>
              <a:pPr algn="r"/>
              <a:t>‹#›</a:t>
            </a:fld>
            <a:endParaRPr lang="en-US" dirty="0"/>
          </a:p>
        </p:txBody>
      </p:sp>
      <p:sp>
        <p:nvSpPr>
          <p:cNvPr id="7" name="Rectangle 6">
            <a:extLst>
              <a:ext uri="{FF2B5EF4-FFF2-40B4-BE49-F238E27FC236}">
                <a16:creationId xmlns:a16="http://schemas.microsoft.com/office/drawing/2014/main" id="{170E5AEE-BED6-4164-9B3B-8357F8881C70}"/>
              </a:ext>
            </a:extLst>
          </p:cNvPr>
          <p:cNvSpPr/>
          <p:nvPr userDrawn="1"/>
        </p:nvSpPr>
        <p:spPr>
          <a:xfrm>
            <a:off x="0" y="1"/>
            <a:ext cx="9144000" cy="365125"/>
          </a:xfrm>
          <a:prstGeom prst="rect">
            <a:avLst/>
          </a:prstGeom>
          <a:gradFill flip="none" rotWithShape="1">
            <a:gsLst>
              <a:gs pos="0">
                <a:schemeClr val="accent4">
                  <a:lumMod val="92000"/>
                </a:schemeClr>
              </a:gs>
              <a:gs pos="23000">
                <a:schemeClr val="accent4">
                  <a:lumMod val="89000"/>
                </a:schemeClr>
              </a:gs>
              <a:gs pos="69000">
                <a:schemeClr val="accent4">
                  <a:lumMod val="75000"/>
                </a:schemeClr>
              </a:gs>
              <a:gs pos="97000">
                <a:schemeClr val="accent4">
                  <a:lumMod val="75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27" name="Group 226">
            <a:extLst>
              <a:ext uri="{FF2B5EF4-FFF2-40B4-BE49-F238E27FC236}">
                <a16:creationId xmlns:a16="http://schemas.microsoft.com/office/drawing/2014/main" id="{BFB0A26B-E98A-4671-AD6E-C6C42EFC35D7}"/>
              </a:ext>
            </a:extLst>
          </p:cNvPr>
          <p:cNvGrpSpPr/>
          <p:nvPr userDrawn="1"/>
        </p:nvGrpSpPr>
        <p:grpSpPr bwMode="ltGray">
          <a:xfrm flipH="1">
            <a:off x="3433994" y="475428"/>
            <a:ext cx="4723674" cy="144000"/>
            <a:chOff x="1934816" y="1379408"/>
            <a:chExt cx="6298232" cy="144000"/>
          </a:xfrm>
          <a:solidFill>
            <a:schemeClr val="accent3">
              <a:lumMod val="50000"/>
            </a:schemeClr>
          </a:solidFill>
        </p:grpSpPr>
        <p:sp>
          <p:nvSpPr>
            <p:cNvPr id="228" name="Isosceles Triangle 227">
              <a:extLst>
                <a:ext uri="{FF2B5EF4-FFF2-40B4-BE49-F238E27FC236}">
                  <a16:creationId xmlns:a16="http://schemas.microsoft.com/office/drawing/2014/main" id="{5FD7D885-4E73-4F3D-940F-9FD1576B1139}"/>
                </a:ext>
              </a:extLst>
            </p:cNvPr>
            <p:cNvSpPr>
              <a:spLocks noChangeAspect="1"/>
            </p:cNvSpPr>
            <p:nvPr userDrawn="1"/>
          </p:nvSpPr>
          <p:spPr bwMode="ltGray">
            <a:xfrm rot="5400000">
              <a:off x="193667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9" name="Isosceles Triangle 228">
              <a:extLst>
                <a:ext uri="{FF2B5EF4-FFF2-40B4-BE49-F238E27FC236}">
                  <a16:creationId xmlns:a16="http://schemas.microsoft.com/office/drawing/2014/main" id="{863FC7DD-97AB-4F81-A601-2C420D0E2E1F}"/>
                </a:ext>
              </a:extLst>
            </p:cNvPr>
            <p:cNvSpPr>
              <a:spLocks noChangeAspect="1"/>
            </p:cNvSpPr>
            <p:nvPr userDrawn="1"/>
          </p:nvSpPr>
          <p:spPr bwMode="ltGray">
            <a:xfrm rot="5400000">
              <a:off x="234671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0" name="Isosceles Triangle 229">
              <a:extLst>
                <a:ext uri="{FF2B5EF4-FFF2-40B4-BE49-F238E27FC236}">
                  <a16:creationId xmlns:a16="http://schemas.microsoft.com/office/drawing/2014/main" id="{AAB0DD1B-5B76-4AEF-9A78-01243147EBD0}"/>
                </a:ext>
              </a:extLst>
            </p:cNvPr>
            <p:cNvSpPr>
              <a:spLocks noChangeAspect="1"/>
            </p:cNvSpPr>
            <p:nvPr userDrawn="1"/>
          </p:nvSpPr>
          <p:spPr bwMode="ltGray">
            <a:xfrm rot="5400000">
              <a:off x="275674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1" name="Isosceles Triangle 230">
              <a:extLst>
                <a:ext uri="{FF2B5EF4-FFF2-40B4-BE49-F238E27FC236}">
                  <a16:creationId xmlns:a16="http://schemas.microsoft.com/office/drawing/2014/main" id="{5CC58262-ADC6-4D71-A692-1BBCF7E3873E}"/>
                </a:ext>
              </a:extLst>
            </p:cNvPr>
            <p:cNvSpPr>
              <a:spLocks noChangeAspect="1"/>
            </p:cNvSpPr>
            <p:nvPr userDrawn="1"/>
          </p:nvSpPr>
          <p:spPr bwMode="ltGray">
            <a:xfrm rot="5400000">
              <a:off x="316677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2" name="Isosceles Triangle 231">
              <a:extLst>
                <a:ext uri="{FF2B5EF4-FFF2-40B4-BE49-F238E27FC236}">
                  <a16:creationId xmlns:a16="http://schemas.microsoft.com/office/drawing/2014/main" id="{38DED403-3D9A-44C6-BB39-E9256753AC64}"/>
                </a:ext>
              </a:extLst>
            </p:cNvPr>
            <p:cNvSpPr>
              <a:spLocks noChangeAspect="1"/>
            </p:cNvSpPr>
            <p:nvPr userDrawn="1"/>
          </p:nvSpPr>
          <p:spPr bwMode="ltGray">
            <a:xfrm rot="5400000">
              <a:off x="357681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3" name="Isosceles Triangle 232">
              <a:extLst>
                <a:ext uri="{FF2B5EF4-FFF2-40B4-BE49-F238E27FC236}">
                  <a16:creationId xmlns:a16="http://schemas.microsoft.com/office/drawing/2014/main" id="{78668745-83F5-40D4-BE42-6868AB3C54F2}"/>
                </a:ext>
              </a:extLst>
            </p:cNvPr>
            <p:cNvSpPr>
              <a:spLocks noChangeAspect="1"/>
            </p:cNvSpPr>
            <p:nvPr userDrawn="1"/>
          </p:nvSpPr>
          <p:spPr bwMode="ltGray">
            <a:xfrm rot="5400000">
              <a:off x="398684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4" name="Isosceles Triangle 233">
              <a:extLst>
                <a:ext uri="{FF2B5EF4-FFF2-40B4-BE49-F238E27FC236}">
                  <a16:creationId xmlns:a16="http://schemas.microsoft.com/office/drawing/2014/main" id="{9CDBDA02-85D2-4EC9-949B-4984617FDC9D}"/>
                </a:ext>
              </a:extLst>
            </p:cNvPr>
            <p:cNvSpPr>
              <a:spLocks noChangeAspect="1"/>
            </p:cNvSpPr>
            <p:nvPr userDrawn="1"/>
          </p:nvSpPr>
          <p:spPr bwMode="ltGray">
            <a:xfrm rot="5400000">
              <a:off x="439688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5" name="Isosceles Triangle 234">
              <a:extLst>
                <a:ext uri="{FF2B5EF4-FFF2-40B4-BE49-F238E27FC236}">
                  <a16:creationId xmlns:a16="http://schemas.microsoft.com/office/drawing/2014/main" id="{B5B0FC7F-834F-49A6-B524-18CC37838ED2}"/>
                </a:ext>
              </a:extLst>
            </p:cNvPr>
            <p:cNvSpPr>
              <a:spLocks noChangeAspect="1"/>
            </p:cNvSpPr>
            <p:nvPr userDrawn="1"/>
          </p:nvSpPr>
          <p:spPr bwMode="ltGray">
            <a:xfrm rot="5400000">
              <a:off x="480691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6" name="Isosceles Triangle 235">
              <a:extLst>
                <a:ext uri="{FF2B5EF4-FFF2-40B4-BE49-F238E27FC236}">
                  <a16:creationId xmlns:a16="http://schemas.microsoft.com/office/drawing/2014/main" id="{919901EB-B9ED-4F5B-8986-99A103A2D7A7}"/>
                </a:ext>
              </a:extLst>
            </p:cNvPr>
            <p:cNvSpPr>
              <a:spLocks noChangeAspect="1"/>
            </p:cNvSpPr>
            <p:nvPr userDrawn="1"/>
          </p:nvSpPr>
          <p:spPr bwMode="ltGray">
            <a:xfrm rot="5400000">
              <a:off x="521694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7" name="Isosceles Triangle 236">
              <a:extLst>
                <a:ext uri="{FF2B5EF4-FFF2-40B4-BE49-F238E27FC236}">
                  <a16:creationId xmlns:a16="http://schemas.microsoft.com/office/drawing/2014/main" id="{E6677469-A075-483E-BACC-E4A65378531F}"/>
                </a:ext>
              </a:extLst>
            </p:cNvPr>
            <p:cNvSpPr>
              <a:spLocks noChangeAspect="1"/>
            </p:cNvSpPr>
            <p:nvPr userDrawn="1"/>
          </p:nvSpPr>
          <p:spPr bwMode="ltGray">
            <a:xfrm rot="5400000">
              <a:off x="562698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8" name="Isosceles Triangle 237">
              <a:extLst>
                <a:ext uri="{FF2B5EF4-FFF2-40B4-BE49-F238E27FC236}">
                  <a16:creationId xmlns:a16="http://schemas.microsoft.com/office/drawing/2014/main" id="{113DCF5C-AC66-4121-9591-46F39C4A91CC}"/>
                </a:ext>
              </a:extLst>
            </p:cNvPr>
            <p:cNvSpPr>
              <a:spLocks noChangeAspect="1"/>
            </p:cNvSpPr>
            <p:nvPr userDrawn="1"/>
          </p:nvSpPr>
          <p:spPr bwMode="ltGray">
            <a:xfrm rot="5400000">
              <a:off x="603701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9" name="Isosceles Triangle 238">
              <a:extLst>
                <a:ext uri="{FF2B5EF4-FFF2-40B4-BE49-F238E27FC236}">
                  <a16:creationId xmlns:a16="http://schemas.microsoft.com/office/drawing/2014/main" id="{E69140E6-9BDD-4B4A-BEA9-55867938ABE9}"/>
                </a:ext>
              </a:extLst>
            </p:cNvPr>
            <p:cNvSpPr>
              <a:spLocks noChangeAspect="1"/>
            </p:cNvSpPr>
            <p:nvPr userDrawn="1"/>
          </p:nvSpPr>
          <p:spPr bwMode="ltGray">
            <a:xfrm rot="5400000">
              <a:off x="644705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0" name="Isosceles Triangle 239">
              <a:extLst>
                <a:ext uri="{FF2B5EF4-FFF2-40B4-BE49-F238E27FC236}">
                  <a16:creationId xmlns:a16="http://schemas.microsoft.com/office/drawing/2014/main" id="{4F28059F-51EC-4963-8925-4AEB9FE722AF}"/>
                </a:ext>
              </a:extLst>
            </p:cNvPr>
            <p:cNvSpPr>
              <a:spLocks noChangeAspect="1"/>
            </p:cNvSpPr>
            <p:nvPr userDrawn="1"/>
          </p:nvSpPr>
          <p:spPr bwMode="ltGray">
            <a:xfrm rot="5400000">
              <a:off x="685708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1" name="Isosceles Triangle 240">
              <a:extLst>
                <a:ext uri="{FF2B5EF4-FFF2-40B4-BE49-F238E27FC236}">
                  <a16:creationId xmlns:a16="http://schemas.microsoft.com/office/drawing/2014/main" id="{00E9F78A-830B-4BA4-84A5-324E8C330924}"/>
                </a:ext>
              </a:extLst>
            </p:cNvPr>
            <p:cNvSpPr>
              <a:spLocks noChangeAspect="1"/>
            </p:cNvSpPr>
            <p:nvPr userDrawn="1"/>
          </p:nvSpPr>
          <p:spPr bwMode="ltGray">
            <a:xfrm rot="5400000">
              <a:off x="726711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2" name="Isosceles Triangle 241">
              <a:extLst>
                <a:ext uri="{FF2B5EF4-FFF2-40B4-BE49-F238E27FC236}">
                  <a16:creationId xmlns:a16="http://schemas.microsoft.com/office/drawing/2014/main" id="{13550F07-2E83-4DEA-970B-3ACEF9D71790}"/>
                </a:ext>
              </a:extLst>
            </p:cNvPr>
            <p:cNvSpPr>
              <a:spLocks noChangeAspect="1"/>
            </p:cNvSpPr>
            <p:nvPr userDrawn="1"/>
          </p:nvSpPr>
          <p:spPr bwMode="ltGray">
            <a:xfrm rot="5400000">
              <a:off x="767715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3" name="Isosceles Triangle 242">
              <a:extLst>
                <a:ext uri="{FF2B5EF4-FFF2-40B4-BE49-F238E27FC236}">
                  <a16:creationId xmlns:a16="http://schemas.microsoft.com/office/drawing/2014/main" id="{DBAB9A4D-4489-4D34-B97C-4EBE23D8A6A6}"/>
                </a:ext>
              </a:extLst>
            </p:cNvPr>
            <p:cNvSpPr>
              <a:spLocks noChangeAspect="1"/>
            </p:cNvSpPr>
            <p:nvPr userDrawn="1"/>
          </p:nvSpPr>
          <p:spPr bwMode="ltGray">
            <a:xfrm rot="5400000">
              <a:off x="808718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405109347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Lst>
  <p:hf hdr="0" ftr="0" dt="0"/>
  <p:txStyles>
    <p:titleStyle>
      <a:lvl1pPr algn="l" defTabSz="685800" rtl="0" eaLnBrk="1" latinLnBrk="0" hangingPunct="1">
        <a:lnSpc>
          <a:spcPct val="90000"/>
        </a:lnSpc>
        <a:spcBef>
          <a:spcPct val="0"/>
        </a:spcBef>
        <a:buNone/>
        <a:defRPr sz="3000" kern="1200">
          <a:solidFill>
            <a:schemeClr val="bg1"/>
          </a:solidFill>
          <a:latin typeface="+mj-lt"/>
          <a:ea typeface="+mj-ea"/>
          <a:cs typeface="Levenim MT" panose="02010502060101010101" pitchFamily="2" charset="-79"/>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bg1"/>
          </a:solidFill>
          <a:latin typeface="+mn-lt"/>
          <a:ea typeface="+mn-ea"/>
          <a:cs typeface="Levenim MT" panose="02010502060101010101" pitchFamily="2" charset="-79"/>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Levenim MT" panose="02010502060101010101" pitchFamily="2" charset="-79"/>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bg1"/>
          </a:solidFill>
          <a:latin typeface="+mn-lt"/>
          <a:ea typeface="+mn-ea"/>
          <a:cs typeface="Levenim MT" panose="02010502060101010101" pitchFamily="2" charset="-79"/>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bg1"/>
          </a:solidFill>
          <a:latin typeface="+mn-lt"/>
          <a:ea typeface="+mn-ea"/>
          <a:cs typeface="Levenim MT" panose="02010502060101010101" pitchFamily="2" charset="-79"/>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bg1"/>
          </a:solidFill>
          <a:latin typeface="+mn-lt"/>
          <a:ea typeface="+mn-ea"/>
          <a:cs typeface="Levenim MT" panose="02010502060101010101" pitchFamily="2" charset="-79"/>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100" y="304800"/>
            <a:ext cx="7543800" cy="1143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00100" y="1676400"/>
            <a:ext cx="75438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03189" y="6392562"/>
            <a:ext cx="5311861" cy="180976"/>
          </a:xfrm>
          <a:prstGeom prst="rect">
            <a:avLst/>
          </a:prstGeom>
        </p:spPr>
        <p:txBody>
          <a:bodyPr vert="horz" lIns="91440" tIns="45720" rIns="91440" bIns="45720" rtlCol="0" anchor="ctr"/>
          <a:lstStyle>
            <a:lvl1pPr algn="l">
              <a:defRPr sz="825">
                <a:solidFill>
                  <a:schemeClr val="tx1">
                    <a:tint val="75000"/>
                  </a:schemeClr>
                </a:solidFill>
              </a:defRPr>
            </a:lvl1pPr>
          </a:lstStyle>
          <a:p>
            <a:r>
              <a:rPr lang="en-US" dirty="0"/>
              <a:t>Add a footer</a:t>
            </a:r>
          </a:p>
        </p:txBody>
      </p:sp>
      <p:sp>
        <p:nvSpPr>
          <p:cNvPr id="4" name="Date Placeholder 3"/>
          <p:cNvSpPr>
            <a:spLocks noGrp="1"/>
          </p:cNvSpPr>
          <p:nvPr>
            <p:ph type="dt" sz="half" idx="2"/>
          </p:nvPr>
        </p:nvSpPr>
        <p:spPr>
          <a:xfrm>
            <a:off x="6400800" y="6392562"/>
            <a:ext cx="971550" cy="180976"/>
          </a:xfrm>
          <a:prstGeom prst="rect">
            <a:avLst/>
          </a:prstGeom>
        </p:spPr>
        <p:txBody>
          <a:bodyPr vert="horz" lIns="91440" tIns="45720" rIns="91440" bIns="45720" rtlCol="0" anchor="ctr"/>
          <a:lstStyle>
            <a:lvl1pPr algn="r">
              <a:defRPr sz="825">
                <a:solidFill>
                  <a:schemeClr val="tx1">
                    <a:tint val="75000"/>
                  </a:schemeClr>
                </a:solidFill>
              </a:defRPr>
            </a:lvl1pPr>
          </a:lstStyle>
          <a:p>
            <a:fld id="{3762EC29-B8C5-4C7A-B6DA-418494D5CB21}" type="datetimeFigureOut">
              <a:rPr lang="en-US" smtClean="0"/>
              <a:pPr/>
              <a:t>10/14/2024</a:t>
            </a:fld>
            <a:endParaRPr lang="en-US"/>
          </a:p>
        </p:txBody>
      </p:sp>
      <p:sp>
        <p:nvSpPr>
          <p:cNvPr id="6" name="Slide Number Placeholder 5"/>
          <p:cNvSpPr>
            <a:spLocks noGrp="1"/>
          </p:cNvSpPr>
          <p:nvPr>
            <p:ph type="sldNum" sz="quarter" idx="4"/>
          </p:nvPr>
        </p:nvSpPr>
        <p:spPr>
          <a:xfrm>
            <a:off x="7543800" y="6392562"/>
            <a:ext cx="800100" cy="180976"/>
          </a:xfrm>
          <a:prstGeom prst="rect">
            <a:avLst/>
          </a:prstGeom>
        </p:spPr>
        <p:txBody>
          <a:bodyPr vert="horz" lIns="91440" tIns="45720" rIns="91440" bIns="45720" rtlCol="0" anchor="ctr"/>
          <a:lstStyle>
            <a:lvl1pPr algn="r">
              <a:defRPr sz="825">
                <a:solidFill>
                  <a:schemeClr val="tx1">
                    <a:tint val="75000"/>
                  </a:schemeClr>
                </a:solidFill>
              </a:defRPr>
            </a:lvl1pPr>
          </a:lstStyle>
          <a:p>
            <a:fld id="{F9043838-BFF5-400C-B067-3DF4A5F395D6}" type="slidenum">
              <a:rPr lang="en-US" smtClean="0"/>
              <a:pPr/>
              <a:t>‹#›</a:t>
            </a:fld>
            <a:endParaRPr lang="en-US"/>
          </a:p>
        </p:txBody>
      </p:sp>
    </p:spTree>
    <p:extLst>
      <p:ext uri="{BB962C8B-B14F-4D97-AF65-F5344CB8AC3E}">
        <p14:creationId xmlns:p14="http://schemas.microsoft.com/office/powerpoint/2010/main" val="656705243"/>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1350"/>
        </a:spcBef>
        <a:buFont typeface="Arial" panose="020B0604020202020204" pitchFamily="34" charset="0"/>
        <a:buChar char="•"/>
        <a:defRPr sz="1800" kern="1200">
          <a:solidFill>
            <a:schemeClr val="tx1"/>
          </a:solidFill>
          <a:latin typeface="+mn-lt"/>
          <a:ea typeface="+mn-ea"/>
          <a:cs typeface="+mn-cs"/>
        </a:defRPr>
      </a:lvl1pPr>
      <a:lvl2pPr marL="377190" indent="-171450" algn="l" defTabSz="685800" rtl="0" eaLnBrk="1" latinLnBrk="0" hangingPunct="1">
        <a:lnSpc>
          <a:spcPct val="90000"/>
        </a:lnSpc>
        <a:spcBef>
          <a:spcPts val="900"/>
        </a:spcBef>
        <a:buFont typeface="Arial" panose="020B0604020202020204" pitchFamily="34" charset="0"/>
        <a:buChar char="•"/>
        <a:defRPr sz="1500" kern="1200">
          <a:solidFill>
            <a:schemeClr val="tx1"/>
          </a:solidFill>
          <a:latin typeface="+mn-lt"/>
          <a:ea typeface="+mn-ea"/>
          <a:cs typeface="+mn-cs"/>
        </a:defRPr>
      </a:lvl2pPr>
      <a:lvl3pPr marL="582930" indent="-171450" algn="l" defTabSz="685800" rtl="0" eaLnBrk="1" latinLnBrk="0" hangingPunct="1">
        <a:lnSpc>
          <a:spcPct val="90000"/>
        </a:lnSpc>
        <a:spcBef>
          <a:spcPts val="450"/>
        </a:spcBef>
        <a:buFont typeface="Arial" panose="020B0604020202020204" pitchFamily="34" charset="0"/>
        <a:buChar char="•"/>
        <a:defRPr sz="1350" kern="1200">
          <a:solidFill>
            <a:schemeClr val="tx1"/>
          </a:solidFill>
          <a:latin typeface="+mn-lt"/>
          <a:ea typeface="+mn-ea"/>
          <a:cs typeface="+mn-cs"/>
        </a:defRPr>
      </a:lvl3pPr>
      <a:lvl4pPr marL="78867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4pPr>
      <a:lvl5pPr marL="99441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5pPr>
      <a:lvl6pPr marL="12001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140589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161163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8pPr>
      <a:lvl9pPr marL="181737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4.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https://giphy.com/gifs/espn-boogie-breathe-deep-breath-MmOyrOZaGXZUutOCJy" TargetMode="External"/><Relationship Id="rId2" Type="http://schemas.openxmlformats.org/officeDocument/2006/relationships/image" Target="../media/image11.gif"/><Relationship Id="rId1" Type="http://schemas.openxmlformats.org/officeDocument/2006/relationships/slideLayout" Target="../slideLayouts/slideLayout4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RelaJaCiÓn</a:t>
            </a:r>
            <a:r>
              <a:rPr lang="en-US" dirty="0"/>
              <a:t> &amp; DEPORTES</a:t>
            </a:r>
          </a:p>
        </p:txBody>
      </p:sp>
      <p:pic>
        <p:nvPicPr>
          <p:cNvPr id="7" name="Picture Placeholder 6" descr="Two people lifting weights"/>
          <p:cNvPicPr>
            <a:picLocks noGrp="1" noChangeAspect="1"/>
          </p:cNvPicPr>
          <p:nvPr>
            <p:ph type="pic" idx="10"/>
          </p:nvPr>
        </p:nvPicPr>
        <p:blipFill rotWithShape="1">
          <a:blip r:embed="rId2" cstate="print">
            <a:extLst>
              <a:ext uri="{28A0092B-C50C-407E-A947-70E740481C1C}">
                <a14:useLocalDpi xmlns:a14="http://schemas.microsoft.com/office/drawing/2010/main" val="0"/>
              </a:ext>
            </a:extLst>
          </a:blip>
          <a:srcRect/>
          <a:stretch/>
        </p:blipFill>
        <p:spPr/>
      </p:pic>
      <p:pic>
        <p:nvPicPr>
          <p:cNvPr id="8" name="Picture Placeholder 7" descr="Soccer Ball in a field"/>
          <p:cNvPicPr>
            <a:picLocks noGrp="1" noChangeAspect="1"/>
          </p:cNvPicPr>
          <p:nvPr>
            <p:ph type="pic" idx="11"/>
          </p:nvPr>
        </p:nvPicPr>
        <p:blipFill>
          <a:blip r:embed="rId3" cstate="print">
            <a:extLst>
              <a:ext uri="{28A0092B-C50C-407E-A947-70E740481C1C}">
                <a14:useLocalDpi xmlns:a14="http://schemas.microsoft.com/office/drawing/2010/main" val="0"/>
              </a:ext>
            </a:extLst>
          </a:blip>
          <a:srcRect/>
          <a:stretch/>
        </p:blipFill>
        <p:spPr/>
      </p:pic>
      <p:pic>
        <p:nvPicPr>
          <p:cNvPr id="9" name="Picture Placeholder 8" descr="Man and woman running on indoor track"/>
          <p:cNvPicPr>
            <a:picLocks noGrp="1" noChangeAspect="1"/>
          </p:cNvPicPr>
          <p:nvPr>
            <p:ph type="pic" idx="12"/>
          </p:nvPr>
        </p:nvPicPr>
        <p:blipFill rotWithShape="1">
          <a:blip r:embed="rId4" cstate="print">
            <a:extLst>
              <a:ext uri="{28A0092B-C50C-407E-A947-70E740481C1C}">
                <a14:useLocalDpi xmlns:a14="http://schemas.microsoft.com/office/drawing/2010/main" val="0"/>
              </a:ext>
            </a:extLst>
          </a:blip>
          <a:srcRect/>
          <a:stretch/>
        </p:blipFill>
        <p:spPr/>
      </p:pic>
      <p:sp>
        <p:nvSpPr>
          <p:cNvPr id="5" name="Subtitle 4">
            <a:extLst>
              <a:ext uri="{FF2B5EF4-FFF2-40B4-BE49-F238E27FC236}">
                <a16:creationId xmlns:a16="http://schemas.microsoft.com/office/drawing/2014/main" id="{054D0767-A590-FAC8-0123-A50E41E369C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 </a:t>
            </a:r>
            <a:r>
              <a:rPr lang="en-US" dirty="0" err="1"/>
              <a:t>fútbol</a:t>
            </a:r>
            <a:r>
              <a:rPr lang="en-US" dirty="0"/>
              <a:t> es un “</a:t>
            </a:r>
            <a:r>
              <a:rPr lang="en-US" dirty="0" err="1"/>
              <a:t>juego</a:t>
            </a:r>
            <a:r>
              <a:rPr lang="en-US" dirty="0"/>
              <a:t> mental”	</a:t>
            </a:r>
          </a:p>
        </p:txBody>
      </p:sp>
      <p:sp>
        <p:nvSpPr>
          <p:cNvPr id="3" name="Content Placeholder 2"/>
          <p:cNvSpPr>
            <a:spLocks noGrp="1"/>
          </p:cNvSpPr>
          <p:nvPr>
            <p:ph idx="1"/>
          </p:nvPr>
        </p:nvSpPr>
        <p:spPr/>
        <p:txBody>
          <a:bodyPr>
            <a:normAutofit/>
          </a:bodyPr>
          <a:lstStyle/>
          <a:p>
            <a:r>
              <a:rPr lang="es-ES" sz="4400" dirty="0"/>
              <a:t>Visualiza dónde va a ir el balón</a:t>
            </a:r>
          </a:p>
          <a:p>
            <a:r>
              <a:rPr lang="es-ES" sz="4400" dirty="0"/>
              <a:t>Concéntrate en tu objetivo</a:t>
            </a:r>
          </a:p>
          <a:p>
            <a:r>
              <a:rPr lang="es-ES" sz="4400" dirty="0"/>
              <a:t>Respira profunda y tranquilamente</a:t>
            </a:r>
            <a:endParaRPr lang="en-US" sz="4400" dirty="0"/>
          </a:p>
        </p:txBody>
      </p:sp>
      <p:pic>
        <p:nvPicPr>
          <p:cNvPr id="6" name="Picture 5">
            <a:extLst>
              <a:ext uri="{FF2B5EF4-FFF2-40B4-BE49-F238E27FC236}">
                <a16:creationId xmlns:a16="http://schemas.microsoft.com/office/drawing/2014/main" id="{B95E68F7-929F-CA42-942F-7AB9CA853AF4}"/>
              </a:ext>
            </a:extLst>
          </p:cNvPr>
          <p:cNvPicPr>
            <a:picLocks noChangeAspect="1"/>
          </p:cNvPicPr>
          <p:nvPr/>
        </p:nvPicPr>
        <p:blipFill>
          <a:blip r:embed="rId3"/>
          <a:stretch>
            <a:fillRect/>
          </a:stretch>
        </p:blipFill>
        <p:spPr>
          <a:xfrm>
            <a:off x="3046809" y="4651916"/>
            <a:ext cx="2440781" cy="1959155"/>
          </a:xfrm>
          <a:prstGeom prst="rect">
            <a:avLst/>
          </a:prstGeom>
        </p:spPr>
      </p:pic>
    </p:spTree>
    <p:extLst>
      <p:ext uri="{BB962C8B-B14F-4D97-AF65-F5344CB8AC3E}">
        <p14:creationId xmlns:p14="http://schemas.microsoft.com/office/powerpoint/2010/main" val="3416097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9390" y="533400"/>
            <a:ext cx="7543800" cy="2593975"/>
          </a:xfrm>
        </p:spPr>
        <p:txBody>
          <a:bodyPr/>
          <a:lstStyle/>
          <a:p>
            <a:r>
              <a:rPr lang="es-ES" dirty="0"/>
              <a:t>Pero, sólo respiró una vez </a:t>
            </a:r>
            <a:r>
              <a:rPr lang="en-US" dirty="0"/>
              <a:t>…</a:t>
            </a:r>
          </a:p>
        </p:txBody>
      </p:sp>
      <p:sp>
        <p:nvSpPr>
          <p:cNvPr id="5" name="Subtitle 4"/>
          <p:cNvSpPr>
            <a:spLocks noGrp="1"/>
          </p:cNvSpPr>
          <p:nvPr>
            <p:ph type="subTitle" idx="1"/>
          </p:nvPr>
        </p:nvSpPr>
        <p:spPr>
          <a:xfrm>
            <a:off x="712835" y="3124200"/>
            <a:ext cx="6461760" cy="1066800"/>
          </a:xfrm>
        </p:spPr>
        <p:txBody>
          <a:bodyPr>
            <a:normAutofit fontScale="92500"/>
          </a:bodyPr>
          <a:lstStyle/>
          <a:p>
            <a:r>
              <a:rPr lang="es-ES" sz="3200" dirty="0"/>
              <a:t>¿Por qué no tiene que respirar profunda y tranquilamente muchas veces</a:t>
            </a:r>
            <a:r>
              <a:rPr lang="en-US" sz="3200" dirty="0"/>
              <a:t>?</a:t>
            </a:r>
          </a:p>
        </p:txBody>
      </p:sp>
      <p:sp>
        <p:nvSpPr>
          <p:cNvPr id="2" name="Footer Placeholder 1">
            <a:extLst>
              <a:ext uri="{FF2B5EF4-FFF2-40B4-BE49-F238E27FC236}">
                <a16:creationId xmlns:a16="http://schemas.microsoft.com/office/drawing/2014/main" id="{6701AEF2-6BD9-794F-8924-BB9D08C567CA}"/>
              </a:ext>
            </a:extLst>
          </p:cNvPr>
          <p:cNvSpPr>
            <a:spLocks noGrp="1"/>
          </p:cNvSpPr>
          <p:nvPr>
            <p:ph type="ftr" sz="quarter" idx="11"/>
          </p:nvPr>
        </p:nvSpPr>
        <p:spPr/>
        <p:txBody>
          <a:bodyPr/>
          <a:lstStyle/>
          <a:p>
            <a:r>
              <a:rPr lang="en-US" dirty="0" err="1"/>
              <a:t>Recurso</a:t>
            </a:r>
            <a:r>
              <a:rPr lang="en-US" dirty="0"/>
              <a:t> </a:t>
            </a:r>
            <a:r>
              <a:rPr lang="en-US" dirty="0" err="1"/>
              <a:t>creado</a:t>
            </a:r>
            <a:r>
              <a:rPr lang="en-US" dirty="0"/>
              <a:t> </a:t>
            </a:r>
            <a:r>
              <a:rPr lang="en-US" dirty="0" err="1"/>
              <a:t>por</a:t>
            </a:r>
            <a:r>
              <a:rPr lang="en-US" dirty="0"/>
              <a:t> </a:t>
            </a:r>
            <a:r>
              <a:rPr lang="en-US" dirty="0" err="1"/>
              <a:t>el</a:t>
            </a:r>
            <a:r>
              <a:rPr lang="en-US" dirty="0"/>
              <a:t> MUSC Telehealth Outreach Program</a:t>
            </a:r>
          </a:p>
          <a:p>
            <a:endParaRPr lang="en-US" dirty="0"/>
          </a:p>
        </p:txBody>
      </p:sp>
    </p:spTree>
    <p:extLst>
      <p:ext uri="{BB962C8B-B14F-4D97-AF65-F5344CB8AC3E}">
        <p14:creationId xmlns:p14="http://schemas.microsoft.com/office/powerpoint/2010/main" val="2343994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017711"/>
            <a:ext cx="7543800" cy="2060575"/>
          </a:xfrm>
        </p:spPr>
        <p:txBody>
          <a:bodyPr/>
          <a:lstStyle/>
          <a:p>
            <a:pPr algn="ctr"/>
            <a:r>
              <a:rPr lang="en-US" sz="9600" dirty="0"/>
              <a:t>¡¡¡PRÁCTICA!!!</a:t>
            </a:r>
          </a:p>
        </p:txBody>
      </p:sp>
      <p:sp>
        <p:nvSpPr>
          <p:cNvPr id="3" name="Footer Placeholder 2">
            <a:extLst>
              <a:ext uri="{FF2B5EF4-FFF2-40B4-BE49-F238E27FC236}">
                <a16:creationId xmlns:a16="http://schemas.microsoft.com/office/drawing/2014/main" id="{CE2E14BE-776B-FE4F-96A9-6AD2B9AE27ED}"/>
              </a:ext>
            </a:extLst>
          </p:cNvPr>
          <p:cNvSpPr>
            <a:spLocks noGrp="1"/>
          </p:cNvSpPr>
          <p:nvPr>
            <p:ph type="ftr" sz="quarter" idx="11"/>
          </p:nvPr>
        </p:nvSpPr>
        <p:spPr/>
        <p:txBody>
          <a:bodyPr/>
          <a:lstStyle/>
          <a:p>
            <a:r>
              <a:rPr lang="en-US" dirty="0" err="1"/>
              <a:t>Recurso</a:t>
            </a:r>
            <a:r>
              <a:rPr lang="en-US" dirty="0"/>
              <a:t> </a:t>
            </a:r>
            <a:r>
              <a:rPr lang="en-US" dirty="0" err="1"/>
              <a:t>creado</a:t>
            </a:r>
            <a:r>
              <a:rPr lang="en-US" dirty="0"/>
              <a:t> </a:t>
            </a:r>
            <a:r>
              <a:rPr lang="en-US" dirty="0" err="1"/>
              <a:t>por</a:t>
            </a:r>
            <a:r>
              <a:rPr lang="en-US" dirty="0"/>
              <a:t> </a:t>
            </a:r>
            <a:r>
              <a:rPr lang="en-US" dirty="0" err="1"/>
              <a:t>el</a:t>
            </a:r>
            <a:r>
              <a:rPr lang="en-US" dirty="0"/>
              <a:t> MUSC Telehealth Outreach Program</a:t>
            </a:r>
          </a:p>
          <a:p>
            <a:endParaRPr lang="en-US" dirty="0"/>
          </a:p>
        </p:txBody>
      </p:sp>
    </p:spTree>
    <p:extLst>
      <p:ext uri="{BB962C8B-B14F-4D97-AF65-F5344CB8AC3E}">
        <p14:creationId xmlns:p14="http://schemas.microsoft.com/office/powerpoint/2010/main" val="4223633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Cómo</a:t>
            </a:r>
            <a:r>
              <a:rPr lang="en-US" dirty="0"/>
              <a:t> </a:t>
            </a:r>
            <a:r>
              <a:rPr lang="en-US" dirty="0" err="1"/>
              <a:t>desarrollamos</a:t>
            </a:r>
            <a:r>
              <a:rPr lang="en-US" dirty="0"/>
              <a:t> </a:t>
            </a:r>
            <a:r>
              <a:rPr lang="en-US" dirty="0" err="1"/>
              <a:t>nuestras</a:t>
            </a:r>
            <a:r>
              <a:rPr lang="en-US" dirty="0"/>
              <a:t> </a:t>
            </a:r>
            <a:r>
              <a:rPr lang="en-US" dirty="0" err="1"/>
              <a:t>capacidades</a:t>
            </a:r>
            <a:r>
              <a:rPr lang="en-US" dirty="0"/>
              <a:t>?</a:t>
            </a:r>
          </a:p>
        </p:txBody>
      </p:sp>
      <p:sp>
        <p:nvSpPr>
          <p:cNvPr id="3" name="Content Placeholder 2"/>
          <p:cNvSpPr>
            <a:spLocks noGrp="1"/>
          </p:cNvSpPr>
          <p:nvPr>
            <p:ph idx="1"/>
          </p:nvPr>
        </p:nvSpPr>
        <p:spPr>
          <a:xfrm>
            <a:off x="457200" y="1600200"/>
            <a:ext cx="7620000" cy="1371600"/>
          </a:xfrm>
        </p:spPr>
        <p:txBody>
          <a:bodyPr>
            <a:normAutofit/>
          </a:bodyPr>
          <a:lstStyle/>
          <a:p>
            <a:pPr algn="ctr"/>
            <a:r>
              <a:rPr lang="en-US" sz="4000" dirty="0" err="1"/>
              <a:t>Practicamos</a:t>
            </a:r>
            <a:r>
              <a:rPr lang="en-US" sz="4000" dirty="0"/>
              <a:t> con </a:t>
            </a:r>
            <a:r>
              <a:rPr lang="en-US" sz="4000" dirty="0" err="1"/>
              <a:t>herramientas</a:t>
            </a:r>
            <a:r>
              <a:rPr lang="en-US" sz="4000" dirty="0"/>
              <a:t>!</a:t>
            </a:r>
          </a:p>
        </p:txBody>
      </p:sp>
      <p:sp>
        <p:nvSpPr>
          <p:cNvPr id="4" name="Footer Placeholder 3">
            <a:extLst>
              <a:ext uri="{FF2B5EF4-FFF2-40B4-BE49-F238E27FC236}">
                <a16:creationId xmlns:a16="http://schemas.microsoft.com/office/drawing/2014/main" id="{5003BA0E-2B5D-EB4C-A397-1CDBD669C810}"/>
              </a:ext>
            </a:extLst>
          </p:cNvPr>
          <p:cNvSpPr>
            <a:spLocks noGrp="1"/>
          </p:cNvSpPr>
          <p:nvPr>
            <p:ph type="ftr" sz="quarter" idx="4294967295"/>
          </p:nvPr>
        </p:nvSpPr>
        <p:spPr>
          <a:xfrm rot="16200000">
            <a:off x="7381240" y="4048760"/>
            <a:ext cx="2367281" cy="365760"/>
          </a:xfrm>
          <a:prstGeom prst="rect">
            <a:avLst/>
          </a:prstGeom>
        </p:spPr>
        <p:txBody>
          <a:bodyPr/>
          <a:lstStyle/>
          <a:p>
            <a:r>
              <a:rPr lang="en-US" sz="1600" dirty="0" err="1"/>
              <a:t>Recurso</a:t>
            </a:r>
            <a:r>
              <a:rPr lang="en-US" sz="1600" dirty="0"/>
              <a:t> </a:t>
            </a:r>
            <a:r>
              <a:rPr lang="en-US" sz="1600" dirty="0" err="1"/>
              <a:t>creado</a:t>
            </a:r>
            <a:r>
              <a:rPr lang="en-US" sz="1600" dirty="0"/>
              <a:t> </a:t>
            </a:r>
            <a:r>
              <a:rPr lang="en-US" sz="1600" dirty="0" err="1"/>
              <a:t>por</a:t>
            </a:r>
            <a:r>
              <a:rPr lang="en-US" sz="1600" dirty="0"/>
              <a:t> </a:t>
            </a:r>
            <a:r>
              <a:rPr lang="en-US" sz="1600" dirty="0" err="1"/>
              <a:t>el</a:t>
            </a:r>
            <a:r>
              <a:rPr lang="en-US" sz="1600" dirty="0"/>
              <a:t> MUSC Telehealth Outreach Program </a:t>
            </a:r>
          </a:p>
        </p:txBody>
      </p:sp>
      <p:pic>
        <p:nvPicPr>
          <p:cNvPr id="5" name="Picture 4">
            <a:extLst>
              <a:ext uri="{FF2B5EF4-FFF2-40B4-BE49-F238E27FC236}">
                <a16:creationId xmlns:a16="http://schemas.microsoft.com/office/drawing/2014/main" id="{3ADEC572-ACBF-2548-894A-E39BA596D1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9600" y="2357118"/>
            <a:ext cx="2844800" cy="4267200"/>
          </a:xfrm>
          <a:prstGeom prst="rect">
            <a:avLst/>
          </a:prstGeom>
        </p:spPr>
      </p:pic>
    </p:spTree>
    <p:extLst>
      <p:ext uri="{BB962C8B-B14F-4D97-AF65-F5344CB8AC3E}">
        <p14:creationId xmlns:p14="http://schemas.microsoft.com/office/powerpoint/2010/main" val="3811929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dirty="0"/>
              <a:t>¡La Respiración Controlada es igual en terapia</a:t>
            </a:r>
            <a:r>
              <a:rPr lang="en-US" dirty="0"/>
              <a:t>!</a:t>
            </a:r>
          </a:p>
        </p:txBody>
      </p:sp>
      <p:sp>
        <p:nvSpPr>
          <p:cNvPr id="3" name="Content Placeholder 2"/>
          <p:cNvSpPr>
            <a:spLocks noGrp="1"/>
          </p:cNvSpPr>
          <p:nvPr>
            <p:ph idx="1"/>
          </p:nvPr>
        </p:nvSpPr>
        <p:spPr>
          <a:xfrm>
            <a:off x="457200" y="1828800"/>
            <a:ext cx="7620000" cy="4572000"/>
          </a:xfrm>
        </p:spPr>
        <p:txBody>
          <a:bodyPr>
            <a:noAutofit/>
          </a:bodyPr>
          <a:lstStyle/>
          <a:p>
            <a:r>
              <a:rPr lang="en-US" sz="3600" dirty="0" err="1"/>
              <a:t>Practicamos</a:t>
            </a:r>
            <a:r>
              <a:rPr lang="en-US" sz="3600" dirty="0"/>
              <a:t> con </a:t>
            </a:r>
            <a:r>
              <a:rPr lang="en-US" sz="3600" dirty="0" err="1"/>
              <a:t>herramientas</a:t>
            </a:r>
            <a:r>
              <a:rPr lang="en-US" sz="3600" dirty="0"/>
              <a:t> </a:t>
            </a:r>
          </a:p>
          <a:p>
            <a:pPr lvl="1"/>
            <a:r>
              <a:rPr lang="en-US" sz="3400" dirty="0" err="1"/>
              <a:t>Respiración</a:t>
            </a:r>
            <a:r>
              <a:rPr lang="en-US" sz="3400" dirty="0"/>
              <a:t> con </a:t>
            </a:r>
            <a:r>
              <a:rPr lang="en-US" sz="3400" dirty="0" err="1"/>
              <a:t>Burbujas</a:t>
            </a:r>
            <a:endParaRPr lang="en-US" sz="3400" dirty="0"/>
          </a:p>
          <a:p>
            <a:pPr lvl="1"/>
            <a:r>
              <a:rPr lang="es-ES" sz="3400" dirty="0"/>
              <a:t>Respiración Abdominal con una taza</a:t>
            </a:r>
          </a:p>
          <a:p>
            <a:r>
              <a:rPr lang="en-US" sz="3800" dirty="0"/>
              <a:t>PRACTICAMOS, PRACTICAMOS, PRACTICAMOS</a:t>
            </a:r>
          </a:p>
          <a:p>
            <a:r>
              <a:rPr lang="es-ES" sz="3600" dirty="0"/>
              <a:t>¡Así estaremos listos para el partido</a:t>
            </a:r>
            <a:r>
              <a:rPr lang="en-US" sz="3600" dirty="0"/>
              <a:t>!</a:t>
            </a:r>
          </a:p>
        </p:txBody>
      </p:sp>
      <p:sp>
        <p:nvSpPr>
          <p:cNvPr id="4" name="Footer Placeholder 3">
            <a:extLst>
              <a:ext uri="{FF2B5EF4-FFF2-40B4-BE49-F238E27FC236}">
                <a16:creationId xmlns:a16="http://schemas.microsoft.com/office/drawing/2014/main" id="{92EC0EB4-0E8C-6642-91D0-43FE711E0113}"/>
              </a:ext>
            </a:extLst>
          </p:cNvPr>
          <p:cNvSpPr>
            <a:spLocks noGrp="1"/>
          </p:cNvSpPr>
          <p:nvPr>
            <p:ph type="ftr" sz="quarter" idx="4294967295"/>
          </p:nvPr>
        </p:nvSpPr>
        <p:spPr>
          <a:xfrm rot="16200000">
            <a:off x="7381240" y="4048760"/>
            <a:ext cx="2367281" cy="365760"/>
          </a:xfrm>
          <a:prstGeom prst="rect">
            <a:avLst/>
          </a:prstGeom>
        </p:spPr>
        <p:txBody>
          <a:bodyPr/>
          <a:lstStyle/>
          <a:p>
            <a:r>
              <a:rPr lang="en-US" sz="1600" dirty="0" err="1"/>
              <a:t>Recurso</a:t>
            </a:r>
            <a:r>
              <a:rPr lang="en-US" sz="1600" dirty="0"/>
              <a:t> </a:t>
            </a:r>
            <a:r>
              <a:rPr lang="en-US" sz="1600" dirty="0" err="1"/>
              <a:t>creado</a:t>
            </a:r>
            <a:r>
              <a:rPr lang="en-US" sz="1600" dirty="0"/>
              <a:t> </a:t>
            </a:r>
            <a:r>
              <a:rPr lang="en-US" sz="1600" dirty="0" err="1"/>
              <a:t>por</a:t>
            </a:r>
            <a:r>
              <a:rPr lang="en-US" sz="1600" dirty="0"/>
              <a:t> </a:t>
            </a:r>
            <a:r>
              <a:rPr lang="en-US" sz="1600" dirty="0" err="1"/>
              <a:t>el</a:t>
            </a:r>
            <a:r>
              <a:rPr lang="en-US" sz="1600" dirty="0"/>
              <a:t> MUSC Telehealth Outreach Program </a:t>
            </a:r>
          </a:p>
        </p:txBody>
      </p:sp>
    </p:spTree>
    <p:extLst>
      <p:ext uri="{BB962C8B-B14F-4D97-AF65-F5344CB8AC3E}">
        <p14:creationId xmlns:p14="http://schemas.microsoft.com/office/powerpoint/2010/main" val="1771478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¡Vamos a </a:t>
            </a:r>
            <a:r>
              <a:rPr lang="en-US" dirty="0" err="1"/>
              <a:t>Practicar</a:t>
            </a:r>
            <a:r>
              <a:rPr lang="en-US" dirty="0"/>
              <a:t>!</a:t>
            </a:r>
          </a:p>
        </p:txBody>
      </p:sp>
      <p:sp>
        <p:nvSpPr>
          <p:cNvPr id="3" name="Content Placeholder 2"/>
          <p:cNvSpPr>
            <a:spLocks noGrp="1"/>
          </p:cNvSpPr>
          <p:nvPr>
            <p:ph idx="1"/>
          </p:nvPr>
        </p:nvSpPr>
        <p:spPr/>
        <p:txBody>
          <a:bodyPr>
            <a:normAutofit/>
          </a:bodyPr>
          <a:lstStyle/>
          <a:p>
            <a:r>
              <a:rPr lang="es-ES" sz="2800" dirty="0"/>
              <a:t>Inhala lenta y profundamente.</a:t>
            </a:r>
          </a:p>
          <a:p>
            <a:r>
              <a:rPr lang="es-ES" sz="2800" dirty="0"/>
              <a:t>Exhala lenta y profundamente. </a:t>
            </a:r>
          </a:p>
          <a:p>
            <a:r>
              <a:rPr lang="es-ES" sz="2800" dirty="0"/>
              <a:t>¡Observa cómo el aire llena tu barriga como un globo</a:t>
            </a:r>
            <a:r>
              <a:rPr lang="en-US" sz="2800" dirty="0"/>
              <a:t>!</a:t>
            </a:r>
          </a:p>
        </p:txBody>
      </p:sp>
      <p:pic>
        <p:nvPicPr>
          <p:cNvPr id="5" name="Picture 4">
            <a:extLst>
              <a:ext uri="{FF2B5EF4-FFF2-40B4-BE49-F238E27FC236}">
                <a16:creationId xmlns:a16="http://schemas.microsoft.com/office/drawing/2014/main" id="{82AC2EEC-CFDA-CC4A-A8B7-D4CCAC963E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00300" y="3325812"/>
            <a:ext cx="4343400" cy="3257550"/>
          </a:xfrm>
          <a:prstGeom prst="rect">
            <a:avLst/>
          </a:prstGeom>
        </p:spPr>
      </p:pic>
    </p:spTree>
    <p:extLst>
      <p:ext uri="{BB962C8B-B14F-4D97-AF65-F5344CB8AC3E}">
        <p14:creationId xmlns:p14="http://schemas.microsoft.com/office/powerpoint/2010/main" val="162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Weights and barbells">
            <a:extLst>
              <a:ext uri="{FF2B5EF4-FFF2-40B4-BE49-F238E27FC236}">
                <a16:creationId xmlns:a16="http://schemas.microsoft.com/office/drawing/2014/main" id="{C9B3A497-2B97-486D-9FC9-7E7C4E953350}"/>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p:blipFill>
        <p:spPr/>
      </p:pic>
      <p:pic>
        <p:nvPicPr>
          <p:cNvPr id="12" name="Picture Placeholder 11" descr="Different sizes of barbells">
            <a:extLst>
              <a:ext uri="{FF2B5EF4-FFF2-40B4-BE49-F238E27FC236}">
                <a16:creationId xmlns:a16="http://schemas.microsoft.com/office/drawing/2014/main" id="{B0837FE4-0512-4AC7-8B47-E77B344267D3}"/>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a:stretch/>
        </p:blipFill>
        <p:spPr/>
      </p:pic>
      <p:sp>
        <p:nvSpPr>
          <p:cNvPr id="80" name="Title 79">
            <a:extLst>
              <a:ext uri="{FF2B5EF4-FFF2-40B4-BE49-F238E27FC236}">
                <a16:creationId xmlns:a16="http://schemas.microsoft.com/office/drawing/2014/main" id="{40EEF04C-0F49-4582-AE7D-B2578C3E3330}"/>
              </a:ext>
            </a:extLst>
          </p:cNvPr>
          <p:cNvSpPr>
            <a:spLocks noGrp="1"/>
          </p:cNvSpPr>
          <p:nvPr>
            <p:ph type="title"/>
          </p:nvPr>
        </p:nvSpPr>
        <p:spPr/>
        <p:txBody>
          <a:bodyPr/>
          <a:lstStyle/>
          <a:p>
            <a:r>
              <a:rPr lang="en-US" dirty="0" err="1"/>
              <a:t>Levantamiento</a:t>
            </a:r>
            <a:r>
              <a:rPr lang="en-US" dirty="0"/>
              <a:t> de </a:t>
            </a:r>
            <a:r>
              <a:rPr lang="en-US" dirty="0" err="1"/>
              <a:t>Pesas</a:t>
            </a:r>
            <a:endParaRPr lang="en-US" dirty="0"/>
          </a:p>
        </p:txBody>
      </p:sp>
      <p:pic>
        <p:nvPicPr>
          <p:cNvPr id="8" name="Picture Placeholder 7" descr="Dumbbell rack at gym">
            <a:extLst>
              <a:ext uri="{FF2B5EF4-FFF2-40B4-BE49-F238E27FC236}">
                <a16:creationId xmlns:a16="http://schemas.microsoft.com/office/drawing/2014/main" id="{46664005-8E16-4D58-946D-8A9CBD2F531F}"/>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p:blipFill>
        <p:spPr>
          <a:xfrm>
            <a:off x="737373" y="2769769"/>
            <a:ext cx="2419197" cy="2646875"/>
          </a:xfrm>
        </p:spPr>
      </p:pic>
    </p:spTree>
    <p:extLst>
      <p:ext uri="{BB962C8B-B14F-4D97-AF65-F5344CB8AC3E}">
        <p14:creationId xmlns:p14="http://schemas.microsoft.com/office/powerpoint/2010/main" val="1594938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DBE5B2-3980-4E57-7AC8-D2D30B945001}"/>
              </a:ext>
            </a:extLst>
          </p:cNvPr>
          <p:cNvSpPr>
            <a:spLocks noGrp="1"/>
          </p:cNvSpPr>
          <p:nvPr>
            <p:ph type="title"/>
          </p:nvPr>
        </p:nvSpPr>
        <p:spPr>
          <a:xfrm>
            <a:off x="898072" y="365125"/>
            <a:ext cx="7347857" cy="1202418"/>
          </a:xfrm>
        </p:spPr>
        <p:txBody>
          <a:bodyPr anchor="ctr">
            <a:normAutofit/>
          </a:bodyPr>
          <a:lstStyle/>
          <a:p>
            <a:r>
              <a:rPr lang="en-US" b="1" dirty="0" err="1">
                <a:effectLst/>
              </a:rPr>
              <a:t>Instrucciones</a:t>
            </a:r>
            <a:r>
              <a:rPr lang="en-US" b="1" dirty="0">
                <a:effectLst/>
              </a:rPr>
              <a:t>:</a:t>
            </a:r>
            <a:endParaRPr lang="en-US" dirty="0"/>
          </a:p>
        </p:txBody>
      </p:sp>
      <p:graphicFrame>
        <p:nvGraphicFramePr>
          <p:cNvPr id="10" name="Content Placeholder 7">
            <a:extLst>
              <a:ext uri="{FF2B5EF4-FFF2-40B4-BE49-F238E27FC236}">
                <a16:creationId xmlns:a16="http://schemas.microsoft.com/office/drawing/2014/main" id="{4572CEA0-B09D-ADE0-24B9-3FEFAA2060AE}"/>
              </a:ext>
            </a:extLst>
          </p:cNvPr>
          <p:cNvGraphicFramePr>
            <a:graphicFrameLocks noGrp="1"/>
          </p:cNvGraphicFramePr>
          <p:nvPr>
            <p:ph idx="1"/>
            <p:extLst>
              <p:ext uri="{D42A27DB-BD31-4B8C-83A1-F6EECF244321}">
                <p14:modId xmlns:p14="http://schemas.microsoft.com/office/powerpoint/2010/main" val="3219807305"/>
              </p:ext>
            </p:extLst>
          </p:nvPr>
        </p:nvGraphicFramePr>
        <p:xfrm>
          <a:off x="915164" y="1597024"/>
          <a:ext cx="734785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5257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3E17D46C-68D0-8CC6-65FD-6226311BC3DD}"/>
              </a:ext>
            </a:extLst>
          </p:cNvPr>
          <p:cNvSpPr>
            <a:spLocks noGrp="1"/>
          </p:cNvSpPr>
          <p:nvPr>
            <p:ph type="title"/>
          </p:nvPr>
        </p:nvSpPr>
        <p:spPr>
          <a:xfrm>
            <a:off x="884125" y="914400"/>
            <a:ext cx="3321644" cy="1153457"/>
          </a:xfrm>
        </p:spPr>
        <p:txBody>
          <a:bodyPr>
            <a:normAutofit/>
          </a:bodyPr>
          <a:lstStyle/>
          <a:p>
            <a:r>
              <a:rPr lang="en-US" sz="3200" dirty="0"/>
              <a:t>Bench Press</a:t>
            </a:r>
          </a:p>
        </p:txBody>
      </p:sp>
      <p:pic>
        <p:nvPicPr>
          <p:cNvPr id="3074" name="Picture 2" descr="Bench Press Standards for Men and Women (lb) - Strength Level">
            <a:extLst>
              <a:ext uri="{FF2B5EF4-FFF2-40B4-BE49-F238E27FC236}">
                <a16:creationId xmlns:a16="http://schemas.microsoft.com/office/drawing/2014/main" id="{DDF9268A-8CF4-40F8-BBFE-1C475D3B6B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05769" y="1637169"/>
            <a:ext cx="4097309" cy="4097309"/>
          </a:xfrm>
          <a:prstGeom prst="rect">
            <a:avLst/>
          </a:prstGeom>
          <a:solidFill>
            <a:srgbClr val="FFFFFF"/>
          </a:solidFill>
        </p:spPr>
      </p:pic>
      <p:sp>
        <p:nvSpPr>
          <p:cNvPr id="3" name="Content Placeholder 2">
            <a:extLst>
              <a:ext uri="{FF2B5EF4-FFF2-40B4-BE49-F238E27FC236}">
                <a16:creationId xmlns:a16="http://schemas.microsoft.com/office/drawing/2014/main" id="{E44542CD-9680-ECAA-F11D-637AE934EF6C}"/>
              </a:ext>
            </a:extLst>
          </p:cNvPr>
          <p:cNvSpPr>
            <a:spLocks noGrp="1"/>
          </p:cNvSpPr>
          <p:nvPr>
            <p:ph type="body" sz="half" idx="2"/>
          </p:nvPr>
        </p:nvSpPr>
        <p:spPr>
          <a:xfrm>
            <a:off x="897135" y="2438400"/>
            <a:ext cx="3321644" cy="4267200"/>
          </a:xfrm>
        </p:spPr>
        <p:txBody>
          <a:bodyPr>
            <a:normAutofit fontScale="77500" lnSpcReduction="20000"/>
          </a:bodyPr>
          <a:lstStyle/>
          <a:p>
            <a:pPr marL="0" marR="0">
              <a:spcBef>
                <a:spcPts val="0"/>
              </a:spcBef>
              <a:spcAft>
                <a:spcPts val="0"/>
              </a:spcAft>
            </a:pPr>
            <a:r>
              <a:rPr lang="es-ES" sz="2000" dirty="0">
                <a:effectLst/>
              </a:rPr>
              <a:t>Imagina que estás tumbado/a en un banco durante un entrenamiento con pesas. Tu espalda está recta y tienes la barra en las manos justo por encima del pecho. Ahora empuja la barra directamente hacia delante. Debe hacerlo de forma muy controlada, tal y como lo haría en su entrenamiento con pesas</a:t>
            </a:r>
            <a:r>
              <a:rPr lang="en-US" sz="2000" dirty="0">
                <a:effectLst/>
              </a:rPr>
              <a:t>.</a:t>
            </a:r>
          </a:p>
          <a:p>
            <a:pPr marL="0" marR="0">
              <a:spcBef>
                <a:spcPts val="0"/>
              </a:spcBef>
              <a:spcAft>
                <a:spcPts val="0"/>
              </a:spcAft>
            </a:pPr>
            <a:endParaRPr lang="en-US" sz="2000" dirty="0">
              <a:effectLst/>
            </a:endParaRPr>
          </a:p>
          <a:p>
            <a:pPr marL="342900" marR="0" indent="-342900">
              <a:spcBef>
                <a:spcPts val="0"/>
              </a:spcBef>
              <a:spcAft>
                <a:spcPts val="0"/>
              </a:spcAft>
              <a:buFont typeface="Arial" panose="020B0604020202020204" pitchFamily="34" charset="0"/>
              <a:buChar char="•"/>
            </a:pPr>
            <a:r>
              <a:rPr lang="es-ES" sz="2000" dirty="0">
                <a:effectLst/>
              </a:rPr>
              <a:t>Mantén la tensión (5-10 segundos). </a:t>
            </a:r>
          </a:p>
          <a:p>
            <a:pPr marL="342900" marR="0" indent="-342900">
              <a:spcBef>
                <a:spcPts val="0"/>
              </a:spcBef>
              <a:spcAft>
                <a:spcPts val="0"/>
              </a:spcAft>
              <a:buFont typeface="Arial" panose="020B0604020202020204" pitchFamily="34" charset="0"/>
              <a:buChar char="•"/>
            </a:pPr>
            <a:endParaRPr lang="es-ES" sz="2000" dirty="0">
              <a:effectLst/>
            </a:endParaRPr>
          </a:p>
          <a:p>
            <a:pPr marL="342900" marR="0" indent="-342900">
              <a:spcBef>
                <a:spcPts val="0"/>
              </a:spcBef>
              <a:spcAft>
                <a:spcPts val="0"/>
              </a:spcAft>
              <a:buFont typeface="Arial" panose="020B0604020202020204" pitchFamily="34" charset="0"/>
              <a:buChar char="•"/>
            </a:pPr>
            <a:r>
              <a:rPr lang="es-ES" sz="2000" dirty="0">
                <a:effectLst/>
              </a:rPr>
              <a:t>A continuación, relaja los brazos y déjalos caer a los lados (5-10 segundos).</a:t>
            </a:r>
          </a:p>
          <a:p>
            <a:pPr marL="342900" marR="0" indent="-342900">
              <a:spcBef>
                <a:spcPts val="0"/>
              </a:spcBef>
              <a:spcAft>
                <a:spcPts val="0"/>
              </a:spcAft>
              <a:buFont typeface="Arial" panose="020B0604020202020204" pitchFamily="34" charset="0"/>
              <a:buChar char="•"/>
            </a:pPr>
            <a:endParaRPr lang="es-ES" sz="2000" dirty="0">
              <a:effectLst/>
            </a:endParaRPr>
          </a:p>
          <a:p>
            <a:pPr marL="342900" marR="0" indent="-342900">
              <a:spcBef>
                <a:spcPts val="0"/>
              </a:spcBef>
              <a:spcAft>
                <a:spcPts val="0"/>
              </a:spcAft>
              <a:buFont typeface="Arial" panose="020B0604020202020204" pitchFamily="34" charset="0"/>
              <a:buChar char="•"/>
            </a:pPr>
            <a:r>
              <a:rPr lang="es-ES" sz="2000" dirty="0">
                <a:effectLst/>
              </a:rPr>
              <a:t>Repite</a:t>
            </a:r>
            <a:r>
              <a:rPr lang="en-US" sz="2000" dirty="0">
                <a:effectLst/>
              </a:rPr>
              <a:t>.</a:t>
            </a:r>
          </a:p>
          <a:p>
            <a:pPr marL="0" indent="0">
              <a:buNone/>
            </a:pPr>
            <a:endParaRPr lang="en-US" dirty="0"/>
          </a:p>
        </p:txBody>
      </p:sp>
    </p:spTree>
    <p:extLst>
      <p:ext uri="{BB962C8B-B14F-4D97-AF65-F5344CB8AC3E}">
        <p14:creationId xmlns:p14="http://schemas.microsoft.com/office/powerpoint/2010/main" val="2332955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13870FDB-C38E-381C-2BDA-38F785EBCD67}"/>
              </a:ext>
            </a:extLst>
          </p:cNvPr>
          <p:cNvSpPr>
            <a:spLocks noGrp="1"/>
          </p:cNvSpPr>
          <p:nvPr>
            <p:ph type="title"/>
          </p:nvPr>
        </p:nvSpPr>
        <p:spPr>
          <a:xfrm>
            <a:off x="858442" y="1060440"/>
            <a:ext cx="3321644" cy="1153457"/>
          </a:xfrm>
        </p:spPr>
        <p:txBody>
          <a:bodyPr>
            <a:noAutofit/>
          </a:bodyPr>
          <a:lstStyle/>
          <a:p>
            <a:r>
              <a:rPr lang="en-US" sz="3200" dirty="0"/>
              <a:t>Overhead Press</a:t>
            </a:r>
          </a:p>
        </p:txBody>
      </p:sp>
      <p:pic>
        <p:nvPicPr>
          <p:cNvPr id="4098" name="Picture 2" descr="Shoulder Press Standards for Men and Women (lb) - Strength Level">
            <a:extLst>
              <a:ext uri="{FF2B5EF4-FFF2-40B4-BE49-F238E27FC236}">
                <a16:creationId xmlns:a16="http://schemas.microsoft.com/office/drawing/2014/main" id="{7F6F9936-4649-0C04-6EAF-D19369DB33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05769" y="1637169"/>
            <a:ext cx="4097309" cy="4097309"/>
          </a:xfrm>
          <a:prstGeom prst="rect">
            <a:avLst/>
          </a:prstGeom>
          <a:solidFill>
            <a:srgbClr val="FFFFFF"/>
          </a:solidFill>
        </p:spPr>
      </p:pic>
      <p:sp>
        <p:nvSpPr>
          <p:cNvPr id="3" name="Content Placeholder 2">
            <a:extLst>
              <a:ext uri="{FF2B5EF4-FFF2-40B4-BE49-F238E27FC236}">
                <a16:creationId xmlns:a16="http://schemas.microsoft.com/office/drawing/2014/main" id="{F65EFAFC-AEF6-AD46-E0C5-221D4DBD632D}"/>
              </a:ext>
            </a:extLst>
          </p:cNvPr>
          <p:cNvSpPr>
            <a:spLocks noGrp="1"/>
          </p:cNvSpPr>
          <p:nvPr>
            <p:ph type="body" sz="half" idx="2"/>
          </p:nvPr>
        </p:nvSpPr>
        <p:spPr>
          <a:xfrm>
            <a:off x="852530" y="2286000"/>
            <a:ext cx="3321644" cy="4097309"/>
          </a:xfrm>
        </p:spPr>
        <p:txBody>
          <a:bodyPr>
            <a:normAutofit fontScale="85000" lnSpcReduction="10000"/>
          </a:bodyPr>
          <a:lstStyle/>
          <a:p>
            <a:pPr marL="0" marR="0">
              <a:spcBef>
                <a:spcPts val="0"/>
              </a:spcBef>
              <a:spcAft>
                <a:spcPts val="0"/>
              </a:spcAft>
            </a:pPr>
            <a:r>
              <a:rPr lang="es-ES" sz="2000" dirty="0">
                <a:effectLst/>
              </a:rPr>
              <a:t>Imagina que estás haciendo un </a:t>
            </a:r>
            <a:r>
              <a:rPr lang="es-ES" sz="2000" dirty="0" err="1">
                <a:effectLst/>
              </a:rPr>
              <a:t>press</a:t>
            </a:r>
            <a:r>
              <a:rPr lang="es-ES" sz="2000" dirty="0">
                <a:effectLst/>
              </a:rPr>
              <a:t> por encima de la cabeza en tu clase de musculación. Los brazos sujetan la barra por delante del pecho y los músculos del cuello y la espalda se tensan al empujar la barra hacia arriba por encima de la cabeza</a:t>
            </a:r>
            <a:r>
              <a:rPr lang="en-US" sz="2000" dirty="0">
                <a:effectLst/>
              </a:rPr>
              <a:t>. </a:t>
            </a:r>
          </a:p>
          <a:p>
            <a:pPr marL="0" marR="0">
              <a:spcBef>
                <a:spcPts val="0"/>
              </a:spcBef>
              <a:spcAft>
                <a:spcPts val="0"/>
              </a:spcAft>
            </a:pPr>
            <a:endParaRPr lang="en-US" sz="2000" dirty="0">
              <a:effectLst/>
            </a:endParaRPr>
          </a:p>
          <a:p>
            <a:pPr marL="342900" marR="0" indent="-342900">
              <a:spcBef>
                <a:spcPts val="0"/>
              </a:spcBef>
              <a:spcAft>
                <a:spcPts val="0"/>
              </a:spcAft>
              <a:buFont typeface="Arial" panose="020B0604020202020204" pitchFamily="34" charset="0"/>
              <a:buChar char="•"/>
            </a:pPr>
            <a:r>
              <a:rPr lang="es-ES" sz="2000" dirty="0">
                <a:effectLst/>
              </a:rPr>
              <a:t>Mantén la tensión (5-10 segundos). </a:t>
            </a:r>
          </a:p>
          <a:p>
            <a:pPr marL="342900" marR="0" indent="-342900">
              <a:spcBef>
                <a:spcPts val="0"/>
              </a:spcBef>
              <a:spcAft>
                <a:spcPts val="0"/>
              </a:spcAft>
              <a:buFont typeface="Arial" panose="020B0604020202020204" pitchFamily="34" charset="0"/>
              <a:buChar char="•"/>
            </a:pPr>
            <a:r>
              <a:rPr lang="es-ES" sz="2000" dirty="0">
                <a:effectLst/>
              </a:rPr>
              <a:t>A continuación, relaja los brazos y déjalos caer a los lados (5-10 segundos).</a:t>
            </a:r>
          </a:p>
          <a:p>
            <a:pPr marL="342900" marR="0" indent="-342900">
              <a:spcBef>
                <a:spcPts val="0"/>
              </a:spcBef>
              <a:spcAft>
                <a:spcPts val="0"/>
              </a:spcAft>
              <a:buFont typeface="Arial" panose="020B0604020202020204" pitchFamily="34" charset="0"/>
              <a:buChar char="•"/>
            </a:pPr>
            <a:r>
              <a:rPr lang="es-ES" sz="2000" dirty="0">
                <a:effectLst/>
              </a:rPr>
              <a:t>Repite</a:t>
            </a:r>
            <a:r>
              <a:rPr lang="en-US" sz="2000" dirty="0">
                <a:effectLst/>
              </a:rPr>
              <a:t>.</a:t>
            </a:r>
          </a:p>
          <a:p>
            <a:endParaRPr lang="en-US" dirty="0"/>
          </a:p>
        </p:txBody>
      </p:sp>
    </p:spTree>
    <p:extLst>
      <p:ext uri="{BB962C8B-B14F-4D97-AF65-F5344CB8AC3E}">
        <p14:creationId xmlns:p14="http://schemas.microsoft.com/office/powerpoint/2010/main" val="2936619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682" y="536864"/>
            <a:ext cx="6858000" cy="1143000"/>
          </a:xfrm>
        </p:spPr>
        <p:txBody>
          <a:bodyPr/>
          <a:lstStyle/>
          <a:p>
            <a:r>
              <a:rPr lang="en-US" sz="6600" cap="none" spc="-100" dirty="0" err="1">
                <a:solidFill>
                  <a:schemeClr val="tx2"/>
                </a:solidFill>
              </a:rPr>
              <a:t>Contenido</a:t>
            </a:r>
            <a:endParaRPr lang="en-US" sz="6600" cap="none" spc="-100" dirty="0">
              <a:solidFill>
                <a:schemeClr val="tx2"/>
              </a:solidFill>
            </a:endParaRPr>
          </a:p>
        </p:txBody>
      </p:sp>
      <p:sp>
        <p:nvSpPr>
          <p:cNvPr id="3" name="Content Placeholder 2"/>
          <p:cNvSpPr>
            <a:spLocks noGrp="1"/>
          </p:cNvSpPr>
          <p:nvPr>
            <p:ph idx="1"/>
          </p:nvPr>
        </p:nvSpPr>
        <p:spPr/>
        <p:txBody>
          <a:bodyPr>
            <a:normAutofit/>
          </a:bodyPr>
          <a:lstStyle/>
          <a:p>
            <a:r>
              <a:rPr lang="en-US" sz="2800" dirty="0" err="1"/>
              <a:t>Respiración</a:t>
            </a:r>
            <a:r>
              <a:rPr lang="en-US" sz="2800" dirty="0"/>
              <a:t> de </a:t>
            </a:r>
            <a:r>
              <a:rPr lang="en-US" sz="2800" dirty="0" err="1"/>
              <a:t>Baloncesto</a:t>
            </a:r>
            <a:endParaRPr lang="en-US" sz="2800" dirty="0">
              <a:hlinkClick r:id="rId2" action="ppaction://hlinksldjump"/>
            </a:endParaRPr>
          </a:p>
          <a:p>
            <a:r>
              <a:rPr lang="en-US" sz="2800" dirty="0" err="1">
                <a:hlinkClick r:id="rId2" action="ppaction://hlinksldjump"/>
              </a:rPr>
              <a:t>Respiración</a:t>
            </a:r>
            <a:r>
              <a:rPr lang="en-US" sz="2800" dirty="0">
                <a:hlinkClick r:id="rId2" action="ppaction://hlinksldjump"/>
              </a:rPr>
              <a:t> y Fútbol</a:t>
            </a:r>
            <a:endParaRPr lang="en-US" sz="2800" dirty="0"/>
          </a:p>
          <a:p>
            <a:r>
              <a:rPr lang="es-ES" sz="2800" dirty="0"/>
              <a:t>Actividad de Relajación Muscular Progresiva: Levantamiento de Pesas </a:t>
            </a:r>
            <a:endParaRPr lang="en-US" sz="2800" dirty="0"/>
          </a:p>
        </p:txBody>
      </p:sp>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3BA7CFB8-CDC3-CA62-BEDB-B85F58632E2F}"/>
              </a:ext>
            </a:extLst>
          </p:cNvPr>
          <p:cNvSpPr>
            <a:spLocks noGrp="1"/>
          </p:cNvSpPr>
          <p:nvPr>
            <p:ph type="title"/>
          </p:nvPr>
        </p:nvSpPr>
        <p:spPr>
          <a:xfrm>
            <a:off x="898072" y="365126"/>
            <a:ext cx="7338405" cy="1188000"/>
          </a:xfrm>
        </p:spPr>
        <p:txBody>
          <a:bodyPr/>
          <a:lstStyle/>
          <a:p>
            <a:r>
              <a:rPr lang="en-US" dirty="0" err="1"/>
              <a:t>Elevación</a:t>
            </a:r>
            <a:r>
              <a:rPr lang="en-US" dirty="0"/>
              <a:t> Lateral</a:t>
            </a:r>
          </a:p>
        </p:txBody>
      </p:sp>
      <p:pic>
        <p:nvPicPr>
          <p:cNvPr id="2050" name="Picture 2" descr="Dumbbell Lateral Raise Standards for Men and Women (kg) - Strength Level">
            <a:extLst>
              <a:ext uri="{FF2B5EF4-FFF2-40B4-BE49-F238E27FC236}">
                <a16:creationId xmlns:a16="http://schemas.microsoft.com/office/drawing/2014/main" id="{2519E58F-5B2F-5950-4FF4-75FF51140B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9764" y="1980202"/>
            <a:ext cx="3591000" cy="3591000"/>
          </a:xfrm>
          <a:prstGeom prst="rect">
            <a:avLst/>
          </a:prstGeom>
          <a:solidFill>
            <a:srgbClr val="FFFFFF"/>
          </a:solidFill>
        </p:spPr>
      </p:pic>
      <p:sp>
        <p:nvSpPr>
          <p:cNvPr id="3" name="Content Placeholder 2">
            <a:extLst>
              <a:ext uri="{FF2B5EF4-FFF2-40B4-BE49-F238E27FC236}">
                <a16:creationId xmlns:a16="http://schemas.microsoft.com/office/drawing/2014/main" id="{E08F270B-871C-FFE0-BD87-B71EA0139086}"/>
              </a:ext>
            </a:extLst>
          </p:cNvPr>
          <p:cNvSpPr>
            <a:spLocks noGrp="1"/>
          </p:cNvSpPr>
          <p:nvPr>
            <p:ph sz="half" idx="2"/>
          </p:nvPr>
        </p:nvSpPr>
        <p:spPr>
          <a:xfrm>
            <a:off x="4645477" y="1600033"/>
            <a:ext cx="3591000" cy="4351338"/>
          </a:xfrm>
        </p:spPr>
        <p:txBody>
          <a:bodyPr>
            <a:normAutofit fontScale="92500" lnSpcReduction="10000"/>
          </a:bodyPr>
          <a:lstStyle/>
          <a:p>
            <a:pPr marL="0" marR="0">
              <a:spcBef>
                <a:spcPts val="0"/>
              </a:spcBef>
              <a:spcAft>
                <a:spcPts val="0"/>
              </a:spcAft>
            </a:pPr>
            <a:r>
              <a:rPr lang="es-ES" sz="2000" dirty="0">
                <a:effectLst/>
              </a:rPr>
              <a:t>Imagina que estás haciendo una elevación lateral desde una posición sentada. Sujetando las "pesas" con las manos, aprieta los omóplatos para elevar los brazos unos 90 grados (los brazos quedarán paralelos al suelo</a:t>
            </a:r>
            <a:r>
              <a:rPr lang="en-US" sz="2000" dirty="0">
                <a:effectLst/>
              </a:rPr>
              <a:t>). </a:t>
            </a:r>
          </a:p>
          <a:p>
            <a:pPr marL="342900" marR="0" indent="-342900">
              <a:spcBef>
                <a:spcPts val="0"/>
              </a:spcBef>
              <a:spcAft>
                <a:spcPts val="0"/>
              </a:spcAft>
              <a:buFont typeface="Arial" panose="020B0604020202020204" pitchFamily="34" charset="0"/>
              <a:buChar char="•"/>
            </a:pPr>
            <a:r>
              <a:rPr lang="es-ES" sz="2000" dirty="0">
                <a:effectLst/>
              </a:rPr>
              <a:t>Mantén la tensión (5-10 segundos). </a:t>
            </a:r>
          </a:p>
          <a:p>
            <a:pPr marL="342900" marR="0" indent="-342900">
              <a:spcBef>
                <a:spcPts val="0"/>
              </a:spcBef>
              <a:spcAft>
                <a:spcPts val="0"/>
              </a:spcAft>
              <a:buFont typeface="Arial" panose="020B0604020202020204" pitchFamily="34" charset="0"/>
              <a:buChar char="•"/>
            </a:pPr>
            <a:r>
              <a:rPr lang="es-ES" sz="2000" dirty="0">
                <a:effectLst/>
              </a:rPr>
              <a:t>A continuación, relaja los brazos y déjalos caer a los lados (5-10 segundos).</a:t>
            </a:r>
          </a:p>
          <a:p>
            <a:pPr marL="342900" marR="0" indent="-342900">
              <a:spcBef>
                <a:spcPts val="0"/>
              </a:spcBef>
              <a:spcAft>
                <a:spcPts val="0"/>
              </a:spcAft>
              <a:buFont typeface="Arial" panose="020B0604020202020204" pitchFamily="34" charset="0"/>
              <a:buChar char="•"/>
            </a:pPr>
            <a:r>
              <a:rPr lang="es-ES" sz="2000" dirty="0">
                <a:effectLst/>
              </a:rPr>
              <a:t>Repite</a:t>
            </a:r>
            <a:r>
              <a:rPr lang="en-US" sz="2000" dirty="0">
                <a:effectLst/>
              </a:rPr>
              <a:t>.</a:t>
            </a:r>
          </a:p>
        </p:txBody>
      </p:sp>
    </p:spTree>
    <p:extLst>
      <p:ext uri="{BB962C8B-B14F-4D97-AF65-F5344CB8AC3E}">
        <p14:creationId xmlns:p14="http://schemas.microsoft.com/office/powerpoint/2010/main" val="1351538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Title 1">
            <a:extLst>
              <a:ext uri="{FF2B5EF4-FFF2-40B4-BE49-F238E27FC236}">
                <a16:creationId xmlns:a16="http://schemas.microsoft.com/office/drawing/2014/main" id="{1C0BC232-7D36-3C4E-C527-5E8B407F21BC}"/>
              </a:ext>
            </a:extLst>
          </p:cNvPr>
          <p:cNvSpPr>
            <a:spLocks noGrp="1"/>
          </p:cNvSpPr>
          <p:nvPr>
            <p:ph type="title"/>
          </p:nvPr>
        </p:nvSpPr>
        <p:spPr>
          <a:xfrm>
            <a:off x="858442" y="1328486"/>
            <a:ext cx="3321644" cy="1153457"/>
          </a:xfrm>
        </p:spPr>
        <p:txBody>
          <a:bodyPr>
            <a:normAutofit/>
          </a:bodyPr>
          <a:lstStyle/>
          <a:p>
            <a:r>
              <a:rPr lang="en-US" sz="3200" dirty="0"/>
              <a:t>Leg Press</a:t>
            </a:r>
          </a:p>
        </p:txBody>
      </p:sp>
      <p:pic>
        <p:nvPicPr>
          <p:cNvPr id="5122" name="Picture 2" descr="Incline leg press exercise instructions and video | Weight Training Guide">
            <a:extLst>
              <a:ext uri="{FF2B5EF4-FFF2-40B4-BE49-F238E27FC236}">
                <a16:creationId xmlns:a16="http://schemas.microsoft.com/office/drawing/2014/main" id="{4AA2B117-4907-12A6-5810-0B0D4D8C15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05769" y="2322538"/>
            <a:ext cx="4097309" cy="2726572"/>
          </a:xfrm>
          <a:prstGeom prst="rect">
            <a:avLst/>
          </a:prstGeom>
          <a:solidFill>
            <a:srgbClr val="FFFFFF"/>
          </a:solidFill>
        </p:spPr>
      </p:pic>
      <p:sp>
        <p:nvSpPr>
          <p:cNvPr id="3" name="Content Placeholder 2">
            <a:extLst>
              <a:ext uri="{FF2B5EF4-FFF2-40B4-BE49-F238E27FC236}">
                <a16:creationId xmlns:a16="http://schemas.microsoft.com/office/drawing/2014/main" id="{AA849142-1B6D-1F22-79A7-F86F28C958AC}"/>
              </a:ext>
            </a:extLst>
          </p:cNvPr>
          <p:cNvSpPr>
            <a:spLocks noGrp="1"/>
          </p:cNvSpPr>
          <p:nvPr>
            <p:ph type="body" sz="half" idx="2"/>
          </p:nvPr>
        </p:nvSpPr>
        <p:spPr>
          <a:xfrm>
            <a:off x="858442" y="2495920"/>
            <a:ext cx="3347327" cy="3904880"/>
          </a:xfrm>
        </p:spPr>
        <p:txBody>
          <a:bodyPr>
            <a:normAutofit fontScale="92500" lnSpcReduction="20000"/>
          </a:bodyPr>
          <a:lstStyle/>
          <a:p>
            <a:pPr marL="0" marR="0">
              <a:spcBef>
                <a:spcPts val="0"/>
              </a:spcBef>
              <a:spcAft>
                <a:spcPts val="0"/>
              </a:spcAft>
            </a:pPr>
            <a:r>
              <a:rPr lang="es-ES" sz="2000" dirty="0">
                <a:effectLst/>
              </a:rPr>
              <a:t>Imagina que estás haciendo una prensa de piernas sentado y que el suelo es la máquina. Apoya los pies en el suelo y tensa los músculos de los muslos como si fueras a presionar el suelo con las piernas</a:t>
            </a:r>
            <a:r>
              <a:rPr lang="en-US" sz="2000" dirty="0">
                <a:effectLst/>
              </a:rPr>
              <a:t>. </a:t>
            </a:r>
          </a:p>
          <a:p>
            <a:pPr marL="0" marR="0">
              <a:spcBef>
                <a:spcPts val="0"/>
              </a:spcBef>
              <a:spcAft>
                <a:spcPts val="0"/>
              </a:spcAft>
            </a:pPr>
            <a:endParaRPr lang="en-US" sz="2000" dirty="0">
              <a:effectLst/>
            </a:endParaRPr>
          </a:p>
          <a:p>
            <a:pPr marL="342900" marR="0" indent="-342900">
              <a:spcBef>
                <a:spcPts val="0"/>
              </a:spcBef>
              <a:spcAft>
                <a:spcPts val="0"/>
              </a:spcAft>
              <a:buFont typeface="Arial" panose="020B0604020202020204" pitchFamily="34" charset="0"/>
              <a:buChar char="•"/>
            </a:pPr>
            <a:r>
              <a:rPr lang="es-ES" sz="2000" dirty="0">
                <a:effectLst/>
              </a:rPr>
              <a:t>Mantén la tensión (5-10 segundos). </a:t>
            </a:r>
          </a:p>
          <a:p>
            <a:pPr marL="342900" marR="0" indent="-342900">
              <a:spcBef>
                <a:spcPts val="0"/>
              </a:spcBef>
              <a:spcAft>
                <a:spcPts val="0"/>
              </a:spcAft>
              <a:buFont typeface="Arial" panose="020B0604020202020204" pitchFamily="34" charset="0"/>
              <a:buChar char="•"/>
            </a:pPr>
            <a:r>
              <a:rPr lang="es-ES" sz="2000" dirty="0">
                <a:effectLst/>
              </a:rPr>
              <a:t>A continuación, relaja las piernas (5-10 segundos).</a:t>
            </a:r>
          </a:p>
          <a:p>
            <a:pPr marL="342900" marR="0" indent="-342900">
              <a:spcBef>
                <a:spcPts val="0"/>
              </a:spcBef>
              <a:spcAft>
                <a:spcPts val="0"/>
              </a:spcAft>
              <a:buFont typeface="Arial" panose="020B0604020202020204" pitchFamily="34" charset="0"/>
              <a:buChar char="•"/>
            </a:pPr>
            <a:r>
              <a:rPr lang="es-ES" sz="2000" dirty="0">
                <a:effectLst/>
              </a:rPr>
              <a:t>Repite</a:t>
            </a:r>
            <a:r>
              <a:rPr lang="en-US" sz="2000" dirty="0">
                <a:effectLst/>
              </a:rPr>
              <a:t>.</a:t>
            </a:r>
          </a:p>
          <a:p>
            <a:endParaRPr lang="en-US" dirty="0"/>
          </a:p>
        </p:txBody>
      </p:sp>
    </p:spTree>
    <p:extLst>
      <p:ext uri="{BB962C8B-B14F-4D97-AF65-F5344CB8AC3E}">
        <p14:creationId xmlns:p14="http://schemas.microsoft.com/office/powerpoint/2010/main" val="2509062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28AB79C5-F145-5FD9-AA62-4DC971DF7957}"/>
              </a:ext>
            </a:extLst>
          </p:cNvPr>
          <p:cNvSpPr>
            <a:spLocks noGrp="1"/>
          </p:cNvSpPr>
          <p:nvPr>
            <p:ph type="title"/>
          </p:nvPr>
        </p:nvSpPr>
        <p:spPr>
          <a:xfrm>
            <a:off x="860147" y="1335769"/>
            <a:ext cx="3237424" cy="1152000"/>
          </a:xfrm>
        </p:spPr>
        <p:txBody>
          <a:bodyPr>
            <a:normAutofit fontScale="90000"/>
          </a:bodyPr>
          <a:lstStyle/>
          <a:p>
            <a:r>
              <a:rPr lang="en-US" sz="3200" dirty="0" err="1"/>
              <a:t>Elevación</a:t>
            </a:r>
            <a:r>
              <a:rPr lang="en-US" sz="3200" dirty="0"/>
              <a:t> de </a:t>
            </a:r>
            <a:r>
              <a:rPr lang="en-US" sz="3200" dirty="0" err="1"/>
              <a:t>Pantorrillas</a:t>
            </a:r>
            <a:endParaRPr lang="en-US" sz="3200" dirty="0"/>
          </a:p>
        </p:txBody>
      </p:sp>
      <p:pic>
        <p:nvPicPr>
          <p:cNvPr id="1026" name="Picture 2" descr="Dumbbell Standing Calf Raise Exercise Guide and Videos – Fitness Volt">
            <a:extLst>
              <a:ext uri="{FF2B5EF4-FFF2-40B4-BE49-F238E27FC236}">
                <a16:creationId xmlns:a16="http://schemas.microsoft.com/office/drawing/2014/main" id="{1F915838-A63D-45FF-2EB1-888C40A415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12656" y="1725355"/>
            <a:ext cx="4087527" cy="3755633"/>
          </a:xfrm>
          <a:prstGeom prst="rect">
            <a:avLst/>
          </a:prstGeom>
          <a:solidFill>
            <a:srgbClr val="FFFFFF"/>
          </a:solidFill>
          <a:ln w="25400">
            <a:solidFill>
              <a:schemeClr val="accent4"/>
            </a:solidFill>
          </a:ln>
          <a:effectLst>
            <a:outerShdw blurRad="63500" sx="102000" sy="102000" algn="ctr" rotWithShape="0">
              <a:prstClr val="black">
                <a:alpha val="20000"/>
              </a:prstClr>
            </a:outerShdw>
          </a:effectLst>
        </p:spPr>
      </p:pic>
      <p:sp>
        <p:nvSpPr>
          <p:cNvPr id="3" name="Content Placeholder 2">
            <a:extLst>
              <a:ext uri="{FF2B5EF4-FFF2-40B4-BE49-F238E27FC236}">
                <a16:creationId xmlns:a16="http://schemas.microsoft.com/office/drawing/2014/main" id="{824B6C26-C5A6-AF98-2878-B46AD17A46C6}"/>
              </a:ext>
            </a:extLst>
          </p:cNvPr>
          <p:cNvSpPr>
            <a:spLocks noGrp="1"/>
          </p:cNvSpPr>
          <p:nvPr>
            <p:ph type="body" sz="half" idx="2"/>
          </p:nvPr>
        </p:nvSpPr>
        <p:spPr>
          <a:xfrm>
            <a:off x="850402" y="2506296"/>
            <a:ext cx="3247169" cy="3583499"/>
          </a:xfrm>
        </p:spPr>
        <p:txBody>
          <a:bodyPr>
            <a:normAutofit fontScale="85000" lnSpcReduction="20000"/>
          </a:bodyPr>
          <a:lstStyle/>
          <a:p>
            <a:pPr marL="0" marR="0">
              <a:spcBef>
                <a:spcPts val="0"/>
              </a:spcBef>
              <a:spcAft>
                <a:spcPts val="0"/>
              </a:spcAft>
            </a:pPr>
            <a:r>
              <a:rPr lang="es-ES" sz="2000" dirty="0">
                <a:effectLst/>
              </a:rPr>
              <a:t>A continuación, imagina que estás levantando las pantorrillas sentado/a. Apoya los pies en el suelo, separados entre sí. A continuación, con los músculos de la pantorrilla, levanta los talones del suelo</a:t>
            </a:r>
            <a:r>
              <a:rPr lang="en-US" sz="2000" dirty="0">
                <a:effectLst/>
              </a:rPr>
              <a:t>. </a:t>
            </a:r>
          </a:p>
          <a:p>
            <a:pPr marL="0" marR="0">
              <a:spcBef>
                <a:spcPts val="0"/>
              </a:spcBef>
              <a:spcAft>
                <a:spcPts val="0"/>
              </a:spcAft>
            </a:pPr>
            <a:endParaRPr lang="en-US" sz="2000" dirty="0">
              <a:effectLst/>
            </a:endParaRPr>
          </a:p>
          <a:p>
            <a:pPr marL="342900" marR="0" indent="-342900">
              <a:spcBef>
                <a:spcPts val="0"/>
              </a:spcBef>
              <a:spcAft>
                <a:spcPts val="0"/>
              </a:spcAft>
              <a:buFont typeface="Arial" panose="020B0604020202020204" pitchFamily="34" charset="0"/>
              <a:buChar char="•"/>
            </a:pPr>
            <a:r>
              <a:rPr lang="es-ES" sz="2000" dirty="0">
                <a:effectLst/>
              </a:rPr>
              <a:t>Mantén la tensión (5-10 segundos). </a:t>
            </a:r>
          </a:p>
          <a:p>
            <a:pPr marL="342900" marR="0" indent="-342900">
              <a:spcBef>
                <a:spcPts val="0"/>
              </a:spcBef>
              <a:spcAft>
                <a:spcPts val="0"/>
              </a:spcAft>
              <a:buFont typeface="Arial" panose="020B0604020202020204" pitchFamily="34" charset="0"/>
              <a:buChar char="•"/>
            </a:pPr>
            <a:r>
              <a:rPr lang="es-ES" sz="2000" dirty="0">
                <a:effectLst/>
              </a:rPr>
              <a:t>A continuación, relaja las piernas (5-10 segundos).</a:t>
            </a:r>
          </a:p>
          <a:p>
            <a:pPr marL="342900" marR="0" indent="-342900">
              <a:spcBef>
                <a:spcPts val="0"/>
              </a:spcBef>
              <a:spcAft>
                <a:spcPts val="0"/>
              </a:spcAft>
              <a:buFont typeface="Arial" panose="020B0604020202020204" pitchFamily="34" charset="0"/>
              <a:buChar char="•"/>
            </a:pPr>
            <a:r>
              <a:rPr lang="es-ES" sz="2000" dirty="0">
                <a:effectLst/>
              </a:rPr>
              <a:t>Repite</a:t>
            </a:r>
            <a:r>
              <a:rPr lang="en-US" sz="2000" dirty="0">
                <a:effectLst/>
              </a:rPr>
              <a:t>.</a:t>
            </a:r>
          </a:p>
          <a:p>
            <a:endParaRPr lang="en-US" dirty="0"/>
          </a:p>
        </p:txBody>
      </p:sp>
    </p:spTree>
    <p:extLst>
      <p:ext uri="{BB962C8B-B14F-4D97-AF65-F5344CB8AC3E}">
        <p14:creationId xmlns:p14="http://schemas.microsoft.com/office/powerpoint/2010/main" val="3952431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D326-4294-1EA8-BBE0-64A11296D593}"/>
              </a:ext>
            </a:extLst>
          </p:cNvPr>
          <p:cNvSpPr>
            <a:spLocks noGrp="1"/>
          </p:cNvSpPr>
          <p:nvPr>
            <p:ph type="title"/>
          </p:nvPr>
        </p:nvSpPr>
        <p:spPr/>
        <p:txBody>
          <a:bodyPr/>
          <a:lstStyle/>
          <a:p>
            <a:r>
              <a:rPr lang="en-US" dirty="0" err="1"/>
              <a:t>Abdominales</a:t>
            </a:r>
            <a:endParaRPr lang="en-US" dirty="0"/>
          </a:p>
        </p:txBody>
      </p:sp>
      <p:sp>
        <p:nvSpPr>
          <p:cNvPr id="3" name="Content Placeholder 2">
            <a:extLst>
              <a:ext uri="{FF2B5EF4-FFF2-40B4-BE49-F238E27FC236}">
                <a16:creationId xmlns:a16="http://schemas.microsoft.com/office/drawing/2014/main" id="{C489C6A4-B64C-DAF6-AA27-40D533C7241B}"/>
              </a:ext>
            </a:extLst>
          </p:cNvPr>
          <p:cNvSpPr>
            <a:spLocks noGrp="1"/>
          </p:cNvSpPr>
          <p:nvPr>
            <p:ph idx="1"/>
          </p:nvPr>
        </p:nvSpPr>
        <p:spPr/>
        <p:txBody>
          <a:bodyPr/>
          <a:lstStyle/>
          <a:p>
            <a:pPr marL="0" marR="0">
              <a:lnSpc>
                <a:spcPct val="107000"/>
              </a:lnSpc>
              <a:spcBef>
                <a:spcPts val="0"/>
              </a:spcBef>
              <a:spcAft>
                <a:spcPts val="0"/>
              </a:spcAft>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Ahora quiero que imagines cómo sería hacer una sentadilla desde tu silla. Tensa los músculos abdominales y tira hacia el centro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Mantén la tensión (5-10 segundos).</a:t>
            </a:r>
          </a:p>
          <a:p>
            <a:pPr marL="342900" marR="0" lvl="0" indent="-342900">
              <a:lnSpc>
                <a:spcPct val="107000"/>
              </a:lnSpc>
              <a:spcBef>
                <a:spcPts val="0"/>
              </a:spcBef>
              <a:spcAft>
                <a:spcPts val="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Relaja los músculos abdominales (5-10 segundos).</a:t>
            </a:r>
          </a:p>
          <a:p>
            <a:pPr marL="342900" marR="0" lvl="0" indent="-342900">
              <a:lnSpc>
                <a:spcPct val="107000"/>
              </a:lnSpc>
              <a:spcBef>
                <a:spcPts val="0"/>
              </a:spcBef>
              <a:spcAft>
                <a:spcPts val="0"/>
              </a:spcAft>
              <a:buFont typeface="Symbol" panose="05050102010706020507" pitchFamily="18" charset="2"/>
              <a:buChar char=""/>
            </a:pPr>
            <a:r>
              <a:rPr lang="es-ES" sz="2000" dirty="0">
                <a:effectLst/>
                <a:latin typeface="Times New Roman" panose="02020603050405020304" pitchFamily="18" charset="0"/>
                <a:ea typeface="Calibri" panose="020F0502020204030204" pitchFamily="34" charset="0"/>
                <a:cs typeface="Times New Roman" panose="02020603050405020304" pitchFamily="18" charset="0"/>
              </a:rPr>
              <a:t>Repite.</a:t>
            </a:r>
            <a:endParaRPr lang="en-US" dirty="0"/>
          </a:p>
        </p:txBody>
      </p:sp>
      <p:pic>
        <p:nvPicPr>
          <p:cNvPr id="6146" name="Picture 2" descr="7 Best Sit Up Alternatives (With Pictures!) - Inspire US">
            <a:extLst>
              <a:ext uri="{FF2B5EF4-FFF2-40B4-BE49-F238E27FC236}">
                <a16:creationId xmlns:a16="http://schemas.microsoft.com/office/drawing/2014/main" id="{D223E7CE-E3C6-1DCA-DEF8-D608D6E46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931359"/>
            <a:ext cx="7345421" cy="246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652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itle 1">
            <a:extLst>
              <a:ext uri="{FF2B5EF4-FFF2-40B4-BE49-F238E27FC236}">
                <a16:creationId xmlns:a16="http://schemas.microsoft.com/office/drawing/2014/main" id="{EDCA438C-037D-96EF-4236-0E4D9080DD18}"/>
              </a:ext>
            </a:extLst>
          </p:cNvPr>
          <p:cNvSpPr>
            <a:spLocks noGrp="1"/>
          </p:cNvSpPr>
          <p:nvPr>
            <p:ph type="title"/>
          </p:nvPr>
        </p:nvSpPr>
        <p:spPr>
          <a:xfrm>
            <a:off x="898072" y="365126"/>
            <a:ext cx="7338405" cy="1188000"/>
          </a:xfrm>
        </p:spPr>
        <p:txBody>
          <a:bodyPr/>
          <a:lstStyle/>
          <a:p>
            <a:r>
              <a:rPr lang="en-US" dirty="0" err="1"/>
              <a:t>Elevación</a:t>
            </a:r>
            <a:r>
              <a:rPr lang="en-US" dirty="0"/>
              <a:t> de </a:t>
            </a:r>
            <a:r>
              <a:rPr lang="en-US" dirty="0" err="1"/>
              <a:t>Piernas</a:t>
            </a:r>
            <a:endParaRPr lang="en-US" dirty="0"/>
          </a:p>
        </p:txBody>
      </p:sp>
      <p:pic>
        <p:nvPicPr>
          <p:cNvPr id="7170" name="Picture 2" descr="Captain's Chair Leg Raise: Benefits, Muscles Worked, and More - Inspire US">
            <a:extLst>
              <a:ext uri="{FF2B5EF4-FFF2-40B4-BE49-F238E27FC236}">
                <a16:creationId xmlns:a16="http://schemas.microsoft.com/office/drawing/2014/main" id="{EF194056-F534-EE82-1B18-362552D7D4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9764" y="2731381"/>
            <a:ext cx="3591000" cy="2088642"/>
          </a:xfrm>
          <a:prstGeom prst="rect">
            <a:avLst/>
          </a:prstGeom>
          <a:solidFill>
            <a:srgbClr val="FFFFFF"/>
          </a:solidFill>
        </p:spPr>
      </p:pic>
      <p:sp>
        <p:nvSpPr>
          <p:cNvPr id="3" name="Content Placeholder 2">
            <a:extLst>
              <a:ext uri="{FF2B5EF4-FFF2-40B4-BE49-F238E27FC236}">
                <a16:creationId xmlns:a16="http://schemas.microsoft.com/office/drawing/2014/main" id="{AA8FF056-E2AC-A477-7E71-9251F40A45FC}"/>
              </a:ext>
            </a:extLst>
          </p:cNvPr>
          <p:cNvSpPr>
            <a:spLocks noGrp="1"/>
          </p:cNvSpPr>
          <p:nvPr>
            <p:ph sz="half" idx="2"/>
          </p:nvPr>
        </p:nvSpPr>
        <p:spPr>
          <a:xfrm>
            <a:off x="4645477" y="1600033"/>
            <a:ext cx="3591000" cy="4351338"/>
          </a:xfrm>
        </p:spPr>
        <p:txBody>
          <a:bodyPr>
            <a:normAutofit lnSpcReduction="10000"/>
          </a:bodyPr>
          <a:lstStyle/>
          <a:p>
            <a:pPr marL="0" marR="0">
              <a:spcBef>
                <a:spcPts val="0"/>
              </a:spcBef>
              <a:spcAft>
                <a:spcPts val="0"/>
              </a:spcAft>
            </a:pPr>
            <a:r>
              <a:rPr lang="es-ES" sz="2000" dirty="0">
                <a:effectLst/>
              </a:rPr>
              <a:t>Por último, imagine que vas a realizar una elevación de piernas desde tu silla. Siéntate con la espalda recta y, utilizando los músculos de las piernas y el tronco, levanta la pierna hasta que esté completamente extendida, paralela al suelo</a:t>
            </a:r>
            <a:r>
              <a:rPr lang="en-US" sz="2000" dirty="0">
                <a:effectLst/>
              </a:rPr>
              <a:t>. </a:t>
            </a:r>
          </a:p>
          <a:p>
            <a:pPr marL="342900" marR="0" lvl="0" indent="-342900">
              <a:spcBef>
                <a:spcPts val="0"/>
              </a:spcBef>
              <a:spcAft>
                <a:spcPts val="0"/>
              </a:spcAft>
              <a:buFont typeface="Symbol" panose="05050102010706020507" pitchFamily="18" charset="2"/>
              <a:buChar char=""/>
            </a:pPr>
            <a:r>
              <a:rPr lang="es-ES" sz="2000" dirty="0">
                <a:effectLst/>
              </a:rPr>
              <a:t>Mantén la tensión (5-10 segundos). </a:t>
            </a:r>
          </a:p>
          <a:p>
            <a:pPr marL="342900" marR="0" lvl="0" indent="-342900">
              <a:spcBef>
                <a:spcPts val="0"/>
              </a:spcBef>
              <a:spcAft>
                <a:spcPts val="0"/>
              </a:spcAft>
              <a:buFont typeface="Symbol" panose="05050102010706020507" pitchFamily="18" charset="2"/>
              <a:buChar char=""/>
            </a:pPr>
            <a:r>
              <a:rPr lang="es-ES" sz="2000" dirty="0">
                <a:effectLst/>
              </a:rPr>
              <a:t>Relaja los músculos (5-10 segundos). </a:t>
            </a:r>
          </a:p>
          <a:p>
            <a:pPr marL="342900" marR="0" lvl="0" indent="-342900">
              <a:spcBef>
                <a:spcPts val="0"/>
              </a:spcBef>
              <a:spcAft>
                <a:spcPts val="0"/>
              </a:spcAft>
              <a:buFont typeface="Symbol" panose="05050102010706020507" pitchFamily="18" charset="2"/>
              <a:buChar char=""/>
            </a:pPr>
            <a:r>
              <a:rPr lang="es-ES" sz="2000" dirty="0">
                <a:effectLst/>
              </a:rPr>
              <a:t>Repite</a:t>
            </a:r>
            <a:r>
              <a:rPr lang="en-US" sz="2000" dirty="0">
                <a:effectLst/>
              </a:rPr>
              <a:t>. </a:t>
            </a:r>
          </a:p>
          <a:p>
            <a:pPr marL="0" indent="0">
              <a:buNone/>
            </a:pPr>
            <a:endParaRPr lang="en-US" dirty="0"/>
          </a:p>
        </p:txBody>
      </p:sp>
    </p:spTree>
    <p:extLst>
      <p:ext uri="{BB962C8B-B14F-4D97-AF65-F5344CB8AC3E}">
        <p14:creationId xmlns:p14="http://schemas.microsoft.com/office/powerpoint/2010/main" val="768809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 y="1085851"/>
            <a:ext cx="8172450" cy="571499"/>
          </a:xfrm>
        </p:spPr>
        <p:txBody>
          <a:bodyPr>
            <a:normAutofit fontScale="90000"/>
          </a:bodyPr>
          <a:lstStyle/>
          <a:p>
            <a:r>
              <a:rPr lang="es-ES" dirty="0"/>
              <a:t>Respiración en el Tiro Libre</a:t>
            </a:r>
            <a:endParaRPr lang="en-US" dirty="0"/>
          </a:p>
        </p:txBody>
      </p:sp>
      <p:pic>
        <p:nvPicPr>
          <p:cNvPr id="15" name="Picture 14" descr="A person wearing a jersey&#10;&#10;Description automatically generated with low confidence">
            <a:extLst>
              <a:ext uri="{FF2B5EF4-FFF2-40B4-BE49-F238E27FC236}">
                <a16:creationId xmlns:a16="http://schemas.microsoft.com/office/drawing/2014/main" id="{7769F0B1-3452-F41A-665F-BDDA259C73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4800" y="2114550"/>
            <a:ext cx="4673600" cy="2628900"/>
          </a:xfrm>
          <a:prstGeom prst="rect">
            <a:avLst/>
          </a:prstGeom>
        </p:spPr>
      </p:pic>
      <p:pic>
        <p:nvPicPr>
          <p:cNvPr id="6" name="Graphic 5" descr="Basketball with solid fill">
            <a:hlinkClick r:id="rId4" action="ppaction://hlinksldjump"/>
            <a:extLst>
              <a:ext uri="{FF2B5EF4-FFF2-40B4-BE49-F238E27FC236}">
                <a16:creationId xmlns:a16="http://schemas.microsoft.com/office/drawing/2014/main" id="{C73D9AAC-80F1-B74E-85F2-330C435F45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98427" y="5929745"/>
            <a:ext cx="914400" cy="914400"/>
          </a:xfrm>
          <a:prstGeom prst="rect">
            <a:avLst/>
          </a:prstGeom>
        </p:spPr>
      </p:pic>
    </p:spTree>
    <p:extLst>
      <p:ext uri="{BB962C8B-B14F-4D97-AF65-F5344CB8AC3E}">
        <p14:creationId xmlns:p14="http://schemas.microsoft.com/office/powerpoint/2010/main" val="5760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57201"/>
            <a:ext cx="8001000" cy="1143000"/>
          </a:xfrm>
        </p:spPr>
        <p:txBody>
          <a:bodyPr>
            <a:normAutofit fontScale="90000"/>
          </a:bodyPr>
          <a:lstStyle/>
          <a:p>
            <a:r>
              <a:rPr lang="en-US" dirty="0" err="1"/>
              <a:t>Respiración</a:t>
            </a:r>
            <a:r>
              <a:rPr lang="en-US" dirty="0"/>
              <a:t> y </a:t>
            </a:r>
            <a:r>
              <a:rPr lang="en-US" dirty="0" err="1"/>
              <a:t>el</a:t>
            </a:r>
            <a:r>
              <a:rPr lang="en-US" dirty="0"/>
              <a:t> Fútbol</a:t>
            </a:r>
          </a:p>
        </p:txBody>
      </p:sp>
      <p:pic>
        <p:nvPicPr>
          <p:cNvPr id="4" name="Picture 3">
            <a:extLst>
              <a:ext uri="{FF2B5EF4-FFF2-40B4-BE49-F238E27FC236}">
                <a16:creationId xmlns:a16="http://schemas.microsoft.com/office/drawing/2014/main" id="{5BC73E40-DADE-C846-AB32-A742A2C0431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3968" y="1905000"/>
            <a:ext cx="6367463" cy="4244975"/>
          </a:xfrm>
          <a:prstGeom prst="rect">
            <a:avLst/>
          </a:prstGeom>
        </p:spPr>
      </p:pic>
    </p:spTree>
    <p:extLst>
      <p:ext uri="{BB962C8B-B14F-4D97-AF65-F5344CB8AC3E}">
        <p14:creationId xmlns:p14="http://schemas.microsoft.com/office/powerpoint/2010/main" val="110520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FA2F-4117-446C-828F-A1A93127C16D}"/>
              </a:ext>
            </a:extLst>
          </p:cNvPr>
          <p:cNvSpPr>
            <a:spLocks noGrp="1"/>
          </p:cNvSpPr>
          <p:nvPr>
            <p:ph type="title"/>
          </p:nvPr>
        </p:nvSpPr>
        <p:spPr>
          <a:xfrm>
            <a:off x="457200" y="457200"/>
            <a:ext cx="7620000" cy="960438"/>
          </a:xfrm>
        </p:spPr>
        <p:txBody>
          <a:bodyPr/>
          <a:lstStyle/>
          <a:p>
            <a:r>
              <a:rPr lang="en-US" sz="4000" b="1" dirty="0" err="1"/>
              <a:t>Instrucciones</a:t>
            </a:r>
            <a:r>
              <a:rPr lang="en-US" sz="4000" b="1" dirty="0"/>
              <a:t> del </a:t>
            </a:r>
            <a:r>
              <a:rPr lang="en-US" sz="4000" b="1" dirty="0" err="1"/>
              <a:t>Proveedor</a:t>
            </a:r>
            <a:br>
              <a:rPr lang="en-US" sz="4800" b="1" dirty="0"/>
            </a:br>
            <a:endParaRPr lang="en-US" dirty="0"/>
          </a:p>
        </p:txBody>
      </p:sp>
      <p:sp>
        <p:nvSpPr>
          <p:cNvPr id="3" name="Content Placeholder 2">
            <a:extLst>
              <a:ext uri="{FF2B5EF4-FFF2-40B4-BE49-F238E27FC236}">
                <a16:creationId xmlns:a16="http://schemas.microsoft.com/office/drawing/2014/main" id="{4DA34B2C-8F89-4131-B4C1-AC40CC84009A}"/>
              </a:ext>
            </a:extLst>
          </p:cNvPr>
          <p:cNvSpPr>
            <a:spLocks noGrp="1"/>
          </p:cNvSpPr>
          <p:nvPr>
            <p:ph idx="1"/>
          </p:nvPr>
        </p:nvSpPr>
        <p:spPr/>
        <p:txBody>
          <a:bodyPr>
            <a:normAutofit lnSpcReduction="10000"/>
          </a:bodyPr>
          <a:lstStyle/>
          <a:p>
            <a:r>
              <a:rPr lang="es-ES" sz="2400" dirty="0"/>
              <a:t>Esta presentación explica la importancia de las prácticas de relajación en el deporte.</a:t>
            </a:r>
          </a:p>
          <a:p>
            <a:r>
              <a:rPr lang="es-ES" sz="2400" dirty="0"/>
              <a:t>Es ideal para un niño interesado en el deporte</a:t>
            </a:r>
            <a:r>
              <a:rPr lang="en-US" sz="2400" dirty="0"/>
              <a:t>.</a:t>
            </a:r>
          </a:p>
          <a:p>
            <a:r>
              <a:rPr lang="es-ES" sz="2400" dirty="0"/>
              <a:t>Comparte las láminas en el orden en que aparecen, ya que cada una se basa en la anterior. </a:t>
            </a:r>
          </a:p>
          <a:p>
            <a:r>
              <a:rPr lang="es-ES" sz="2400" dirty="0"/>
              <a:t>Enseñará 3 tipos de ejercicios de relajación, pero puede añadir otros si lo considera oportuno.</a:t>
            </a:r>
            <a:r>
              <a:rPr lang="en-US" sz="2400" dirty="0"/>
              <a:t> </a:t>
            </a:r>
          </a:p>
          <a:p>
            <a:r>
              <a:rPr lang="es-ES" sz="2400" dirty="0"/>
              <a:t>Si tiene tiempo, busque un vídeo de un jugador de fútbol respirando profundamente antes de patear un penalti para mostrarlo junto con esta presentación</a:t>
            </a:r>
            <a:r>
              <a:rPr lang="en-US" sz="2400" dirty="0"/>
              <a:t>.</a:t>
            </a:r>
          </a:p>
          <a:p>
            <a:r>
              <a:rPr lang="es-ES" sz="2400" dirty="0"/>
              <a:t>Puede terminar esta actividad practicando con el niño uno de los ejercicios de relajación</a:t>
            </a:r>
            <a:r>
              <a:rPr lang="en-US" sz="2400" dirty="0"/>
              <a:t>. </a:t>
            </a:r>
            <a:endParaRPr lang="en-US" dirty="0"/>
          </a:p>
        </p:txBody>
      </p:sp>
    </p:spTree>
    <p:extLst>
      <p:ext uri="{BB962C8B-B14F-4D97-AF65-F5344CB8AC3E}">
        <p14:creationId xmlns:p14="http://schemas.microsoft.com/office/powerpoint/2010/main" val="4031949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Sabías</a:t>
            </a:r>
            <a:r>
              <a:rPr lang="en-US" dirty="0"/>
              <a:t>!?!</a:t>
            </a:r>
          </a:p>
        </p:txBody>
      </p:sp>
      <p:sp>
        <p:nvSpPr>
          <p:cNvPr id="3" name="Content Placeholder 2"/>
          <p:cNvSpPr>
            <a:spLocks noGrp="1"/>
          </p:cNvSpPr>
          <p:nvPr>
            <p:ph idx="1"/>
          </p:nvPr>
        </p:nvSpPr>
        <p:spPr>
          <a:xfrm>
            <a:off x="457200" y="1828800"/>
            <a:ext cx="7620000" cy="4267200"/>
          </a:xfrm>
        </p:spPr>
        <p:txBody>
          <a:bodyPr/>
          <a:lstStyle/>
          <a:p>
            <a:r>
              <a:rPr lang="es-ES" sz="3200" dirty="0"/>
              <a:t>Los futbolistas practican la respiración controlada</a:t>
            </a:r>
          </a:p>
          <a:p>
            <a:r>
              <a:rPr lang="en-US" sz="3200" dirty="0"/>
              <a:t>¿Por </a:t>
            </a:r>
            <a:r>
              <a:rPr lang="en-US" sz="3200" dirty="0" err="1"/>
              <a:t>qué</a:t>
            </a:r>
            <a:r>
              <a:rPr lang="en-US" sz="3200" dirty="0"/>
              <a:t>?</a:t>
            </a:r>
          </a:p>
          <a:p>
            <a:pPr lvl="2"/>
            <a:r>
              <a:rPr lang="es-ES" sz="2800" dirty="0"/>
              <a:t>Les ayuda a sentirse tranquilos</a:t>
            </a:r>
          </a:p>
          <a:p>
            <a:pPr lvl="2"/>
            <a:r>
              <a:rPr lang="es-ES" sz="2800" dirty="0"/>
              <a:t>Les ayuda a concentrarse</a:t>
            </a:r>
          </a:p>
          <a:p>
            <a:pPr lvl="2"/>
            <a:r>
              <a:rPr lang="es-ES" sz="2800" dirty="0"/>
              <a:t>Les ayuda a prepararse para el partido</a:t>
            </a:r>
            <a:endParaRPr lang="en-US" dirty="0"/>
          </a:p>
        </p:txBody>
      </p:sp>
    </p:spTree>
    <p:extLst>
      <p:ext uri="{BB962C8B-B14F-4D97-AF65-F5344CB8AC3E}">
        <p14:creationId xmlns:p14="http://schemas.microsoft.com/office/powerpoint/2010/main" val="1218695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3 Cosas que los Jugadores hacen para relajarse </a:t>
            </a:r>
            <a:r>
              <a:rPr lang="en-US" dirty="0"/>
              <a:t>…</a:t>
            </a:r>
          </a:p>
        </p:txBody>
      </p:sp>
      <p:sp>
        <p:nvSpPr>
          <p:cNvPr id="3" name="Content Placeholder 2"/>
          <p:cNvSpPr>
            <a:spLocks noGrp="1"/>
          </p:cNvSpPr>
          <p:nvPr>
            <p:ph idx="1"/>
          </p:nvPr>
        </p:nvSpPr>
        <p:spPr/>
        <p:txBody>
          <a:bodyPr>
            <a:normAutofit/>
          </a:bodyPr>
          <a:lstStyle/>
          <a:p>
            <a:r>
              <a:rPr lang="en-US" sz="3600" dirty="0"/>
              <a:t>(1) </a:t>
            </a:r>
            <a:r>
              <a:rPr lang="en-US" sz="3600" dirty="0" err="1"/>
              <a:t>Respiración</a:t>
            </a:r>
            <a:r>
              <a:rPr lang="en-US" sz="3600" dirty="0"/>
              <a:t> </a:t>
            </a:r>
            <a:r>
              <a:rPr lang="en-US" sz="3600" dirty="0" err="1"/>
              <a:t>Controlada</a:t>
            </a:r>
            <a:endParaRPr lang="en-US" sz="3600" dirty="0"/>
          </a:p>
          <a:p>
            <a:r>
              <a:rPr lang="en-US" sz="3600" dirty="0"/>
              <a:t>(2) </a:t>
            </a:r>
            <a:r>
              <a:rPr lang="en-US" sz="3600" dirty="0" err="1"/>
              <a:t>Visualización</a:t>
            </a:r>
            <a:r>
              <a:rPr lang="en-US" sz="3600" dirty="0"/>
              <a:t> </a:t>
            </a:r>
          </a:p>
          <a:p>
            <a:r>
              <a:rPr lang="en-US" sz="3600" dirty="0"/>
              <a:t>(3) </a:t>
            </a:r>
            <a:r>
              <a:rPr lang="en-US" sz="3600" dirty="0" err="1"/>
              <a:t>Relajación</a:t>
            </a:r>
            <a:r>
              <a:rPr lang="en-US" sz="3600" dirty="0"/>
              <a:t> Muscular </a:t>
            </a:r>
            <a:r>
              <a:rPr lang="en-US" sz="3600" dirty="0" err="1"/>
              <a:t>Progresiva</a:t>
            </a:r>
            <a:endParaRPr lang="en-US" sz="3600" dirty="0"/>
          </a:p>
        </p:txBody>
      </p:sp>
      <p:pic>
        <p:nvPicPr>
          <p:cNvPr id="8" name="Picture 7">
            <a:extLst>
              <a:ext uri="{FF2B5EF4-FFF2-40B4-BE49-F238E27FC236}">
                <a16:creationId xmlns:a16="http://schemas.microsoft.com/office/drawing/2014/main" id="{F1E9913D-0840-BF49-8349-5BA0AE48E4F0}"/>
              </a:ext>
            </a:extLst>
          </p:cNvPr>
          <p:cNvPicPr>
            <a:picLocks noChangeAspect="1"/>
          </p:cNvPicPr>
          <p:nvPr/>
        </p:nvPicPr>
        <p:blipFill>
          <a:blip r:embed="rId3"/>
          <a:stretch>
            <a:fillRect/>
          </a:stretch>
        </p:blipFill>
        <p:spPr>
          <a:xfrm>
            <a:off x="2400300" y="3551092"/>
            <a:ext cx="4343400" cy="3227388"/>
          </a:xfrm>
          <a:prstGeom prst="rect">
            <a:avLst/>
          </a:prstGeom>
        </p:spPr>
      </p:pic>
    </p:spTree>
    <p:extLst>
      <p:ext uri="{BB962C8B-B14F-4D97-AF65-F5344CB8AC3E}">
        <p14:creationId xmlns:p14="http://schemas.microsoft.com/office/powerpoint/2010/main" val="576623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t>¿Qué ocurre cuando un jugador lanza un tiro penal</a:t>
            </a:r>
            <a:r>
              <a:rPr lang="en-US" dirty="0"/>
              <a:t>?</a:t>
            </a:r>
          </a:p>
        </p:txBody>
      </p:sp>
    </p:spTree>
    <p:extLst>
      <p:ext uri="{BB962C8B-B14F-4D97-AF65-F5344CB8AC3E}">
        <p14:creationId xmlns:p14="http://schemas.microsoft.com/office/powerpoint/2010/main" val="126318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Tiro</a:t>
            </a:r>
            <a:r>
              <a:rPr lang="en-US" dirty="0"/>
              <a:t> Penal		</a:t>
            </a:r>
          </a:p>
        </p:txBody>
      </p:sp>
      <p:sp>
        <p:nvSpPr>
          <p:cNvPr id="3" name="Content Placeholder 2"/>
          <p:cNvSpPr>
            <a:spLocks noGrp="1"/>
          </p:cNvSpPr>
          <p:nvPr>
            <p:ph idx="1"/>
          </p:nvPr>
        </p:nvSpPr>
        <p:spPr/>
        <p:txBody>
          <a:bodyPr>
            <a:normAutofit/>
          </a:bodyPr>
          <a:lstStyle/>
          <a:p>
            <a:r>
              <a:rPr lang="es-ES" sz="3600" dirty="0"/>
              <a:t>¿Cómo sabe cuántos pasos debe dar?</a:t>
            </a:r>
          </a:p>
          <a:p>
            <a:r>
              <a:rPr lang="es-ES" sz="3600" dirty="0"/>
              <a:t>¿Cómo sabe dónde va a ir la pelota?</a:t>
            </a:r>
          </a:p>
          <a:p>
            <a:r>
              <a:rPr lang="es-ES" sz="3600" dirty="0"/>
              <a:t>¿Qué hace en el vídeo?</a:t>
            </a:r>
            <a:endParaRPr lang="en-US" sz="3600" dirty="0"/>
          </a:p>
        </p:txBody>
      </p:sp>
    </p:spTree>
    <p:extLst>
      <p:ext uri="{BB962C8B-B14F-4D97-AF65-F5344CB8AC3E}">
        <p14:creationId xmlns:p14="http://schemas.microsoft.com/office/powerpoint/2010/main" val="15757006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3.xml><?xml version="1.0" encoding="utf-8"?>
<a:theme xmlns:a="http://schemas.openxmlformats.org/drawingml/2006/main" name="Office Theme">
  <a:themeElements>
    <a:clrScheme name="Custom 12">
      <a:dk1>
        <a:srgbClr val="222A35"/>
      </a:dk1>
      <a:lt1>
        <a:sysClr val="window" lastClr="FFFFFF"/>
      </a:lt1>
      <a:dk2>
        <a:srgbClr val="525252"/>
      </a:dk2>
      <a:lt2>
        <a:srgbClr val="B9B9B9"/>
      </a:lt2>
      <a:accent1>
        <a:srgbClr val="00A39F"/>
      </a:accent1>
      <a:accent2>
        <a:srgbClr val="00A39F"/>
      </a:accent2>
      <a:accent3>
        <a:srgbClr val="808080"/>
      </a:accent3>
      <a:accent4>
        <a:srgbClr val="AFDFDF"/>
      </a:accent4>
      <a:accent5>
        <a:srgbClr val="AFDFDF"/>
      </a:accent5>
      <a:accent6>
        <a:srgbClr val="4B5D75"/>
      </a:accent6>
      <a:hlink>
        <a:srgbClr val="4B5D75"/>
      </a:hlink>
      <a:folHlink>
        <a:srgbClr val="007272"/>
      </a:folHlink>
    </a:clrScheme>
    <a:fontScheme name="Custom 14">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chemeClr val="accent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22423853_Sports award photo album_AAS_v4" id="{A8ADD10C-C8A2-4081-B8FD-9CB8EE780F98}" vid="{8ADEED8E-CAF7-41D0-90AC-B0E57C310760}"/>
    </a:ext>
  </a:extLst>
</a:theme>
</file>

<file path=ppt/theme/theme4.xml><?xml version="1.0" encoding="utf-8"?>
<a:theme xmlns:a="http://schemas.openxmlformats.org/drawingml/2006/main" name="Basketball 16x9">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ketball presentation (widescreen).potx" id="{CC5AF3F1-F1AD-46F5-B229-4E1329F06412}" vid="{B7E1BF64-2168-4738-AA42-CF7C9F7F9E9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727</TotalTime>
  <Words>1069</Words>
  <Application>Microsoft Office PowerPoint</Application>
  <PresentationFormat>On-screen Show (4:3)</PresentationFormat>
  <Paragraphs>108</Paragraphs>
  <Slides>24</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Arial</vt:lpstr>
      <vt:lpstr>Calibri</vt:lpstr>
      <vt:lpstr>Calibri Light</vt:lpstr>
      <vt:lpstr>Cambria</vt:lpstr>
      <vt:lpstr>Franklin Gothic Medium</vt:lpstr>
      <vt:lpstr>Impact</vt:lpstr>
      <vt:lpstr>Lucida Sans</vt:lpstr>
      <vt:lpstr>Symbol</vt:lpstr>
      <vt:lpstr>Times New Roman</vt:lpstr>
      <vt:lpstr>Adjacency</vt:lpstr>
      <vt:lpstr>Health Fitness 16x9</vt:lpstr>
      <vt:lpstr>Office Theme</vt:lpstr>
      <vt:lpstr>Basketball 16x9</vt:lpstr>
      <vt:lpstr>RelaJaCiÓn &amp; DEPORTES</vt:lpstr>
      <vt:lpstr>Contenido</vt:lpstr>
      <vt:lpstr>Respiración en el Tiro Libre</vt:lpstr>
      <vt:lpstr>Respiración y el Fútbol</vt:lpstr>
      <vt:lpstr>Instrucciones del Proveedor </vt:lpstr>
      <vt:lpstr>¡¿¡Sabías!?!</vt:lpstr>
      <vt:lpstr>3 Cosas que los Jugadores hacen para relajarse …</vt:lpstr>
      <vt:lpstr>¿Qué ocurre cuando un jugador lanza un tiro penal?</vt:lpstr>
      <vt:lpstr>Tiro Penal  </vt:lpstr>
      <vt:lpstr>El fútbol es un “juego mental” </vt:lpstr>
      <vt:lpstr>Pero, sólo respiró una vez …</vt:lpstr>
      <vt:lpstr>¡¡¡PRÁCTICA!!!</vt:lpstr>
      <vt:lpstr>¿Cómo desarrollamos nuestras capacidades?</vt:lpstr>
      <vt:lpstr>¡La Respiración Controlada es igual en terapia!</vt:lpstr>
      <vt:lpstr>¡Vamos a Practicar!</vt:lpstr>
      <vt:lpstr>Levantamiento de Pesas</vt:lpstr>
      <vt:lpstr>Instrucciones:</vt:lpstr>
      <vt:lpstr>Bench Press</vt:lpstr>
      <vt:lpstr>Overhead Press</vt:lpstr>
      <vt:lpstr>Elevación Lateral</vt:lpstr>
      <vt:lpstr>Leg Press</vt:lpstr>
      <vt:lpstr>Elevación de Pantorrillas</vt:lpstr>
      <vt:lpstr>Abdominales</vt:lpstr>
      <vt:lpstr>Elevación de Piernas</vt:lpstr>
    </vt:vector>
  </TitlesOfParts>
  <Company>Medical 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Breathing and Soccer</dc:title>
  <dc:creator>Windows User</dc:creator>
  <cp:lastModifiedBy>Eneida Vilella</cp:lastModifiedBy>
  <cp:revision>20</cp:revision>
  <dcterms:created xsi:type="dcterms:W3CDTF">2017-03-23T18:47:10Z</dcterms:created>
  <dcterms:modified xsi:type="dcterms:W3CDTF">2024-10-14T14:28:18Z</dcterms:modified>
</cp:coreProperties>
</file>