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1.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93" r:id="rId2"/>
    <p:sldId id="340" r:id="rId3"/>
    <p:sldId id="341" r:id="rId4"/>
    <p:sldId id="342" r:id="rId5"/>
    <p:sldId id="343" r:id="rId6"/>
    <p:sldId id="316" r:id="rId7"/>
    <p:sldId id="345" r:id="rId8"/>
    <p:sldId id="317" r:id="rId9"/>
    <p:sldId id="346" r:id="rId10"/>
    <p:sldId id="318" r:id="rId11"/>
    <p:sldId id="333" r:id="rId12"/>
    <p:sldId id="339" r:id="rId13"/>
    <p:sldId id="334" r:id="rId14"/>
    <p:sldId id="338" r:id="rId15"/>
    <p:sldId id="335" r:id="rId16"/>
    <p:sldId id="264" r:id="rId17"/>
    <p:sldId id="329" r:id="rId18"/>
    <p:sldId id="270" r:id="rId19"/>
    <p:sldId id="337" r:id="rId20"/>
    <p:sldId id="336" r:id="rId21"/>
    <p:sldId id="319" r:id="rId22"/>
    <p:sldId id="256" r:id="rId23"/>
    <p:sldId id="257" r:id="rId24"/>
    <p:sldId id="258" r:id="rId25"/>
    <p:sldId id="259" r:id="rId26"/>
    <p:sldId id="267" r:id="rId27"/>
    <p:sldId id="268" r:id="rId28"/>
    <p:sldId id="296" r:id="rId29"/>
    <p:sldId id="297" r:id="rId30"/>
    <p:sldId id="298" r:id="rId31"/>
    <p:sldId id="299" r:id="rId32"/>
    <p:sldId id="332" r:id="rId33"/>
    <p:sldId id="324" r:id="rId34"/>
    <p:sldId id="325" r:id="rId35"/>
    <p:sldId id="327" r:id="rId36"/>
    <p:sldId id="331" r:id="rId37"/>
    <p:sldId id="280" r:id="rId38"/>
    <p:sldId id="330" r:id="rId39"/>
  </p:sldIdLst>
  <p:sldSz cx="10058400" cy="7772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p15:clr>
            <a:srgbClr val="A4A3A4"/>
          </p15:clr>
        </p15:guide>
        <p15:guide id="2" pos="31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925" autoAdjust="0"/>
    <p:restoredTop sz="94619"/>
  </p:normalViewPr>
  <p:slideViewPr>
    <p:cSldViewPr snapToGrid="0" snapToObjects="1">
      <p:cViewPr varScale="1">
        <p:scale>
          <a:sx n="109" d="100"/>
          <a:sy n="109" d="100"/>
        </p:scale>
        <p:origin x="2472" y="192"/>
      </p:cViewPr>
      <p:guideLst>
        <p:guide orient="horz" pos="2448"/>
        <p:guide pos="31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C8804E-F13A-4909-9B22-275D24556C97}"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68E33AD8-D3E1-4FC5-9BA2-DEE1D84ACB84}">
      <dgm:prSet/>
      <dgm:spPr/>
      <dgm:t>
        <a:bodyPr/>
        <a:lstStyle/>
        <a:p>
          <a:r>
            <a:rPr lang="en-US"/>
            <a:t>Who do you live with? </a:t>
          </a:r>
        </a:p>
      </dgm:t>
    </dgm:pt>
    <dgm:pt modelId="{C1587C76-C5D7-489A-AA35-3EBCD2F52E2C}" type="parTrans" cxnId="{582E01B9-8046-4A4A-A7E8-D28453693274}">
      <dgm:prSet/>
      <dgm:spPr/>
      <dgm:t>
        <a:bodyPr/>
        <a:lstStyle/>
        <a:p>
          <a:endParaRPr lang="en-US"/>
        </a:p>
      </dgm:t>
    </dgm:pt>
    <dgm:pt modelId="{D4D7D68F-9880-4A74-B07C-FF4EAAF8FC1B}" type="sibTrans" cxnId="{582E01B9-8046-4A4A-A7E8-D28453693274}">
      <dgm:prSet/>
      <dgm:spPr/>
      <dgm:t>
        <a:bodyPr/>
        <a:lstStyle/>
        <a:p>
          <a:endParaRPr lang="en-US"/>
        </a:p>
      </dgm:t>
    </dgm:pt>
    <dgm:pt modelId="{14484656-633B-4DED-BA22-0389F59BC109}">
      <dgm:prSet/>
      <dgm:spPr/>
      <dgm:t>
        <a:bodyPr/>
        <a:lstStyle/>
        <a:p>
          <a:r>
            <a:rPr lang="en-US"/>
            <a:t>Who is in your family? </a:t>
          </a:r>
        </a:p>
      </dgm:t>
    </dgm:pt>
    <dgm:pt modelId="{9091891A-0EDE-442F-8B8A-BEDBC347DF0F}" type="parTrans" cxnId="{30AEF5B4-1B4F-49C9-AFA5-079D262B4E5D}">
      <dgm:prSet/>
      <dgm:spPr/>
      <dgm:t>
        <a:bodyPr/>
        <a:lstStyle/>
        <a:p>
          <a:endParaRPr lang="en-US"/>
        </a:p>
      </dgm:t>
    </dgm:pt>
    <dgm:pt modelId="{52CAEACB-6365-448F-89FC-271EE9F8C2A5}" type="sibTrans" cxnId="{30AEF5B4-1B4F-49C9-AFA5-079D262B4E5D}">
      <dgm:prSet/>
      <dgm:spPr/>
      <dgm:t>
        <a:bodyPr/>
        <a:lstStyle/>
        <a:p>
          <a:endParaRPr lang="en-US"/>
        </a:p>
      </dgm:t>
    </dgm:pt>
    <dgm:pt modelId="{BB87F78D-AE31-4614-8DCC-9B792636A20C}">
      <dgm:prSet/>
      <dgm:spPr/>
      <dgm:t>
        <a:bodyPr/>
        <a:lstStyle/>
        <a:p>
          <a:r>
            <a:rPr lang="en-US"/>
            <a:t>What are some things you like about your family? </a:t>
          </a:r>
        </a:p>
      </dgm:t>
    </dgm:pt>
    <dgm:pt modelId="{933A7DCC-C8B6-4EE0-BE88-5BB852EEA5CC}" type="parTrans" cxnId="{D7291D26-B91A-4B94-9DFF-17A7C0906BAA}">
      <dgm:prSet/>
      <dgm:spPr/>
      <dgm:t>
        <a:bodyPr/>
        <a:lstStyle/>
        <a:p>
          <a:endParaRPr lang="en-US"/>
        </a:p>
      </dgm:t>
    </dgm:pt>
    <dgm:pt modelId="{B90E8FD0-9241-4161-A796-5D832D7F950A}" type="sibTrans" cxnId="{D7291D26-B91A-4B94-9DFF-17A7C0906BAA}">
      <dgm:prSet/>
      <dgm:spPr/>
      <dgm:t>
        <a:bodyPr/>
        <a:lstStyle/>
        <a:p>
          <a:endParaRPr lang="en-US"/>
        </a:p>
      </dgm:t>
    </dgm:pt>
    <dgm:pt modelId="{CFB77140-5894-4E28-B014-BB18F695CDCE}">
      <dgm:prSet/>
      <dgm:spPr/>
      <dgm:t>
        <a:bodyPr/>
        <a:lstStyle/>
        <a:p>
          <a:r>
            <a:rPr lang="en-US"/>
            <a:t>What do you and your family like to do together? </a:t>
          </a:r>
        </a:p>
      </dgm:t>
    </dgm:pt>
    <dgm:pt modelId="{97B40246-9301-435C-9331-08A2FF605398}" type="parTrans" cxnId="{73060980-6D44-453C-BF0D-77070CA41497}">
      <dgm:prSet/>
      <dgm:spPr/>
      <dgm:t>
        <a:bodyPr/>
        <a:lstStyle/>
        <a:p>
          <a:endParaRPr lang="en-US"/>
        </a:p>
      </dgm:t>
    </dgm:pt>
    <dgm:pt modelId="{FC64045C-53C1-4E04-9729-49804F4E8B88}" type="sibTrans" cxnId="{73060980-6D44-453C-BF0D-77070CA41497}">
      <dgm:prSet/>
      <dgm:spPr/>
      <dgm:t>
        <a:bodyPr/>
        <a:lstStyle/>
        <a:p>
          <a:endParaRPr lang="en-US"/>
        </a:p>
      </dgm:t>
    </dgm:pt>
    <dgm:pt modelId="{93D7552A-4697-4DFD-942E-42011FDE2004}" type="pres">
      <dgm:prSet presAssocID="{6FC8804E-F13A-4909-9B22-275D24556C97}" presName="linear" presStyleCnt="0">
        <dgm:presLayoutVars>
          <dgm:animLvl val="lvl"/>
          <dgm:resizeHandles val="exact"/>
        </dgm:presLayoutVars>
      </dgm:prSet>
      <dgm:spPr/>
    </dgm:pt>
    <dgm:pt modelId="{FCC03C36-1FFB-4AEE-B3B2-9A9E61F28B71}" type="pres">
      <dgm:prSet presAssocID="{68E33AD8-D3E1-4FC5-9BA2-DEE1D84ACB84}" presName="parentText" presStyleLbl="node1" presStyleIdx="0" presStyleCnt="4">
        <dgm:presLayoutVars>
          <dgm:chMax val="0"/>
          <dgm:bulletEnabled val="1"/>
        </dgm:presLayoutVars>
      </dgm:prSet>
      <dgm:spPr/>
    </dgm:pt>
    <dgm:pt modelId="{A6375644-3F20-4BD6-B6D1-3ECCB94FEA61}" type="pres">
      <dgm:prSet presAssocID="{D4D7D68F-9880-4A74-B07C-FF4EAAF8FC1B}" presName="spacer" presStyleCnt="0"/>
      <dgm:spPr/>
    </dgm:pt>
    <dgm:pt modelId="{22F4ABF4-F728-4255-9F39-CF5296E6A0A7}" type="pres">
      <dgm:prSet presAssocID="{14484656-633B-4DED-BA22-0389F59BC109}" presName="parentText" presStyleLbl="node1" presStyleIdx="1" presStyleCnt="4">
        <dgm:presLayoutVars>
          <dgm:chMax val="0"/>
          <dgm:bulletEnabled val="1"/>
        </dgm:presLayoutVars>
      </dgm:prSet>
      <dgm:spPr/>
    </dgm:pt>
    <dgm:pt modelId="{AFE9379F-C0E6-45CA-B7BF-9D130D2CF313}" type="pres">
      <dgm:prSet presAssocID="{52CAEACB-6365-448F-89FC-271EE9F8C2A5}" presName="spacer" presStyleCnt="0"/>
      <dgm:spPr/>
    </dgm:pt>
    <dgm:pt modelId="{D25F4289-046F-4DB6-9EEB-5B4FFF8E253D}" type="pres">
      <dgm:prSet presAssocID="{BB87F78D-AE31-4614-8DCC-9B792636A20C}" presName="parentText" presStyleLbl="node1" presStyleIdx="2" presStyleCnt="4">
        <dgm:presLayoutVars>
          <dgm:chMax val="0"/>
          <dgm:bulletEnabled val="1"/>
        </dgm:presLayoutVars>
      </dgm:prSet>
      <dgm:spPr/>
    </dgm:pt>
    <dgm:pt modelId="{738F188F-FA07-4E64-BCA5-5667CBD506EA}" type="pres">
      <dgm:prSet presAssocID="{B90E8FD0-9241-4161-A796-5D832D7F950A}" presName="spacer" presStyleCnt="0"/>
      <dgm:spPr/>
    </dgm:pt>
    <dgm:pt modelId="{CF897C7F-71EA-4177-BA66-4C227D07AC0A}" type="pres">
      <dgm:prSet presAssocID="{CFB77140-5894-4E28-B014-BB18F695CDCE}" presName="parentText" presStyleLbl="node1" presStyleIdx="3" presStyleCnt="4">
        <dgm:presLayoutVars>
          <dgm:chMax val="0"/>
          <dgm:bulletEnabled val="1"/>
        </dgm:presLayoutVars>
      </dgm:prSet>
      <dgm:spPr/>
    </dgm:pt>
  </dgm:ptLst>
  <dgm:cxnLst>
    <dgm:cxn modelId="{D7291D26-B91A-4B94-9DFF-17A7C0906BAA}" srcId="{6FC8804E-F13A-4909-9B22-275D24556C97}" destId="{BB87F78D-AE31-4614-8DCC-9B792636A20C}" srcOrd="2" destOrd="0" parTransId="{933A7DCC-C8B6-4EE0-BE88-5BB852EEA5CC}" sibTransId="{B90E8FD0-9241-4161-A796-5D832D7F950A}"/>
    <dgm:cxn modelId="{2A099F3E-472B-475D-A958-0F21B98EC37E}" type="presOf" srcId="{CFB77140-5894-4E28-B014-BB18F695CDCE}" destId="{CF897C7F-71EA-4177-BA66-4C227D07AC0A}" srcOrd="0" destOrd="0" presId="urn:microsoft.com/office/officeart/2005/8/layout/vList2"/>
    <dgm:cxn modelId="{263EBC58-4AF0-4B94-A988-759460326CD6}" type="presOf" srcId="{BB87F78D-AE31-4614-8DCC-9B792636A20C}" destId="{D25F4289-046F-4DB6-9EEB-5B4FFF8E253D}" srcOrd="0" destOrd="0" presId="urn:microsoft.com/office/officeart/2005/8/layout/vList2"/>
    <dgm:cxn modelId="{73060980-6D44-453C-BF0D-77070CA41497}" srcId="{6FC8804E-F13A-4909-9B22-275D24556C97}" destId="{CFB77140-5894-4E28-B014-BB18F695CDCE}" srcOrd="3" destOrd="0" parTransId="{97B40246-9301-435C-9331-08A2FF605398}" sibTransId="{FC64045C-53C1-4E04-9729-49804F4E8B88}"/>
    <dgm:cxn modelId="{75EFC487-9EDD-4FED-8D13-BF85F8BEBA53}" type="presOf" srcId="{6FC8804E-F13A-4909-9B22-275D24556C97}" destId="{93D7552A-4697-4DFD-942E-42011FDE2004}" srcOrd="0" destOrd="0" presId="urn:microsoft.com/office/officeart/2005/8/layout/vList2"/>
    <dgm:cxn modelId="{EDB9BA9E-1008-4D54-AC72-0357FD0AE9CD}" type="presOf" srcId="{68E33AD8-D3E1-4FC5-9BA2-DEE1D84ACB84}" destId="{FCC03C36-1FFB-4AEE-B3B2-9A9E61F28B71}" srcOrd="0" destOrd="0" presId="urn:microsoft.com/office/officeart/2005/8/layout/vList2"/>
    <dgm:cxn modelId="{B12925AF-4B03-4919-BBF5-9B7D043DA4D0}" type="presOf" srcId="{14484656-633B-4DED-BA22-0389F59BC109}" destId="{22F4ABF4-F728-4255-9F39-CF5296E6A0A7}" srcOrd="0" destOrd="0" presId="urn:microsoft.com/office/officeart/2005/8/layout/vList2"/>
    <dgm:cxn modelId="{30AEF5B4-1B4F-49C9-AFA5-079D262B4E5D}" srcId="{6FC8804E-F13A-4909-9B22-275D24556C97}" destId="{14484656-633B-4DED-BA22-0389F59BC109}" srcOrd="1" destOrd="0" parTransId="{9091891A-0EDE-442F-8B8A-BEDBC347DF0F}" sibTransId="{52CAEACB-6365-448F-89FC-271EE9F8C2A5}"/>
    <dgm:cxn modelId="{582E01B9-8046-4A4A-A7E8-D28453693274}" srcId="{6FC8804E-F13A-4909-9B22-275D24556C97}" destId="{68E33AD8-D3E1-4FC5-9BA2-DEE1D84ACB84}" srcOrd="0" destOrd="0" parTransId="{C1587C76-C5D7-489A-AA35-3EBCD2F52E2C}" sibTransId="{D4D7D68F-9880-4A74-B07C-FF4EAAF8FC1B}"/>
    <dgm:cxn modelId="{41B587AF-7BA6-4271-B6BD-8AC3D43BD2F2}" type="presParOf" srcId="{93D7552A-4697-4DFD-942E-42011FDE2004}" destId="{FCC03C36-1FFB-4AEE-B3B2-9A9E61F28B71}" srcOrd="0" destOrd="0" presId="urn:microsoft.com/office/officeart/2005/8/layout/vList2"/>
    <dgm:cxn modelId="{33CD1CAB-454C-4F67-A4B7-CF43C67F32CE}" type="presParOf" srcId="{93D7552A-4697-4DFD-942E-42011FDE2004}" destId="{A6375644-3F20-4BD6-B6D1-3ECCB94FEA61}" srcOrd="1" destOrd="0" presId="urn:microsoft.com/office/officeart/2005/8/layout/vList2"/>
    <dgm:cxn modelId="{6CEB07B0-A3E7-4BF9-9C12-ACC4363A9D76}" type="presParOf" srcId="{93D7552A-4697-4DFD-942E-42011FDE2004}" destId="{22F4ABF4-F728-4255-9F39-CF5296E6A0A7}" srcOrd="2" destOrd="0" presId="urn:microsoft.com/office/officeart/2005/8/layout/vList2"/>
    <dgm:cxn modelId="{F5A88299-F9A5-47B7-90DD-9C74498A9C9A}" type="presParOf" srcId="{93D7552A-4697-4DFD-942E-42011FDE2004}" destId="{AFE9379F-C0E6-45CA-B7BF-9D130D2CF313}" srcOrd="3" destOrd="0" presId="urn:microsoft.com/office/officeart/2005/8/layout/vList2"/>
    <dgm:cxn modelId="{C266C78D-4E62-45D9-8E59-822517FEB887}" type="presParOf" srcId="{93D7552A-4697-4DFD-942E-42011FDE2004}" destId="{D25F4289-046F-4DB6-9EEB-5B4FFF8E253D}" srcOrd="4" destOrd="0" presId="urn:microsoft.com/office/officeart/2005/8/layout/vList2"/>
    <dgm:cxn modelId="{CA1BE938-9236-46AB-8E16-2736941763F2}" type="presParOf" srcId="{93D7552A-4697-4DFD-942E-42011FDE2004}" destId="{738F188F-FA07-4E64-BCA5-5667CBD506EA}" srcOrd="5" destOrd="0" presId="urn:microsoft.com/office/officeart/2005/8/layout/vList2"/>
    <dgm:cxn modelId="{D48CEB3D-E50F-4A07-982C-E0176E639372}" type="presParOf" srcId="{93D7552A-4697-4DFD-942E-42011FDE2004}" destId="{CF897C7F-71EA-4177-BA66-4C227D07AC0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ECE1E3-9577-4887-9F08-35859EE71639}" type="doc">
      <dgm:prSet loTypeId="urn:microsoft.com/office/officeart/2005/8/layout/cycle1" loCatId="cycle" qsTypeId="urn:microsoft.com/office/officeart/2005/8/quickstyle/simple1" qsCatId="simple" csTypeId="urn:microsoft.com/office/officeart/2005/8/colors/accent1_2" csCatId="accent1"/>
      <dgm:spPr/>
      <dgm:t>
        <a:bodyPr/>
        <a:lstStyle/>
        <a:p>
          <a:endParaRPr lang="en-US"/>
        </a:p>
      </dgm:t>
    </dgm:pt>
    <dgm:pt modelId="{95ADEACB-DB7D-4971-B097-6CA882A31241}">
      <dgm:prSet/>
      <dgm:spPr/>
      <dgm:t>
        <a:bodyPr/>
        <a:lstStyle/>
        <a:p>
          <a:r>
            <a:rPr lang="en-US"/>
            <a:t>Face</a:t>
          </a:r>
        </a:p>
      </dgm:t>
    </dgm:pt>
    <dgm:pt modelId="{BD3D3C58-5D1B-43E4-A2B4-2E144D4FA939}" type="parTrans" cxnId="{A813D687-6893-4E30-AE34-6EF4D6756109}">
      <dgm:prSet/>
      <dgm:spPr/>
      <dgm:t>
        <a:bodyPr/>
        <a:lstStyle/>
        <a:p>
          <a:endParaRPr lang="en-US"/>
        </a:p>
      </dgm:t>
    </dgm:pt>
    <dgm:pt modelId="{0DA7FC9D-A7E7-42A1-89D9-2E8153984BFE}" type="sibTrans" cxnId="{A813D687-6893-4E30-AE34-6EF4D6756109}">
      <dgm:prSet/>
      <dgm:spPr/>
      <dgm:t>
        <a:bodyPr/>
        <a:lstStyle/>
        <a:p>
          <a:endParaRPr lang="en-US"/>
        </a:p>
      </dgm:t>
    </dgm:pt>
    <dgm:pt modelId="{F7D6EB49-9C5A-467E-B6D1-6E00079FDADD}">
      <dgm:prSet/>
      <dgm:spPr/>
      <dgm:t>
        <a:bodyPr/>
        <a:lstStyle/>
        <a:p>
          <a:r>
            <a:rPr lang="en-US"/>
            <a:t>Mouth</a:t>
          </a:r>
        </a:p>
      </dgm:t>
    </dgm:pt>
    <dgm:pt modelId="{FD6FE39B-7F48-4971-8260-FFDAE07B21CE}" type="parTrans" cxnId="{FD1E9B49-5DD7-4F92-AF1D-4D7622DD9C93}">
      <dgm:prSet/>
      <dgm:spPr/>
      <dgm:t>
        <a:bodyPr/>
        <a:lstStyle/>
        <a:p>
          <a:endParaRPr lang="en-US"/>
        </a:p>
      </dgm:t>
    </dgm:pt>
    <dgm:pt modelId="{BCCB4352-EF8D-437A-8523-58D6A456D4C1}" type="sibTrans" cxnId="{FD1E9B49-5DD7-4F92-AF1D-4D7622DD9C93}">
      <dgm:prSet/>
      <dgm:spPr/>
      <dgm:t>
        <a:bodyPr/>
        <a:lstStyle/>
        <a:p>
          <a:endParaRPr lang="en-US"/>
        </a:p>
      </dgm:t>
    </dgm:pt>
    <dgm:pt modelId="{9AB243E3-D881-4143-8136-32931857C9B0}">
      <dgm:prSet/>
      <dgm:spPr/>
      <dgm:t>
        <a:bodyPr/>
        <a:lstStyle/>
        <a:p>
          <a:r>
            <a:rPr lang="en-US"/>
            <a:t>Shoulders</a:t>
          </a:r>
        </a:p>
      </dgm:t>
    </dgm:pt>
    <dgm:pt modelId="{2C699071-BC59-487E-9C74-29B4396296A4}" type="parTrans" cxnId="{4B068F01-3294-4E5F-BCD5-5813FC8DED0D}">
      <dgm:prSet/>
      <dgm:spPr/>
      <dgm:t>
        <a:bodyPr/>
        <a:lstStyle/>
        <a:p>
          <a:endParaRPr lang="en-US"/>
        </a:p>
      </dgm:t>
    </dgm:pt>
    <dgm:pt modelId="{4166BD74-EB26-4E01-96DA-8B38BB42B553}" type="sibTrans" cxnId="{4B068F01-3294-4E5F-BCD5-5813FC8DED0D}">
      <dgm:prSet/>
      <dgm:spPr/>
      <dgm:t>
        <a:bodyPr/>
        <a:lstStyle/>
        <a:p>
          <a:endParaRPr lang="en-US"/>
        </a:p>
      </dgm:t>
    </dgm:pt>
    <dgm:pt modelId="{0CA827D4-963D-4F61-A205-BE2034AA4EE7}">
      <dgm:prSet/>
      <dgm:spPr/>
      <dgm:t>
        <a:bodyPr/>
        <a:lstStyle/>
        <a:p>
          <a:r>
            <a:rPr lang="en-US"/>
            <a:t>Arms</a:t>
          </a:r>
        </a:p>
      </dgm:t>
    </dgm:pt>
    <dgm:pt modelId="{93FB75E7-7D04-47D2-9A4E-2CD9A6D992A0}" type="parTrans" cxnId="{44F52241-3FCF-42B4-86B4-CB49C5634A97}">
      <dgm:prSet/>
      <dgm:spPr/>
      <dgm:t>
        <a:bodyPr/>
        <a:lstStyle/>
        <a:p>
          <a:endParaRPr lang="en-US"/>
        </a:p>
      </dgm:t>
    </dgm:pt>
    <dgm:pt modelId="{0AB193E7-D81A-4BA7-B5D1-7BCC7B756869}" type="sibTrans" cxnId="{44F52241-3FCF-42B4-86B4-CB49C5634A97}">
      <dgm:prSet/>
      <dgm:spPr/>
      <dgm:t>
        <a:bodyPr/>
        <a:lstStyle/>
        <a:p>
          <a:endParaRPr lang="en-US"/>
        </a:p>
      </dgm:t>
    </dgm:pt>
    <dgm:pt modelId="{03879331-A21A-4724-BEB9-DF11A9712BD4}">
      <dgm:prSet/>
      <dgm:spPr/>
      <dgm:t>
        <a:bodyPr/>
        <a:lstStyle/>
        <a:p>
          <a:r>
            <a:rPr lang="en-US"/>
            <a:t>Hands</a:t>
          </a:r>
        </a:p>
      </dgm:t>
    </dgm:pt>
    <dgm:pt modelId="{24D0358E-4333-4A2C-8AA9-DDE165647D26}" type="parTrans" cxnId="{69B8F590-B60D-4C28-B136-1618A019E3BD}">
      <dgm:prSet/>
      <dgm:spPr/>
      <dgm:t>
        <a:bodyPr/>
        <a:lstStyle/>
        <a:p>
          <a:endParaRPr lang="en-US"/>
        </a:p>
      </dgm:t>
    </dgm:pt>
    <dgm:pt modelId="{B6995CCC-332E-4E0E-A10E-39BE896CC007}" type="sibTrans" cxnId="{69B8F590-B60D-4C28-B136-1618A019E3BD}">
      <dgm:prSet/>
      <dgm:spPr/>
      <dgm:t>
        <a:bodyPr/>
        <a:lstStyle/>
        <a:p>
          <a:endParaRPr lang="en-US"/>
        </a:p>
      </dgm:t>
    </dgm:pt>
    <dgm:pt modelId="{9A8E4BBF-1E55-48A8-A287-5A6B848A462B}">
      <dgm:prSet/>
      <dgm:spPr/>
      <dgm:t>
        <a:bodyPr/>
        <a:lstStyle/>
        <a:p>
          <a:r>
            <a:rPr lang="en-US"/>
            <a:t>Stomach</a:t>
          </a:r>
        </a:p>
      </dgm:t>
    </dgm:pt>
    <dgm:pt modelId="{12FC011E-4DFE-44CF-ABF8-2ED5A986328C}" type="parTrans" cxnId="{B1AA34FE-5716-4C55-8CC1-83D38F678D67}">
      <dgm:prSet/>
      <dgm:spPr/>
      <dgm:t>
        <a:bodyPr/>
        <a:lstStyle/>
        <a:p>
          <a:endParaRPr lang="en-US"/>
        </a:p>
      </dgm:t>
    </dgm:pt>
    <dgm:pt modelId="{962BD6D7-4310-4A8F-B73F-93349B54CE77}" type="sibTrans" cxnId="{B1AA34FE-5716-4C55-8CC1-83D38F678D67}">
      <dgm:prSet/>
      <dgm:spPr/>
      <dgm:t>
        <a:bodyPr/>
        <a:lstStyle/>
        <a:p>
          <a:endParaRPr lang="en-US"/>
        </a:p>
      </dgm:t>
    </dgm:pt>
    <dgm:pt modelId="{68EF1957-DBE1-4A41-B165-6B6BA48E11BF}">
      <dgm:prSet/>
      <dgm:spPr/>
      <dgm:t>
        <a:bodyPr/>
        <a:lstStyle/>
        <a:p>
          <a:r>
            <a:rPr lang="en-US"/>
            <a:t>Legs</a:t>
          </a:r>
        </a:p>
      </dgm:t>
    </dgm:pt>
    <dgm:pt modelId="{4B86DF64-0DA1-4CC8-A369-9E1086253671}" type="parTrans" cxnId="{21663624-CA4B-44F1-AAAF-9CC28C50E10F}">
      <dgm:prSet/>
      <dgm:spPr/>
      <dgm:t>
        <a:bodyPr/>
        <a:lstStyle/>
        <a:p>
          <a:endParaRPr lang="en-US"/>
        </a:p>
      </dgm:t>
    </dgm:pt>
    <dgm:pt modelId="{83196828-21A3-4CF0-B428-B9EFFEB68096}" type="sibTrans" cxnId="{21663624-CA4B-44F1-AAAF-9CC28C50E10F}">
      <dgm:prSet/>
      <dgm:spPr/>
      <dgm:t>
        <a:bodyPr/>
        <a:lstStyle/>
        <a:p>
          <a:endParaRPr lang="en-US"/>
        </a:p>
      </dgm:t>
    </dgm:pt>
    <dgm:pt modelId="{65A2D222-CC3F-4E6C-94B6-4F6C3C74AF4D}" type="pres">
      <dgm:prSet presAssocID="{FCECE1E3-9577-4887-9F08-35859EE71639}" presName="cycle" presStyleCnt="0">
        <dgm:presLayoutVars>
          <dgm:dir/>
          <dgm:resizeHandles val="exact"/>
        </dgm:presLayoutVars>
      </dgm:prSet>
      <dgm:spPr/>
    </dgm:pt>
    <dgm:pt modelId="{0D7CA3C3-F66F-4D64-A714-2782790B2686}" type="pres">
      <dgm:prSet presAssocID="{95ADEACB-DB7D-4971-B097-6CA882A31241}" presName="dummy" presStyleCnt="0"/>
      <dgm:spPr/>
    </dgm:pt>
    <dgm:pt modelId="{A7FE370A-0B05-4338-A669-51D95623E6CD}" type="pres">
      <dgm:prSet presAssocID="{95ADEACB-DB7D-4971-B097-6CA882A31241}" presName="node" presStyleLbl="revTx" presStyleIdx="0" presStyleCnt="7">
        <dgm:presLayoutVars>
          <dgm:bulletEnabled val="1"/>
        </dgm:presLayoutVars>
      </dgm:prSet>
      <dgm:spPr/>
    </dgm:pt>
    <dgm:pt modelId="{0B0A189F-2374-446E-B500-471F02C7D76E}" type="pres">
      <dgm:prSet presAssocID="{0DA7FC9D-A7E7-42A1-89D9-2E8153984BFE}" presName="sibTrans" presStyleLbl="node1" presStyleIdx="0" presStyleCnt="7"/>
      <dgm:spPr/>
    </dgm:pt>
    <dgm:pt modelId="{FA14A79E-D934-4055-B9F7-0BFAD094DE5A}" type="pres">
      <dgm:prSet presAssocID="{F7D6EB49-9C5A-467E-B6D1-6E00079FDADD}" presName="dummy" presStyleCnt="0"/>
      <dgm:spPr/>
    </dgm:pt>
    <dgm:pt modelId="{C13299AA-DBEB-4B0C-A5C8-0623769084D8}" type="pres">
      <dgm:prSet presAssocID="{F7D6EB49-9C5A-467E-B6D1-6E00079FDADD}" presName="node" presStyleLbl="revTx" presStyleIdx="1" presStyleCnt="7">
        <dgm:presLayoutVars>
          <dgm:bulletEnabled val="1"/>
        </dgm:presLayoutVars>
      </dgm:prSet>
      <dgm:spPr/>
    </dgm:pt>
    <dgm:pt modelId="{85943012-3400-4482-A30D-634D630D5108}" type="pres">
      <dgm:prSet presAssocID="{BCCB4352-EF8D-437A-8523-58D6A456D4C1}" presName="sibTrans" presStyleLbl="node1" presStyleIdx="1" presStyleCnt="7"/>
      <dgm:spPr/>
    </dgm:pt>
    <dgm:pt modelId="{75DC9FCC-405C-4D82-9267-8A906C6EBBA8}" type="pres">
      <dgm:prSet presAssocID="{9AB243E3-D881-4143-8136-32931857C9B0}" presName="dummy" presStyleCnt="0"/>
      <dgm:spPr/>
    </dgm:pt>
    <dgm:pt modelId="{D3FF92FF-3B02-47D8-9F1E-A34F50F4CC62}" type="pres">
      <dgm:prSet presAssocID="{9AB243E3-D881-4143-8136-32931857C9B0}" presName="node" presStyleLbl="revTx" presStyleIdx="2" presStyleCnt="7">
        <dgm:presLayoutVars>
          <dgm:bulletEnabled val="1"/>
        </dgm:presLayoutVars>
      </dgm:prSet>
      <dgm:spPr/>
    </dgm:pt>
    <dgm:pt modelId="{D6939837-B7B6-40FE-B34F-F888978E0755}" type="pres">
      <dgm:prSet presAssocID="{4166BD74-EB26-4E01-96DA-8B38BB42B553}" presName="sibTrans" presStyleLbl="node1" presStyleIdx="2" presStyleCnt="7"/>
      <dgm:spPr/>
    </dgm:pt>
    <dgm:pt modelId="{65925EDB-39D4-4C3D-B9F6-6C7CD6DCD576}" type="pres">
      <dgm:prSet presAssocID="{0CA827D4-963D-4F61-A205-BE2034AA4EE7}" presName="dummy" presStyleCnt="0"/>
      <dgm:spPr/>
    </dgm:pt>
    <dgm:pt modelId="{3D753BA0-F628-477A-817A-2DBE43C7766F}" type="pres">
      <dgm:prSet presAssocID="{0CA827D4-963D-4F61-A205-BE2034AA4EE7}" presName="node" presStyleLbl="revTx" presStyleIdx="3" presStyleCnt="7">
        <dgm:presLayoutVars>
          <dgm:bulletEnabled val="1"/>
        </dgm:presLayoutVars>
      </dgm:prSet>
      <dgm:spPr/>
    </dgm:pt>
    <dgm:pt modelId="{A184174D-0693-4CFA-967C-660E22F2480C}" type="pres">
      <dgm:prSet presAssocID="{0AB193E7-D81A-4BA7-B5D1-7BCC7B756869}" presName="sibTrans" presStyleLbl="node1" presStyleIdx="3" presStyleCnt="7"/>
      <dgm:spPr/>
    </dgm:pt>
    <dgm:pt modelId="{BC7281BF-F8ED-4F48-BF2B-25A5D6749EF1}" type="pres">
      <dgm:prSet presAssocID="{03879331-A21A-4724-BEB9-DF11A9712BD4}" presName="dummy" presStyleCnt="0"/>
      <dgm:spPr/>
    </dgm:pt>
    <dgm:pt modelId="{B890AA36-2861-483C-9247-328F242EAE7B}" type="pres">
      <dgm:prSet presAssocID="{03879331-A21A-4724-BEB9-DF11A9712BD4}" presName="node" presStyleLbl="revTx" presStyleIdx="4" presStyleCnt="7">
        <dgm:presLayoutVars>
          <dgm:bulletEnabled val="1"/>
        </dgm:presLayoutVars>
      </dgm:prSet>
      <dgm:spPr/>
    </dgm:pt>
    <dgm:pt modelId="{7CD79035-95BD-4997-A3FF-35724EC6FB33}" type="pres">
      <dgm:prSet presAssocID="{B6995CCC-332E-4E0E-A10E-39BE896CC007}" presName="sibTrans" presStyleLbl="node1" presStyleIdx="4" presStyleCnt="7"/>
      <dgm:spPr/>
    </dgm:pt>
    <dgm:pt modelId="{F901CB4C-4BE2-4209-95CC-93C86D499845}" type="pres">
      <dgm:prSet presAssocID="{9A8E4BBF-1E55-48A8-A287-5A6B848A462B}" presName="dummy" presStyleCnt="0"/>
      <dgm:spPr/>
    </dgm:pt>
    <dgm:pt modelId="{7C13B88E-1F96-4BE0-B136-8F787CE0A619}" type="pres">
      <dgm:prSet presAssocID="{9A8E4BBF-1E55-48A8-A287-5A6B848A462B}" presName="node" presStyleLbl="revTx" presStyleIdx="5" presStyleCnt="7">
        <dgm:presLayoutVars>
          <dgm:bulletEnabled val="1"/>
        </dgm:presLayoutVars>
      </dgm:prSet>
      <dgm:spPr/>
    </dgm:pt>
    <dgm:pt modelId="{9E4F41A8-B03E-4D98-8646-E929D47EA442}" type="pres">
      <dgm:prSet presAssocID="{962BD6D7-4310-4A8F-B73F-93349B54CE77}" presName="sibTrans" presStyleLbl="node1" presStyleIdx="5" presStyleCnt="7"/>
      <dgm:spPr/>
    </dgm:pt>
    <dgm:pt modelId="{5C2DF91C-DF84-41F9-9AB4-FF5D1346DEF4}" type="pres">
      <dgm:prSet presAssocID="{68EF1957-DBE1-4A41-B165-6B6BA48E11BF}" presName="dummy" presStyleCnt="0"/>
      <dgm:spPr/>
    </dgm:pt>
    <dgm:pt modelId="{684E7006-63A3-4752-BB61-AF355E220884}" type="pres">
      <dgm:prSet presAssocID="{68EF1957-DBE1-4A41-B165-6B6BA48E11BF}" presName="node" presStyleLbl="revTx" presStyleIdx="6" presStyleCnt="7">
        <dgm:presLayoutVars>
          <dgm:bulletEnabled val="1"/>
        </dgm:presLayoutVars>
      </dgm:prSet>
      <dgm:spPr/>
    </dgm:pt>
    <dgm:pt modelId="{266C8B71-399D-4D0B-A14B-05E5FE00A5D7}" type="pres">
      <dgm:prSet presAssocID="{83196828-21A3-4CF0-B428-B9EFFEB68096}" presName="sibTrans" presStyleLbl="node1" presStyleIdx="6" presStyleCnt="7"/>
      <dgm:spPr/>
    </dgm:pt>
  </dgm:ptLst>
  <dgm:cxnLst>
    <dgm:cxn modelId="{5A5A8300-7252-43FA-A169-0B730437D42C}" type="presOf" srcId="{83196828-21A3-4CF0-B428-B9EFFEB68096}" destId="{266C8B71-399D-4D0B-A14B-05E5FE00A5D7}" srcOrd="0" destOrd="0" presId="urn:microsoft.com/office/officeart/2005/8/layout/cycle1"/>
    <dgm:cxn modelId="{4B068F01-3294-4E5F-BCD5-5813FC8DED0D}" srcId="{FCECE1E3-9577-4887-9F08-35859EE71639}" destId="{9AB243E3-D881-4143-8136-32931857C9B0}" srcOrd="2" destOrd="0" parTransId="{2C699071-BC59-487E-9C74-29B4396296A4}" sibTransId="{4166BD74-EB26-4E01-96DA-8B38BB42B553}"/>
    <dgm:cxn modelId="{8323E41A-A768-4B6A-9A2F-0CEB5C092F37}" type="presOf" srcId="{0AB193E7-D81A-4BA7-B5D1-7BCC7B756869}" destId="{A184174D-0693-4CFA-967C-660E22F2480C}" srcOrd="0" destOrd="0" presId="urn:microsoft.com/office/officeart/2005/8/layout/cycle1"/>
    <dgm:cxn modelId="{21663624-CA4B-44F1-AAAF-9CC28C50E10F}" srcId="{FCECE1E3-9577-4887-9F08-35859EE71639}" destId="{68EF1957-DBE1-4A41-B165-6B6BA48E11BF}" srcOrd="6" destOrd="0" parTransId="{4B86DF64-0DA1-4CC8-A369-9E1086253671}" sibTransId="{83196828-21A3-4CF0-B428-B9EFFEB68096}"/>
    <dgm:cxn modelId="{3EA27825-0FFD-4FAB-AA39-5BB28D1F810D}" type="presOf" srcId="{B6995CCC-332E-4E0E-A10E-39BE896CC007}" destId="{7CD79035-95BD-4997-A3FF-35724EC6FB33}" srcOrd="0" destOrd="0" presId="urn:microsoft.com/office/officeart/2005/8/layout/cycle1"/>
    <dgm:cxn modelId="{6507BB27-5CBA-47DD-BA5A-A656621DB1A1}" type="presOf" srcId="{0CA827D4-963D-4F61-A205-BE2034AA4EE7}" destId="{3D753BA0-F628-477A-817A-2DBE43C7766F}" srcOrd="0" destOrd="0" presId="urn:microsoft.com/office/officeart/2005/8/layout/cycle1"/>
    <dgm:cxn modelId="{44F52241-3FCF-42B4-86B4-CB49C5634A97}" srcId="{FCECE1E3-9577-4887-9F08-35859EE71639}" destId="{0CA827D4-963D-4F61-A205-BE2034AA4EE7}" srcOrd="3" destOrd="0" parTransId="{93FB75E7-7D04-47D2-9A4E-2CD9A6D992A0}" sibTransId="{0AB193E7-D81A-4BA7-B5D1-7BCC7B756869}"/>
    <dgm:cxn modelId="{FD1E9B49-5DD7-4F92-AF1D-4D7622DD9C93}" srcId="{FCECE1E3-9577-4887-9F08-35859EE71639}" destId="{F7D6EB49-9C5A-467E-B6D1-6E00079FDADD}" srcOrd="1" destOrd="0" parTransId="{FD6FE39B-7F48-4971-8260-FFDAE07B21CE}" sibTransId="{BCCB4352-EF8D-437A-8523-58D6A456D4C1}"/>
    <dgm:cxn modelId="{4B59B766-64E4-4306-BA2A-89CA87B3022D}" type="presOf" srcId="{FCECE1E3-9577-4887-9F08-35859EE71639}" destId="{65A2D222-CC3F-4E6C-94B6-4F6C3C74AF4D}" srcOrd="0" destOrd="0" presId="urn:microsoft.com/office/officeart/2005/8/layout/cycle1"/>
    <dgm:cxn modelId="{F7026F6A-2C09-4710-BE39-3A3603BBFAE1}" type="presOf" srcId="{68EF1957-DBE1-4A41-B165-6B6BA48E11BF}" destId="{684E7006-63A3-4752-BB61-AF355E220884}" srcOrd="0" destOrd="0" presId="urn:microsoft.com/office/officeart/2005/8/layout/cycle1"/>
    <dgm:cxn modelId="{71546673-E687-45BC-856C-2630A45144F5}" type="presOf" srcId="{95ADEACB-DB7D-4971-B097-6CA882A31241}" destId="{A7FE370A-0B05-4338-A669-51D95623E6CD}" srcOrd="0" destOrd="0" presId="urn:microsoft.com/office/officeart/2005/8/layout/cycle1"/>
    <dgm:cxn modelId="{E9FB0383-B750-4B54-A6BB-AA30CA172AC3}" type="presOf" srcId="{F7D6EB49-9C5A-467E-B6D1-6E00079FDADD}" destId="{C13299AA-DBEB-4B0C-A5C8-0623769084D8}" srcOrd="0" destOrd="0" presId="urn:microsoft.com/office/officeart/2005/8/layout/cycle1"/>
    <dgm:cxn modelId="{A813D687-6893-4E30-AE34-6EF4D6756109}" srcId="{FCECE1E3-9577-4887-9F08-35859EE71639}" destId="{95ADEACB-DB7D-4971-B097-6CA882A31241}" srcOrd="0" destOrd="0" parTransId="{BD3D3C58-5D1B-43E4-A2B4-2E144D4FA939}" sibTransId="{0DA7FC9D-A7E7-42A1-89D9-2E8153984BFE}"/>
    <dgm:cxn modelId="{69B8F590-B60D-4C28-B136-1618A019E3BD}" srcId="{FCECE1E3-9577-4887-9F08-35859EE71639}" destId="{03879331-A21A-4724-BEB9-DF11A9712BD4}" srcOrd="4" destOrd="0" parTransId="{24D0358E-4333-4A2C-8AA9-DDE165647D26}" sibTransId="{B6995CCC-332E-4E0E-A10E-39BE896CC007}"/>
    <dgm:cxn modelId="{3CF1BCA1-2637-4E6A-8281-A4761C51DBDD}" type="presOf" srcId="{0DA7FC9D-A7E7-42A1-89D9-2E8153984BFE}" destId="{0B0A189F-2374-446E-B500-471F02C7D76E}" srcOrd="0" destOrd="0" presId="urn:microsoft.com/office/officeart/2005/8/layout/cycle1"/>
    <dgm:cxn modelId="{C6E585A3-F83E-4C24-B71D-612250D8BD9D}" type="presOf" srcId="{4166BD74-EB26-4E01-96DA-8B38BB42B553}" destId="{D6939837-B7B6-40FE-B34F-F888978E0755}" srcOrd="0" destOrd="0" presId="urn:microsoft.com/office/officeart/2005/8/layout/cycle1"/>
    <dgm:cxn modelId="{E77650AB-0888-4431-9460-DBEBA8DC09A4}" type="presOf" srcId="{03879331-A21A-4724-BEB9-DF11A9712BD4}" destId="{B890AA36-2861-483C-9247-328F242EAE7B}" srcOrd="0" destOrd="0" presId="urn:microsoft.com/office/officeart/2005/8/layout/cycle1"/>
    <dgm:cxn modelId="{F33B8FB7-1920-4903-BBFB-0563E44B7E5D}" type="presOf" srcId="{9A8E4BBF-1E55-48A8-A287-5A6B848A462B}" destId="{7C13B88E-1F96-4BE0-B136-8F787CE0A619}" srcOrd="0" destOrd="0" presId="urn:microsoft.com/office/officeart/2005/8/layout/cycle1"/>
    <dgm:cxn modelId="{1F1719C0-2278-4BC9-BD74-696486F507E2}" type="presOf" srcId="{BCCB4352-EF8D-437A-8523-58D6A456D4C1}" destId="{85943012-3400-4482-A30D-634D630D5108}" srcOrd="0" destOrd="0" presId="urn:microsoft.com/office/officeart/2005/8/layout/cycle1"/>
    <dgm:cxn modelId="{550ECFF1-E8DE-46CF-9C08-CBFEACFC038E}" type="presOf" srcId="{962BD6D7-4310-4A8F-B73F-93349B54CE77}" destId="{9E4F41A8-B03E-4D98-8646-E929D47EA442}" srcOrd="0" destOrd="0" presId="urn:microsoft.com/office/officeart/2005/8/layout/cycle1"/>
    <dgm:cxn modelId="{1730B0F7-9F9D-4AF3-AFEE-74B8FE277C95}" type="presOf" srcId="{9AB243E3-D881-4143-8136-32931857C9B0}" destId="{D3FF92FF-3B02-47D8-9F1E-A34F50F4CC62}" srcOrd="0" destOrd="0" presId="urn:microsoft.com/office/officeart/2005/8/layout/cycle1"/>
    <dgm:cxn modelId="{B1AA34FE-5716-4C55-8CC1-83D38F678D67}" srcId="{FCECE1E3-9577-4887-9F08-35859EE71639}" destId="{9A8E4BBF-1E55-48A8-A287-5A6B848A462B}" srcOrd="5" destOrd="0" parTransId="{12FC011E-4DFE-44CF-ABF8-2ED5A986328C}" sibTransId="{962BD6D7-4310-4A8F-B73F-93349B54CE77}"/>
    <dgm:cxn modelId="{D6FEF42C-D412-4595-AE9B-A6EC1F5EEFC2}" type="presParOf" srcId="{65A2D222-CC3F-4E6C-94B6-4F6C3C74AF4D}" destId="{0D7CA3C3-F66F-4D64-A714-2782790B2686}" srcOrd="0" destOrd="0" presId="urn:microsoft.com/office/officeart/2005/8/layout/cycle1"/>
    <dgm:cxn modelId="{A1F1DD4A-57E3-455E-91B7-2E95D54C1048}" type="presParOf" srcId="{65A2D222-CC3F-4E6C-94B6-4F6C3C74AF4D}" destId="{A7FE370A-0B05-4338-A669-51D95623E6CD}" srcOrd="1" destOrd="0" presId="urn:microsoft.com/office/officeart/2005/8/layout/cycle1"/>
    <dgm:cxn modelId="{D068836D-0381-4C03-AFE7-6B3D6D9F0E09}" type="presParOf" srcId="{65A2D222-CC3F-4E6C-94B6-4F6C3C74AF4D}" destId="{0B0A189F-2374-446E-B500-471F02C7D76E}" srcOrd="2" destOrd="0" presId="urn:microsoft.com/office/officeart/2005/8/layout/cycle1"/>
    <dgm:cxn modelId="{E6787865-6DA3-445E-AE94-6FC88D651215}" type="presParOf" srcId="{65A2D222-CC3F-4E6C-94B6-4F6C3C74AF4D}" destId="{FA14A79E-D934-4055-B9F7-0BFAD094DE5A}" srcOrd="3" destOrd="0" presId="urn:microsoft.com/office/officeart/2005/8/layout/cycle1"/>
    <dgm:cxn modelId="{5F64709C-F898-4651-BA73-5CBA85D2F553}" type="presParOf" srcId="{65A2D222-CC3F-4E6C-94B6-4F6C3C74AF4D}" destId="{C13299AA-DBEB-4B0C-A5C8-0623769084D8}" srcOrd="4" destOrd="0" presId="urn:microsoft.com/office/officeart/2005/8/layout/cycle1"/>
    <dgm:cxn modelId="{8FE1BB8E-4DA7-4091-97BC-CDE8F76331C1}" type="presParOf" srcId="{65A2D222-CC3F-4E6C-94B6-4F6C3C74AF4D}" destId="{85943012-3400-4482-A30D-634D630D5108}" srcOrd="5" destOrd="0" presId="urn:microsoft.com/office/officeart/2005/8/layout/cycle1"/>
    <dgm:cxn modelId="{BF209407-206A-4F72-AA97-7D778FE02F2C}" type="presParOf" srcId="{65A2D222-CC3F-4E6C-94B6-4F6C3C74AF4D}" destId="{75DC9FCC-405C-4D82-9267-8A906C6EBBA8}" srcOrd="6" destOrd="0" presId="urn:microsoft.com/office/officeart/2005/8/layout/cycle1"/>
    <dgm:cxn modelId="{4B9BA101-EE1D-431C-8839-B6974A1797BB}" type="presParOf" srcId="{65A2D222-CC3F-4E6C-94B6-4F6C3C74AF4D}" destId="{D3FF92FF-3B02-47D8-9F1E-A34F50F4CC62}" srcOrd="7" destOrd="0" presId="urn:microsoft.com/office/officeart/2005/8/layout/cycle1"/>
    <dgm:cxn modelId="{A5212143-8AA6-423A-9D85-8D097525DE05}" type="presParOf" srcId="{65A2D222-CC3F-4E6C-94B6-4F6C3C74AF4D}" destId="{D6939837-B7B6-40FE-B34F-F888978E0755}" srcOrd="8" destOrd="0" presId="urn:microsoft.com/office/officeart/2005/8/layout/cycle1"/>
    <dgm:cxn modelId="{4EF349F3-1A4C-4590-84A7-6D015F7256BD}" type="presParOf" srcId="{65A2D222-CC3F-4E6C-94B6-4F6C3C74AF4D}" destId="{65925EDB-39D4-4C3D-B9F6-6C7CD6DCD576}" srcOrd="9" destOrd="0" presId="urn:microsoft.com/office/officeart/2005/8/layout/cycle1"/>
    <dgm:cxn modelId="{1D5178C7-D6BA-4F8F-97C9-69ECBDB46DF5}" type="presParOf" srcId="{65A2D222-CC3F-4E6C-94B6-4F6C3C74AF4D}" destId="{3D753BA0-F628-477A-817A-2DBE43C7766F}" srcOrd="10" destOrd="0" presId="urn:microsoft.com/office/officeart/2005/8/layout/cycle1"/>
    <dgm:cxn modelId="{D0498520-BD7B-47AD-9C84-24FD4D02F0C2}" type="presParOf" srcId="{65A2D222-CC3F-4E6C-94B6-4F6C3C74AF4D}" destId="{A184174D-0693-4CFA-967C-660E22F2480C}" srcOrd="11" destOrd="0" presId="urn:microsoft.com/office/officeart/2005/8/layout/cycle1"/>
    <dgm:cxn modelId="{0C1FDB1E-C261-4724-90EC-9D692E0A1C15}" type="presParOf" srcId="{65A2D222-CC3F-4E6C-94B6-4F6C3C74AF4D}" destId="{BC7281BF-F8ED-4F48-BF2B-25A5D6749EF1}" srcOrd="12" destOrd="0" presId="urn:microsoft.com/office/officeart/2005/8/layout/cycle1"/>
    <dgm:cxn modelId="{66528B4A-E59D-424D-9FC3-BD4A927A5DE3}" type="presParOf" srcId="{65A2D222-CC3F-4E6C-94B6-4F6C3C74AF4D}" destId="{B890AA36-2861-483C-9247-328F242EAE7B}" srcOrd="13" destOrd="0" presId="urn:microsoft.com/office/officeart/2005/8/layout/cycle1"/>
    <dgm:cxn modelId="{9F108BE1-152F-4516-836B-194056400CF2}" type="presParOf" srcId="{65A2D222-CC3F-4E6C-94B6-4F6C3C74AF4D}" destId="{7CD79035-95BD-4997-A3FF-35724EC6FB33}" srcOrd="14" destOrd="0" presId="urn:microsoft.com/office/officeart/2005/8/layout/cycle1"/>
    <dgm:cxn modelId="{8E0E6910-666A-4E39-8E79-40A9ACB5120D}" type="presParOf" srcId="{65A2D222-CC3F-4E6C-94B6-4F6C3C74AF4D}" destId="{F901CB4C-4BE2-4209-95CC-93C86D499845}" srcOrd="15" destOrd="0" presId="urn:microsoft.com/office/officeart/2005/8/layout/cycle1"/>
    <dgm:cxn modelId="{EA87CFFD-B378-4A79-9E4E-B624CF9AA4C0}" type="presParOf" srcId="{65A2D222-CC3F-4E6C-94B6-4F6C3C74AF4D}" destId="{7C13B88E-1F96-4BE0-B136-8F787CE0A619}" srcOrd="16" destOrd="0" presId="urn:microsoft.com/office/officeart/2005/8/layout/cycle1"/>
    <dgm:cxn modelId="{ED696233-BD6F-4693-BAA9-B9B7C234B51D}" type="presParOf" srcId="{65A2D222-CC3F-4E6C-94B6-4F6C3C74AF4D}" destId="{9E4F41A8-B03E-4D98-8646-E929D47EA442}" srcOrd="17" destOrd="0" presId="urn:microsoft.com/office/officeart/2005/8/layout/cycle1"/>
    <dgm:cxn modelId="{AB07B843-9826-49B1-B785-09C53E9AA33A}" type="presParOf" srcId="{65A2D222-CC3F-4E6C-94B6-4F6C3C74AF4D}" destId="{5C2DF91C-DF84-41F9-9AB4-FF5D1346DEF4}" srcOrd="18" destOrd="0" presId="urn:microsoft.com/office/officeart/2005/8/layout/cycle1"/>
    <dgm:cxn modelId="{97B7FD23-5EE4-46E3-BF25-C3EC803A35AF}" type="presParOf" srcId="{65A2D222-CC3F-4E6C-94B6-4F6C3C74AF4D}" destId="{684E7006-63A3-4752-BB61-AF355E220884}" srcOrd="19" destOrd="0" presId="urn:microsoft.com/office/officeart/2005/8/layout/cycle1"/>
    <dgm:cxn modelId="{CAE26C65-37BA-4249-8212-F7748D9647F8}" type="presParOf" srcId="{65A2D222-CC3F-4E6C-94B6-4F6C3C74AF4D}" destId="{266C8B71-399D-4D0B-A14B-05E5FE00A5D7}" srcOrd="20"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C03C36-1FFB-4AEE-B3B2-9A9E61F28B71}">
      <dsp:nvSpPr>
        <dsp:cNvPr id="0" name=""/>
        <dsp:cNvSpPr/>
      </dsp:nvSpPr>
      <dsp:spPr>
        <a:xfrm>
          <a:off x="0" y="90558"/>
          <a:ext cx="5962356" cy="158900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t>Who do you live with? </a:t>
          </a:r>
        </a:p>
      </dsp:txBody>
      <dsp:txXfrm>
        <a:off x="77569" y="168127"/>
        <a:ext cx="5807218" cy="1433868"/>
      </dsp:txXfrm>
    </dsp:sp>
    <dsp:sp modelId="{22F4ABF4-F728-4255-9F39-CF5296E6A0A7}">
      <dsp:nvSpPr>
        <dsp:cNvPr id="0" name=""/>
        <dsp:cNvSpPr/>
      </dsp:nvSpPr>
      <dsp:spPr>
        <a:xfrm>
          <a:off x="0" y="1794764"/>
          <a:ext cx="5962356" cy="1589006"/>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t>Who is in your family? </a:t>
          </a:r>
        </a:p>
      </dsp:txBody>
      <dsp:txXfrm>
        <a:off x="77569" y="1872333"/>
        <a:ext cx="5807218" cy="1433868"/>
      </dsp:txXfrm>
    </dsp:sp>
    <dsp:sp modelId="{D25F4289-046F-4DB6-9EEB-5B4FFF8E253D}">
      <dsp:nvSpPr>
        <dsp:cNvPr id="0" name=""/>
        <dsp:cNvSpPr/>
      </dsp:nvSpPr>
      <dsp:spPr>
        <a:xfrm>
          <a:off x="0" y="3498970"/>
          <a:ext cx="5962356" cy="1589006"/>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t>What are some things you like about your family? </a:t>
          </a:r>
        </a:p>
      </dsp:txBody>
      <dsp:txXfrm>
        <a:off x="77569" y="3576539"/>
        <a:ext cx="5807218" cy="1433868"/>
      </dsp:txXfrm>
    </dsp:sp>
    <dsp:sp modelId="{CF897C7F-71EA-4177-BA66-4C227D07AC0A}">
      <dsp:nvSpPr>
        <dsp:cNvPr id="0" name=""/>
        <dsp:cNvSpPr/>
      </dsp:nvSpPr>
      <dsp:spPr>
        <a:xfrm>
          <a:off x="0" y="5203176"/>
          <a:ext cx="5962356" cy="1589006"/>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t>What do you and your family like to do together? </a:t>
          </a:r>
        </a:p>
      </dsp:txBody>
      <dsp:txXfrm>
        <a:off x="77569" y="5280745"/>
        <a:ext cx="5807218" cy="14338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FE370A-0B05-4338-A669-51D95623E6CD}">
      <dsp:nvSpPr>
        <dsp:cNvPr id="0" name=""/>
        <dsp:cNvSpPr/>
      </dsp:nvSpPr>
      <dsp:spPr>
        <a:xfrm>
          <a:off x="3693274" y="2374"/>
          <a:ext cx="1013071" cy="1013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Face</a:t>
          </a:r>
        </a:p>
      </dsp:txBody>
      <dsp:txXfrm>
        <a:off x="3693274" y="2374"/>
        <a:ext cx="1013071" cy="1013071"/>
      </dsp:txXfrm>
    </dsp:sp>
    <dsp:sp modelId="{0B0A189F-2374-446E-B500-471F02C7D76E}">
      <dsp:nvSpPr>
        <dsp:cNvPr id="0" name=""/>
        <dsp:cNvSpPr/>
      </dsp:nvSpPr>
      <dsp:spPr>
        <a:xfrm>
          <a:off x="526817" y="56004"/>
          <a:ext cx="5252655" cy="5252655"/>
        </a:xfrm>
        <a:prstGeom prst="circularArrow">
          <a:avLst>
            <a:gd name="adj1" fmla="val 3761"/>
            <a:gd name="adj2" fmla="val 234648"/>
            <a:gd name="adj3" fmla="val 19827773"/>
            <a:gd name="adj4" fmla="val 18604827"/>
            <a:gd name="adj5" fmla="val 438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3299AA-DBEB-4B0C-A5C8-0623769084D8}">
      <dsp:nvSpPr>
        <dsp:cNvPr id="0" name=""/>
        <dsp:cNvSpPr/>
      </dsp:nvSpPr>
      <dsp:spPr>
        <a:xfrm>
          <a:off x="4998444" y="1639005"/>
          <a:ext cx="1013071" cy="1013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Mouth</a:t>
          </a:r>
        </a:p>
      </dsp:txBody>
      <dsp:txXfrm>
        <a:off x="4998444" y="1639005"/>
        <a:ext cx="1013071" cy="1013071"/>
      </dsp:txXfrm>
    </dsp:sp>
    <dsp:sp modelId="{85943012-3400-4482-A30D-634D630D5108}">
      <dsp:nvSpPr>
        <dsp:cNvPr id="0" name=""/>
        <dsp:cNvSpPr/>
      </dsp:nvSpPr>
      <dsp:spPr>
        <a:xfrm>
          <a:off x="526817" y="56004"/>
          <a:ext cx="5252655" cy="5252655"/>
        </a:xfrm>
        <a:prstGeom prst="circularArrow">
          <a:avLst>
            <a:gd name="adj1" fmla="val 3761"/>
            <a:gd name="adj2" fmla="val 234648"/>
            <a:gd name="adj3" fmla="val 1230886"/>
            <a:gd name="adj4" fmla="val 21556883"/>
            <a:gd name="adj5" fmla="val 438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FF92FF-3B02-47D8-9F1E-A34F50F4CC62}">
      <dsp:nvSpPr>
        <dsp:cNvPr id="0" name=""/>
        <dsp:cNvSpPr/>
      </dsp:nvSpPr>
      <dsp:spPr>
        <a:xfrm>
          <a:off x="4532634" y="3679850"/>
          <a:ext cx="1013071" cy="1013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Shoulders</a:t>
          </a:r>
        </a:p>
      </dsp:txBody>
      <dsp:txXfrm>
        <a:off x="4532634" y="3679850"/>
        <a:ext cx="1013071" cy="1013071"/>
      </dsp:txXfrm>
    </dsp:sp>
    <dsp:sp modelId="{D6939837-B7B6-40FE-B34F-F888978E0755}">
      <dsp:nvSpPr>
        <dsp:cNvPr id="0" name=""/>
        <dsp:cNvSpPr/>
      </dsp:nvSpPr>
      <dsp:spPr>
        <a:xfrm>
          <a:off x="526817" y="56004"/>
          <a:ext cx="5252655" cy="5252655"/>
        </a:xfrm>
        <a:prstGeom prst="circularArrow">
          <a:avLst>
            <a:gd name="adj1" fmla="val 3761"/>
            <a:gd name="adj2" fmla="val 234648"/>
            <a:gd name="adj3" fmla="val 4438085"/>
            <a:gd name="adj4" fmla="val 3307229"/>
            <a:gd name="adj5" fmla="val 438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753BA0-F628-477A-817A-2DBE43C7766F}">
      <dsp:nvSpPr>
        <dsp:cNvPr id="0" name=""/>
        <dsp:cNvSpPr/>
      </dsp:nvSpPr>
      <dsp:spPr>
        <a:xfrm>
          <a:off x="2646609" y="4588112"/>
          <a:ext cx="1013071" cy="1013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Arms</a:t>
          </a:r>
        </a:p>
      </dsp:txBody>
      <dsp:txXfrm>
        <a:off x="2646609" y="4588112"/>
        <a:ext cx="1013071" cy="1013071"/>
      </dsp:txXfrm>
    </dsp:sp>
    <dsp:sp modelId="{A184174D-0693-4CFA-967C-660E22F2480C}">
      <dsp:nvSpPr>
        <dsp:cNvPr id="0" name=""/>
        <dsp:cNvSpPr/>
      </dsp:nvSpPr>
      <dsp:spPr>
        <a:xfrm>
          <a:off x="526817" y="56004"/>
          <a:ext cx="5252655" cy="5252655"/>
        </a:xfrm>
        <a:prstGeom prst="circularArrow">
          <a:avLst>
            <a:gd name="adj1" fmla="val 3761"/>
            <a:gd name="adj2" fmla="val 234648"/>
            <a:gd name="adj3" fmla="val 7258122"/>
            <a:gd name="adj4" fmla="val 6127267"/>
            <a:gd name="adj5" fmla="val 438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90AA36-2861-483C-9247-328F242EAE7B}">
      <dsp:nvSpPr>
        <dsp:cNvPr id="0" name=""/>
        <dsp:cNvSpPr/>
      </dsp:nvSpPr>
      <dsp:spPr>
        <a:xfrm>
          <a:off x="760585" y="3679850"/>
          <a:ext cx="1013071" cy="1013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Hands</a:t>
          </a:r>
        </a:p>
      </dsp:txBody>
      <dsp:txXfrm>
        <a:off x="760585" y="3679850"/>
        <a:ext cx="1013071" cy="1013071"/>
      </dsp:txXfrm>
    </dsp:sp>
    <dsp:sp modelId="{7CD79035-95BD-4997-A3FF-35724EC6FB33}">
      <dsp:nvSpPr>
        <dsp:cNvPr id="0" name=""/>
        <dsp:cNvSpPr/>
      </dsp:nvSpPr>
      <dsp:spPr>
        <a:xfrm>
          <a:off x="526817" y="56004"/>
          <a:ext cx="5252655" cy="5252655"/>
        </a:xfrm>
        <a:prstGeom prst="circularArrow">
          <a:avLst>
            <a:gd name="adj1" fmla="val 3761"/>
            <a:gd name="adj2" fmla="val 234648"/>
            <a:gd name="adj3" fmla="val 10608469"/>
            <a:gd name="adj4" fmla="val 9334466"/>
            <a:gd name="adj5" fmla="val 438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13B88E-1F96-4BE0-B136-8F787CE0A619}">
      <dsp:nvSpPr>
        <dsp:cNvPr id="0" name=""/>
        <dsp:cNvSpPr/>
      </dsp:nvSpPr>
      <dsp:spPr>
        <a:xfrm>
          <a:off x="294775" y="1639005"/>
          <a:ext cx="1013071" cy="1013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Stomach</a:t>
          </a:r>
        </a:p>
      </dsp:txBody>
      <dsp:txXfrm>
        <a:off x="294775" y="1639005"/>
        <a:ext cx="1013071" cy="1013071"/>
      </dsp:txXfrm>
    </dsp:sp>
    <dsp:sp modelId="{9E4F41A8-B03E-4D98-8646-E929D47EA442}">
      <dsp:nvSpPr>
        <dsp:cNvPr id="0" name=""/>
        <dsp:cNvSpPr/>
      </dsp:nvSpPr>
      <dsp:spPr>
        <a:xfrm>
          <a:off x="526817" y="56004"/>
          <a:ext cx="5252655" cy="5252655"/>
        </a:xfrm>
        <a:prstGeom prst="circularArrow">
          <a:avLst>
            <a:gd name="adj1" fmla="val 3761"/>
            <a:gd name="adj2" fmla="val 234648"/>
            <a:gd name="adj3" fmla="val 13560524"/>
            <a:gd name="adj4" fmla="val 12337579"/>
            <a:gd name="adj5" fmla="val 438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4E7006-63A3-4752-BB61-AF355E220884}">
      <dsp:nvSpPr>
        <dsp:cNvPr id="0" name=""/>
        <dsp:cNvSpPr/>
      </dsp:nvSpPr>
      <dsp:spPr>
        <a:xfrm>
          <a:off x="1599945" y="2374"/>
          <a:ext cx="1013071" cy="1013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Legs</a:t>
          </a:r>
        </a:p>
      </dsp:txBody>
      <dsp:txXfrm>
        <a:off x="1599945" y="2374"/>
        <a:ext cx="1013071" cy="1013071"/>
      </dsp:txXfrm>
    </dsp:sp>
    <dsp:sp modelId="{266C8B71-399D-4D0B-A14B-05E5FE00A5D7}">
      <dsp:nvSpPr>
        <dsp:cNvPr id="0" name=""/>
        <dsp:cNvSpPr/>
      </dsp:nvSpPr>
      <dsp:spPr>
        <a:xfrm>
          <a:off x="526817" y="56004"/>
          <a:ext cx="5252655" cy="5252655"/>
        </a:xfrm>
        <a:prstGeom prst="circularArrow">
          <a:avLst>
            <a:gd name="adj1" fmla="val 3761"/>
            <a:gd name="adj2" fmla="val 234648"/>
            <a:gd name="adj3" fmla="val 16741661"/>
            <a:gd name="adj4" fmla="val 15423691"/>
            <a:gd name="adj5" fmla="val 438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B03A6E-D4AA-4F21-94CB-980AFE49D24C}" type="datetimeFigureOut">
              <a:rPr lang="en-US" smtClean="0"/>
              <a:t>4/24/25</a:t>
            </a:fld>
            <a:endParaRPr lang="en-US" dirty="0"/>
          </a:p>
        </p:txBody>
      </p:sp>
      <p:sp>
        <p:nvSpPr>
          <p:cNvPr id="4" name="Slide Image Placeholder 3"/>
          <p:cNvSpPr>
            <a:spLocks noGrp="1" noRot="1" noChangeAspect="1"/>
          </p:cNvSpPr>
          <p:nvPr>
            <p:ph type="sldImg" idx="2"/>
          </p:nvPr>
        </p:nvSpPr>
        <p:spPr>
          <a:xfrm>
            <a:off x="1209675" y="685800"/>
            <a:ext cx="443865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F1FD9F-1F1E-43E1-8BEE-A0476BA8C63F}" type="slidenum">
              <a:rPr lang="en-US" smtClean="0"/>
              <a:t>‹#›</a:t>
            </a:fld>
            <a:endParaRPr lang="en-US" dirty="0"/>
          </a:p>
        </p:txBody>
      </p:sp>
    </p:spTree>
    <p:extLst>
      <p:ext uri="{BB962C8B-B14F-4D97-AF65-F5344CB8AC3E}">
        <p14:creationId xmlns:p14="http://schemas.microsoft.com/office/powerpoint/2010/main" val="2119982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57300" y="1272012"/>
            <a:ext cx="7543800" cy="2705946"/>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257300" y="4082310"/>
            <a:ext cx="7543800" cy="187653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BCFB744-83A4-6F4B-A32D-4FE2AC822F08}" type="datetime1">
              <a:rPr lang="en-US" smtClean="0"/>
              <a:t>4/24/25</a:t>
            </a:fld>
            <a:endParaRPr lang="en-US" dirty="0"/>
          </a:p>
        </p:txBody>
      </p:sp>
      <p:sp>
        <p:nvSpPr>
          <p:cNvPr id="5" name="Footer Placeholder 4"/>
          <p:cNvSpPr>
            <a:spLocks noGrp="1"/>
          </p:cNvSpPr>
          <p:nvPr>
            <p:ph type="ftr" sz="quarter" idx="11"/>
          </p:nvPr>
        </p:nvSpPr>
        <p:spPr/>
        <p:txBody>
          <a:bodyPr/>
          <a:lstStyle/>
          <a:p>
            <a:r>
              <a:rPr lang="en-US"/>
              <a:t>Resource created by the MUSC Telehealth Outreach Program</a:t>
            </a:r>
            <a:endParaRPr lang="en-US" dirty="0"/>
          </a:p>
        </p:txBody>
      </p:sp>
      <p:sp>
        <p:nvSpPr>
          <p:cNvPr id="6" name="Slide Number Placeholder 5"/>
          <p:cNvSpPr>
            <a:spLocks noGrp="1"/>
          </p:cNvSpPr>
          <p:nvPr>
            <p:ph type="sldNum" sz="quarter" idx="12"/>
          </p:nvPr>
        </p:nvSpPr>
        <p:spPr/>
        <p:txBody>
          <a:bodyPr/>
          <a:lstStyle/>
          <a:p>
            <a:fld id="{2AFD3A6A-85F1-6E4E-A3F7-04B7B23BF332}" type="slidenum">
              <a:rPr lang="en-US" smtClean="0"/>
              <a:t>‹#›</a:t>
            </a:fld>
            <a:endParaRPr lang="en-US" dirty="0"/>
          </a:p>
        </p:txBody>
      </p:sp>
    </p:spTree>
    <p:extLst>
      <p:ext uri="{BB962C8B-B14F-4D97-AF65-F5344CB8AC3E}">
        <p14:creationId xmlns:p14="http://schemas.microsoft.com/office/powerpoint/2010/main" val="377652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6FDD0E-13AD-CE4B-801B-E5C086240A70}" type="datetime1">
              <a:rPr lang="en-US" smtClean="0"/>
              <a:t>4/24/25</a:t>
            </a:fld>
            <a:endParaRPr lang="en-US" dirty="0"/>
          </a:p>
        </p:txBody>
      </p:sp>
      <p:sp>
        <p:nvSpPr>
          <p:cNvPr id="5" name="Footer Placeholder 4"/>
          <p:cNvSpPr>
            <a:spLocks noGrp="1"/>
          </p:cNvSpPr>
          <p:nvPr>
            <p:ph type="ftr" sz="quarter" idx="11"/>
          </p:nvPr>
        </p:nvSpPr>
        <p:spPr/>
        <p:txBody>
          <a:bodyPr/>
          <a:lstStyle/>
          <a:p>
            <a:r>
              <a:rPr lang="en-US"/>
              <a:t>Resource created by the MUSC Telehealth Outreach Program</a:t>
            </a:r>
            <a:endParaRPr lang="en-US" dirty="0"/>
          </a:p>
        </p:txBody>
      </p:sp>
      <p:sp>
        <p:nvSpPr>
          <p:cNvPr id="6" name="Slide Number Placeholder 5"/>
          <p:cNvSpPr>
            <a:spLocks noGrp="1"/>
          </p:cNvSpPr>
          <p:nvPr>
            <p:ph type="sldNum" sz="quarter" idx="12"/>
          </p:nvPr>
        </p:nvSpPr>
        <p:spPr/>
        <p:txBody>
          <a:bodyPr/>
          <a:lstStyle/>
          <a:p>
            <a:fld id="{2AFD3A6A-85F1-6E4E-A3F7-04B7B23BF332}" type="slidenum">
              <a:rPr lang="en-US" smtClean="0"/>
              <a:t>‹#›</a:t>
            </a:fld>
            <a:endParaRPr lang="en-US" dirty="0"/>
          </a:p>
        </p:txBody>
      </p:sp>
    </p:spTree>
    <p:extLst>
      <p:ext uri="{BB962C8B-B14F-4D97-AF65-F5344CB8AC3E}">
        <p14:creationId xmlns:p14="http://schemas.microsoft.com/office/powerpoint/2010/main" val="1916809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2" y="413809"/>
            <a:ext cx="2168843" cy="65867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91514" y="413809"/>
            <a:ext cx="6380798"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999C22-E432-F14F-AF91-AA2F32811992}" type="datetime1">
              <a:rPr lang="en-US" smtClean="0"/>
              <a:t>4/24/25</a:t>
            </a:fld>
            <a:endParaRPr lang="en-US" dirty="0"/>
          </a:p>
        </p:txBody>
      </p:sp>
      <p:sp>
        <p:nvSpPr>
          <p:cNvPr id="5" name="Footer Placeholder 4"/>
          <p:cNvSpPr>
            <a:spLocks noGrp="1"/>
          </p:cNvSpPr>
          <p:nvPr>
            <p:ph type="ftr" sz="quarter" idx="11"/>
          </p:nvPr>
        </p:nvSpPr>
        <p:spPr/>
        <p:txBody>
          <a:bodyPr/>
          <a:lstStyle/>
          <a:p>
            <a:r>
              <a:rPr lang="en-US"/>
              <a:t>Resource created by the MUSC Telehealth Outreach Program</a:t>
            </a:r>
            <a:endParaRPr lang="en-US" dirty="0"/>
          </a:p>
        </p:txBody>
      </p:sp>
      <p:sp>
        <p:nvSpPr>
          <p:cNvPr id="6" name="Slide Number Placeholder 5"/>
          <p:cNvSpPr>
            <a:spLocks noGrp="1"/>
          </p:cNvSpPr>
          <p:nvPr>
            <p:ph type="sldNum" sz="quarter" idx="12"/>
          </p:nvPr>
        </p:nvSpPr>
        <p:spPr/>
        <p:txBody>
          <a:bodyPr/>
          <a:lstStyle/>
          <a:p>
            <a:fld id="{2AFD3A6A-85F1-6E4E-A3F7-04B7B23BF332}" type="slidenum">
              <a:rPr lang="en-US" smtClean="0"/>
              <a:t>‹#›</a:t>
            </a:fld>
            <a:endParaRPr lang="en-US" dirty="0"/>
          </a:p>
        </p:txBody>
      </p:sp>
    </p:spTree>
    <p:extLst>
      <p:ext uri="{BB962C8B-B14F-4D97-AF65-F5344CB8AC3E}">
        <p14:creationId xmlns:p14="http://schemas.microsoft.com/office/powerpoint/2010/main" val="1419851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327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8" y="1937704"/>
            <a:ext cx="8675370" cy="3233101"/>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86278" y="5201394"/>
            <a:ext cx="8675370" cy="1700211"/>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98A80E-D335-7744-8CEB-AA318F99B257}" type="datetime1">
              <a:rPr lang="en-US" smtClean="0"/>
              <a:t>4/24/25</a:t>
            </a:fld>
            <a:endParaRPr lang="en-US" dirty="0"/>
          </a:p>
        </p:txBody>
      </p:sp>
      <p:sp>
        <p:nvSpPr>
          <p:cNvPr id="5" name="Footer Placeholder 4"/>
          <p:cNvSpPr>
            <a:spLocks noGrp="1"/>
          </p:cNvSpPr>
          <p:nvPr>
            <p:ph type="ftr" sz="quarter" idx="11"/>
          </p:nvPr>
        </p:nvSpPr>
        <p:spPr/>
        <p:txBody>
          <a:bodyPr/>
          <a:lstStyle/>
          <a:p>
            <a:r>
              <a:rPr lang="en-US"/>
              <a:t>Resource created by the MUSC Telehealth Outreach Program</a:t>
            </a:r>
            <a:endParaRPr lang="en-US" dirty="0"/>
          </a:p>
        </p:txBody>
      </p:sp>
      <p:sp>
        <p:nvSpPr>
          <p:cNvPr id="6" name="Slide Number Placeholder 5"/>
          <p:cNvSpPr>
            <a:spLocks noGrp="1"/>
          </p:cNvSpPr>
          <p:nvPr>
            <p:ph type="sldNum" sz="quarter" idx="12"/>
          </p:nvPr>
        </p:nvSpPr>
        <p:spPr/>
        <p:txBody>
          <a:bodyPr/>
          <a:lstStyle/>
          <a:p>
            <a:fld id="{2AFD3A6A-85F1-6E4E-A3F7-04B7B23BF332}" type="slidenum">
              <a:rPr lang="en-US" smtClean="0"/>
              <a:t>‹#›</a:t>
            </a:fld>
            <a:endParaRPr lang="en-US" dirty="0"/>
          </a:p>
        </p:txBody>
      </p:sp>
    </p:spTree>
    <p:extLst>
      <p:ext uri="{BB962C8B-B14F-4D97-AF65-F5344CB8AC3E}">
        <p14:creationId xmlns:p14="http://schemas.microsoft.com/office/powerpoint/2010/main" val="2008410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91516"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92066"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ED7E58-0023-2842-B077-674A826D61D5}" type="datetime1">
              <a:rPr lang="en-US" smtClean="0"/>
              <a:t>4/24/25</a:t>
            </a:fld>
            <a:endParaRPr lang="en-US" dirty="0"/>
          </a:p>
        </p:txBody>
      </p:sp>
      <p:sp>
        <p:nvSpPr>
          <p:cNvPr id="6" name="Footer Placeholder 5"/>
          <p:cNvSpPr>
            <a:spLocks noGrp="1"/>
          </p:cNvSpPr>
          <p:nvPr>
            <p:ph type="ftr" sz="quarter" idx="11"/>
          </p:nvPr>
        </p:nvSpPr>
        <p:spPr/>
        <p:txBody>
          <a:bodyPr/>
          <a:lstStyle/>
          <a:p>
            <a:r>
              <a:rPr lang="en-US"/>
              <a:t>Resource created by the MUSC Telehealth Outreach Program</a:t>
            </a:r>
            <a:endParaRPr lang="en-US" dirty="0"/>
          </a:p>
        </p:txBody>
      </p:sp>
      <p:sp>
        <p:nvSpPr>
          <p:cNvPr id="7" name="Slide Number Placeholder 6"/>
          <p:cNvSpPr>
            <a:spLocks noGrp="1"/>
          </p:cNvSpPr>
          <p:nvPr>
            <p:ph type="sldNum" sz="quarter" idx="12"/>
          </p:nvPr>
        </p:nvSpPr>
        <p:spPr/>
        <p:txBody>
          <a:bodyPr/>
          <a:lstStyle/>
          <a:p>
            <a:fld id="{2AFD3A6A-85F1-6E4E-A3F7-04B7B23BF332}" type="slidenum">
              <a:rPr lang="en-US" smtClean="0"/>
              <a:t>‹#›</a:t>
            </a:fld>
            <a:endParaRPr lang="en-US" dirty="0"/>
          </a:p>
        </p:txBody>
      </p:sp>
    </p:spTree>
    <p:extLst>
      <p:ext uri="{BB962C8B-B14F-4D97-AF65-F5344CB8AC3E}">
        <p14:creationId xmlns:p14="http://schemas.microsoft.com/office/powerpoint/2010/main" val="1205780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6" y="413809"/>
            <a:ext cx="8675370" cy="1502305"/>
          </a:xfrm>
        </p:spPr>
        <p:txBody>
          <a:bodyPr/>
          <a:lstStyle/>
          <a:p>
            <a:r>
              <a:rPr lang="en-US"/>
              <a:t>Click to edit Master title style</a:t>
            </a:r>
          </a:p>
        </p:txBody>
      </p:sp>
      <p:sp>
        <p:nvSpPr>
          <p:cNvPr id="3" name="Text Placeholder 2"/>
          <p:cNvSpPr>
            <a:spLocks noGrp="1"/>
          </p:cNvSpPr>
          <p:nvPr>
            <p:ph type="body" idx="1"/>
          </p:nvPr>
        </p:nvSpPr>
        <p:spPr>
          <a:xfrm>
            <a:off x="692826" y="1905319"/>
            <a:ext cx="4255174" cy="9337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92826" y="2839087"/>
            <a:ext cx="4255174"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92067" y="1905319"/>
            <a:ext cx="4276130" cy="9337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92067" y="2839087"/>
            <a:ext cx="427613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1CE5ED-23E9-EF4A-9D00-766689935954}" type="datetime1">
              <a:rPr lang="en-US" smtClean="0"/>
              <a:t>4/24/25</a:t>
            </a:fld>
            <a:endParaRPr lang="en-US" dirty="0"/>
          </a:p>
        </p:txBody>
      </p:sp>
      <p:sp>
        <p:nvSpPr>
          <p:cNvPr id="8" name="Footer Placeholder 7"/>
          <p:cNvSpPr>
            <a:spLocks noGrp="1"/>
          </p:cNvSpPr>
          <p:nvPr>
            <p:ph type="ftr" sz="quarter" idx="11"/>
          </p:nvPr>
        </p:nvSpPr>
        <p:spPr/>
        <p:txBody>
          <a:bodyPr/>
          <a:lstStyle/>
          <a:p>
            <a:r>
              <a:rPr lang="en-US"/>
              <a:t>Resource created by the MUSC Telehealth Outreach Program</a:t>
            </a:r>
            <a:endParaRPr lang="en-US" dirty="0"/>
          </a:p>
        </p:txBody>
      </p:sp>
      <p:sp>
        <p:nvSpPr>
          <p:cNvPr id="9" name="Slide Number Placeholder 8"/>
          <p:cNvSpPr>
            <a:spLocks noGrp="1"/>
          </p:cNvSpPr>
          <p:nvPr>
            <p:ph type="sldNum" sz="quarter" idx="12"/>
          </p:nvPr>
        </p:nvSpPr>
        <p:spPr/>
        <p:txBody>
          <a:bodyPr/>
          <a:lstStyle/>
          <a:p>
            <a:fld id="{2AFD3A6A-85F1-6E4E-A3F7-04B7B23BF332}" type="slidenum">
              <a:rPr lang="en-US" smtClean="0"/>
              <a:t>‹#›</a:t>
            </a:fld>
            <a:endParaRPr lang="en-US" dirty="0"/>
          </a:p>
        </p:txBody>
      </p:sp>
    </p:spTree>
    <p:extLst>
      <p:ext uri="{BB962C8B-B14F-4D97-AF65-F5344CB8AC3E}">
        <p14:creationId xmlns:p14="http://schemas.microsoft.com/office/powerpoint/2010/main" val="1897456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16DB6B-BF01-B14B-8778-275982E24E9A}" type="datetime1">
              <a:rPr lang="en-US" smtClean="0"/>
              <a:t>4/24/25</a:t>
            </a:fld>
            <a:endParaRPr lang="en-US" dirty="0"/>
          </a:p>
        </p:txBody>
      </p:sp>
      <p:sp>
        <p:nvSpPr>
          <p:cNvPr id="4" name="Footer Placeholder 3"/>
          <p:cNvSpPr>
            <a:spLocks noGrp="1"/>
          </p:cNvSpPr>
          <p:nvPr>
            <p:ph type="ftr" sz="quarter" idx="11"/>
          </p:nvPr>
        </p:nvSpPr>
        <p:spPr/>
        <p:txBody>
          <a:bodyPr/>
          <a:lstStyle/>
          <a:p>
            <a:r>
              <a:rPr lang="en-US"/>
              <a:t>Resource created by the MUSC Telehealth Outreach Program</a:t>
            </a:r>
            <a:endParaRPr lang="en-US" dirty="0"/>
          </a:p>
        </p:txBody>
      </p:sp>
      <p:sp>
        <p:nvSpPr>
          <p:cNvPr id="5" name="Slide Number Placeholder 4"/>
          <p:cNvSpPr>
            <a:spLocks noGrp="1"/>
          </p:cNvSpPr>
          <p:nvPr>
            <p:ph type="sldNum" sz="quarter" idx="12"/>
          </p:nvPr>
        </p:nvSpPr>
        <p:spPr/>
        <p:txBody>
          <a:bodyPr/>
          <a:lstStyle/>
          <a:p>
            <a:fld id="{2AFD3A6A-85F1-6E4E-A3F7-04B7B23BF332}" type="slidenum">
              <a:rPr lang="en-US" smtClean="0"/>
              <a:t>‹#›</a:t>
            </a:fld>
            <a:endParaRPr lang="en-US" dirty="0"/>
          </a:p>
        </p:txBody>
      </p:sp>
    </p:spTree>
    <p:extLst>
      <p:ext uri="{BB962C8B-B14F-4D97-AF65-F5344CB8AC3E}">
        <p14:creationId xmlns:p14="http://schemas.microsoft.com/office/powerpoint/2010/main" val="412968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85BEA7-ACD6-FC47-BE01-938E3D88EACF}" type="datetime1">
              <a:rPr lang="en-US" smtClean="0"/>
              <a:t>4/24/25</a:t>
            </a:fld>
            <a:endParaRPr lang="en-US" dirty="0"/>
          </a:p>
        </p:txBody>
      </p:sp>
      <p:sp>
        <p:nvSpPr>
          <p:cNvPr id="3" name="Footer Placeholder 2"/>
          <p:cNvSpPr>
            <a:spLocks noGrp="1"/>
          </p:cNvSpPr>
          <p:nvPr>
            <p:ph type="ftr" sz="quarter" idx="11"/>
          </p:nvPr>
        </p:nvSpPr>
        <p:spPr/>
        <p:txBody>
          <a:bodyPr/>
          <a:lstStyle/>
          <a:p>
            <a:r>
              <a:rPr lang="en-US"/>
              <a:t>Resource created by the MUSC Telehealth Outreach Program</a:t>
            </a:r>
            <a:endParaRPr lang="en-US" dirty="0"/>
          </a:p>
        </p:txBody>
      </p:sp>
      <p:sp>
        <p:nvSpPr>
          <p:cNvPr id="4" name="Slide Number Placeholder 3"/>
          <p:cNvSpPr>
            <a:spLocks noGrp="1"/>
          </p:cNvSpPr>
          <p:nvPr>
            <p:ph type="sldNum" sz="quarter" idx="12"/>
          </p:nvPr>
        </p:nvSpPr>
        <p:spPr/>
        <p:txBody>
          <a:bodyPr/>
          <a:lstStyle/>
          <a:p>
            <a:fld id="{2AFD3A6A-85F1-6E4E-A3F7-04B7B23BF332}" type="slidenum">
              <a:rPr lang="en-US" smtClean="0"/>
              <a:t>‹#›</a:t>
            </a:fld>
            <a:endParaRPr lang="en-US" dirty="0"/>
          </a:p>
        </p:txBody>
      </p:sp>
    </p:spTree>
    <p:extLst>
      <p:ext uri="{BB962C8B-B14F-4D97-AF65-F5344CB8AC3E}">
        <p14:creationId xmlns:p14="http://schemas.microsoft.com/office/powerpoint/2010/main" val="95087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8" y="518160"/>
            <a:ext cx="3244095" cy="181356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276130" y="1119083"/>
            <a:ext cx="5092066" cy="552344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2828" y="2331720"/>
            <a:ext cx="3244095" cy="4319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E7153F-902E-D045-8302-A48108D4A91A}" type="datetime1">
              <a:rPr lang="en-US" smtClean="0"/>
              <a:t>4/24/25</a:t>
            </a:fld>
            <a:endParaRPr lang="en-US" dirty="0"/>
          </a:p>
        </p:txBody>
      </p:sp>
      <p:sp>
        <p:nvSpPr>
          <p:cNvPr id="6" name="Footer Placeholder 5"/>
          <p:cNvSpPr>
            <a:spLocks noGrp="1"/>
          </p:cNvSpPr>
          <p:nvPr>
            <p:ph type="ftr" sz="quarter" idx="11"/>
          </p:nvPr>
        </p:nvSpPr>
        <p:spPr/>
        <p:txBody>
          <a:bodyPr/>
          <a:lstStyle/>
          <a:p>
            <a:r>
              <a:rPr lang="en-US"/>
              <a:t>Resource created by the MUSC Telehealth Outreach Program</a:t>
            </a:r>
            <a:endParaRPr lang="en-US" dirty="0"/>
          </a:p>
        </p:txBody>
      </p:sp>
      <p:sp>
        <p:nvSpPr>
          <p:cNvPr id="7" name="Slide Number Placeholder 6"/>
          <p:cNvSpPr>
            <a:spLocks noGrp="1"/>
          </p:cNvSpPr>
          <p:nvPr>
            <p:ph type="sldNum" sz="quarter" idx="12"/>
          </p:nvPr>
        </p:nvSpPr>
        <p:spPr/>
        <p:txBody>
          <a:bodyPr/>
          <a:lstStyle/>
          <a:p>
            <a:fld id="{2AFD3A6A-85F1-6E4E-A3F7-04B7B23BF332}" type="slidenum">
              <a:rPr lang="en-US" smtClean="0"/>
              <a:t>‹#›</a:t>
            </a:fld>
            <a:endParaRPr lang="en-US" dirty="0"/>
          </a:p>
        </p:txBody>
      </p:sp>
    </p:spTree>
    <p:extLst>
      <p:ext uri="{BB962C8B-B14F-4D97-AF65-F5344CB8AC3E}">
        <p14:creationId xmlns:p14="http://schemas.microsoft.com/office/powerpoint/2010/main" val="41398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8" y="518160"/>
            <a:ext cx="3244095" cy="181356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4276130" y="1119083"/>
            <a:ext cx="5092066" cy="552344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92828" y="2331720"/>
            <a:ext cx="3244095" cy="4319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667B6E-BA74-0845-8CAD-3439E8268111}" type="datetime1">
              <a:rPr lang="en-US" smtClean="0"/>
              <a:t>4/24/25</a:t>
            </a:fld>
            <a:endParaRPr lang="en-US" dirty="0"/>
          </a:p>
        </p:txBody>
      </p:sp>
      <p:sp>
        <p:nvSpPr>
          <p:cNvPr id="6" name="Footer Placeholder 5"/>
          <p:cNvSpPr>
            <a:spLocks noGrp="1"/>
          </p:cNvSpPr>
          <p:nvPr>
            <p:ph type="ftr" sz="quarter" idx="11"/>
          </p:nvPr>
        </p:nvSpPr>
        <p:spPr/>
        <p:txBody>
          <a:bodyPr/>
          <a:lstStyle/>
          <a:p>
            <a:r>
              <a:rPr lang="en-US"/>
              <a:t>Resource created by the MUSC Telehealth Outreach Program</a:t>
            </a:r>
            <a:endParaRPr lang="en-US" dirty="0"/>
          </a:p>
        </p:txBody>
      </p:sp>
      <p:sp>
        <p:nvSpPr>
          <p:cNvPr id="7" name="Slide Number Placeholder 6"/>
          <p:cNvSpPr>
            <a:spLocks noGrp="1"/>
          </p:cNvSpPr>
          <p:nvPr>
            <p:ph type="sldNum" sz="quarter" idx="12"/>
          </p:nvPr>
        </p:nvSpPr>
        <p:spPr/>
        <p:txBody>
          <a:bodyPr/>
          <a:lstStyle/>
          <a:p>
            <a:fld id="{2AFD3A6A-85F1-6E4E-A3F7-04B7B23BF332}" type="slidenum">
              <a:rPr lang="en-US" smtClean="0"/>
              <a:t>‹#›</a:t>
            </a:fld>
            <a:endParaRPr lang="en-US" dirty="0"/>
          </a:p>
        </p:txBody>
      </p:sp>
    </p:spTree>
    <p:extLst>
      <p:ext uri="{BB962C8B-B14F-4D97-AF65-F5344CB8AC3E}">
        <p14:creationId xmlns:p14="http://schemas.microsoft.com/office/powerpoint/2010/main" val="2077705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7" y="413809"/>
            <a:ext cx="8675370" cy="150230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91517" y="2069042"/>
            <a:ext cx="867537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91516" y="7203865"/>
            <a:ext cx="2263140" cy="413809"/>
          </a:xfrm>
          <a:prstGeom prst="rect">
            <a:avLst/>
          </a:prstGeom>
        </p:spPr>
        <p:txBody>
          <a:bodyPr vert="horz" lIns="91440" tIns="45720" rIns="91440" bIns="45720" rtlCol="0" anchor="ctr"/>
          <a:lstStyle>
            <a:lvl1pPr algn="l">
              <a:defRPr sz="1200">
                <a:solidFill>
                  <a:schemeClr val="tx1">
                    <a:tint val="75000"/>
                  </a:schemeClr>
                </a:solidFill>
              </a:defRPr>
            </a:lvl1pPr>
          </a:lstStyle>
          <a:p>
            <a:fld id="{5DAC07B7-6BA2-8C43-8E7C-FBB1729A0E05}" type="datetime1">
              <a:rPr lang="en-US" smtClean="0"/>
              <a:t>4/24/25</a:t>
            </a:fld>
            <a:endParaRPr lang="en-US" dirty="0"/>
          </a:p>
        </p:txBody>
      </p:sp>
      <p:sp>
        <p:nvSpPr>
          <p:cNvPr id="5" name="Footer Placeholder 4"/>
          <p:cNvSpPr>
            <a:spLocks noGrp="1"/>
          </p:cNvSpPr>
          <p:nvPr>
            <p:ph type="ftr" sz="quarter" idx="3"/>
          </p:nvPr>
        </p:nvSpPr>
        <p:spPr>
          <a:xfrm>
            <a:off x="2954656" y="7203865"/>
            <a:ext cx="4149089" cy="413809"/>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r>
              <a:rPr lang="en-US" dirty="0"/>
              <a:t>Resource created by the MUSC Telehealth Outreach Program</a:t>
            </a:r>
          </a:p>
        </p:txBody>
      </p:sp>
      <p:sp>
        <p:nvSpPr>
          <p:cNvPr id="6" name="Slide Number Placeholder 5"/>
          <p:cNvSpPr>
            <a:spLocks noGrp="1"/>
          </p:cNvSpPr>
          <p:nvPr>
            <p:ph type="sldNum" sz="quarter" idx="4"/>
          </p:nvPr>
        </p:nvSpPr>
        <p:spPr>
          <a:xfrm>
            <a:off x="7103746" y="7203865"/>
            <a:ext cx="2263140" cy="413809"/>
          </a:xfrm>
          <a:prstGeom prst="rect">
            <a:avLst/>
          </a:prstGeom>
        </p:spPr>
        <p:txBody>
          <a:bodyPr vert="horz" lIns="91440" tIns="45720" rIns="91440" bIns="45720" rtlCol="0" anchor="ctr"/>
          <a:lstStyle>
            <a:lvl1pPr algn="r">
              <a:defRPr sz="1200">
                <a:solidFill>
                  <a:schemeClr val="tx1">
                    <a:tint val="75000"/>
                  </a:schemeClr>
                </a:solidFill>
              </a:defRPr>
            </a:lvl1pPr>
          </a:lstStyle>
          <a:p>
            <a:fld id="{2AFD3A6A-85F1-6E4E-A3F7-04B7B23BF332}" type="slidenum">
              <a:rPr lang="en-US" smtClean="0"/>
              <a:t>‹#›</a:t>
            </a:fld>
            <a:endParaRPr lang="en-US" dirty="0"/>
          </a:p>
        </p:txBody>
      </p:sp>
    </p:spTree>
    <p:extLst>
      <p:ext uri="{BB962C8B-B14F-4D97-AF65-F5344CB8AC3E}">
        <p14:creationId xmlns:p14="http://schemas.microsoft.com/office/powerpoint/2010/main" val="64420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tfcbt.org/wp-content/uploads/2014/07/Your-Very-Own-TF-CBT-Workbook-Final.pdf"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hyperlink" Target="https://tfcbt.org/dealing-trauma-workbook-teens/"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3" Type="http://schemas.openxmlformats.org/officeDocument/2006/relationships/diagramLayout" Target="../diagrams/layout2.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11" Type="http://schemas.openxmlformats.org/officeDocument/2006/relationships/image" Target="../media/image11.png"/><Relationship Id="rId5" Type="http://schemas.openxmlformats.org/officeDocument/2006/relationships/diagramColors" Target="../diagrams/colors2.xml"/><Relationship Id="rId10" Type="http://schemas.openxmlformats.org/officeDocument/2006/relationships/image" Target="../media/image10.png"/><Relationship Id="rId4" Type="http://schemas.openxmlformats.org/officeDocument/2006/relationships/diagramQuickStyle" Target="../diagrams/quickStyle2.xml"/><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tiff"/><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tiff"/><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tiff"/><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4.tiff"/><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58400" cy="777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lorful cloud in the sky&#10;&#10;Description automatically generated">
            <a:extLst>
              <a:ext uri="{FF2B5EF4-FFF2-40B4-BE49-F238E27FC236}">
                <a16:creationId xmlns:a16="http://schemas.microsoft.com/office/drawing/2014/main" id="{569E73C5-F1BD-6F59-54EE-11835BA6B5AC}"/>
              </a:ext>
            </a:extLst>
          </p:cNvPr>
          <p:cNvPicPr>
            <a:picLocks noChangeAspect="1"/>
          </p:cNvPicPr>
          <p:nvPr/>
        </p:nvPicPr>
        <p:blipFill rotWithShape="1">
          <a:blip r:embed="rId2"/>
          <a:srcRect l="6589" t="6483" r="32748" b="-1"/>
          <a:stretch/>
        </p:blipFill>
        <p:spPr>
          <a:xfrm>
            <a:off x="3638376" y="10"/>
            <a:ext cx="7151523" cy="7772390"/>
          </a:xfrm>
          <a:prstGeom prst="rect">
            <a:avLst/>
          </a:prstGeom>
        </p:spPr>
      </p:pic>
      <p:sp>
        <p:nvSpPr>
          <p:cNvPr id="16" name="Rectangle 15">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049195" cy="77724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2AE892F6-C955-7642-8FC3-FEB6E2C2839E}"/>
              </a:ext>
            </a:extLst>
          </p:cNvPr>
          <p:cNvSpPr/>
          <p:nvPr/>
        </p:nvSpPr>
        <p:spPr>
          <a:xfrm>
            <a:off x="394333" y="1272011"/>
            <a:ext cx="3603235" cy="3631352"/>
          </a:xfrm>
          <a:prstGeom prst="rect">
            <a:avLst/>
          </a:prstGeom>
        </p:spPr>
        <p:txBody>
          <a:bodyPr vert="horz" lIns="91440" tIns="45720" rIns="91440" bIns="45720" rtlCol="0" anchor="b">
            <a:normAutofit/>
            <a:scene3d>
              <a:camera prst="orthographicFront"/>
              <a:lightRig rig="harsh" dir="t"/>
            </a:scene3d>
            <a:sp3d extrusionH="57150" prstMaterial="matte">
              <a:bevelT w="63500" h="12700" prst="angle"/>
              <a:contourClr>
                <a:schemeClr val="bg1">
                  <a:lumMod val="65000"/>
                </a:schemeClr>
              </a:contourClr>
            </a:sp3d>
          </a:bodyPr>
          <a:lstStyle/>
          <a:p>
            <a:pPr>
              <a:lnSpc>
                <a:spcPct val="90000"/>
              </a:lnSpc>
              <a:spcBef>
                <a:spcPct val="0"/>
              </a:spcBef>
              <a:spcAft>
                <a:spcPts val="600"/>
              </a:spcAft>
            </a:pPr>
            <a:r>
              <a:rPr lang="en-US" sz="6600" b="1" dirty="0">
                <a:ln/>
                <a:solidFill>
                  <a:schemeClr val="accent3"/>
                </a:solidFill>
                <a:latin typeface="+mj-lt"/>
                <a:ea typeface="+mj-ea"/>
                <a:cs typeface="+mj-cs"/>
              </a:rPr>
              <a:t>MY THERAPY BOOK</a:t>
            </a:r>
          </a:p>
        </p:txBody>
      </p:sp>
      <p:sp>
        <p:nvSpPr>
          <p:cNvPr id="18" name="Rectangle 1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4380" y="501577"/>
            <a:ext cx="165811" cy="5808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6848" y="5153176"/>
            <a:ext cx="3281553" cy="2072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DA363A4E-CF6C-E142-87DC-904D285068D3}"/>
              </a:ext>
            </a:extLst>
          </p:cNvPr>
          <p:cNvSpPr>
            <a:spLocks noGrp="1"/>
          </p:cNvSpPr>
          <p:nvPr>
            <p:ph type="ftr" sz="quarter" idx="11"/>
          </p:nvPr>
        </p:nvSpPr>
        <p:spPr>
          <a:xfrm>
            <a:off x="205740" y="5999496"/>
            <a:ext cx="3472661" cy="1535269"/>
          </a:xfrm>
        </p:spPr>
        <p:txBody>
          <a:bodyPr vert="horz" lIns="91440" tIns="45720" rIns="91440" bIns="45720" rtlCol="0" anchor="ctr">
            <a:noAutofit/>
          </a:bodyPr>
          <a:lstStyle/>
          <a:p>
            <a:pPr algn="l">
              <a:lnSpc>
                <a:spcPct val="90000"/>
              </a:lnSpc>
              <a:spcAft>
                <a:spcPts val="600"/>
              </a:spcAft>
              <a:defRPr/>
            </a:pPr>
            <a:r>
              <a:rPr lang="en-US" sz="1400" kern="1200" dirty="0">
                <a:solidFill>
                  <a:schemeClr val="tx1">
                    <a:lumMod val="50000"/>
                    <a:lumOff val="50000"/>
                  </a:schemeClr>
                </a:solidFill>
                <a:latin typeface="Calibri" panose="020F0502020204030204"/>
                <a:ea typeface="+mn-ea"/>
                <a:cs typeface="+mn-cs"/>
              </a:rPr>
              <a:t>This resource was adapted from </a:t>
            </a:r>
            <a:r>
              <a:rPr lang="en-US" sz="1400" i="1" kern="1200" dirty="0">
                <a:solidFill>
                  <a:schemeClr val="tx1">
                    <a:lumMod val="50000"/>
                    <a:lumOff val="50000"/>
                  </a:schemeClr>
                </a:solidFill>
                <a:latin typeface="Calibri" panose="020F0502020204030204"/>
                <a:ea typeface="+mn-ea"/>
                <a:cs typeface="+mn-cs"/>
              </a:rPr>
              <a:t>My Very Own TFCBT Workbook </a:t>
            </a:r>
            <a:r>
              <a:rPr lang="en-US" sz="1400" kern="1200" dirty="0">
                <a:solidFill>
                  <a:schemeClr val="tx1">
                    <a:lumMod val="50000"/>
                    <a:lumOff val="50000"/>
                  </a:schemeClr>
                </a:solidFill>
                <a:latin typeface="Calibri" panose="020F0502020204030204"/>
                <a:ea typeface="+mn-ea"/>
                <a:cs typeface="+mn-cs"/>
              </a:rPr>
              <a:t>and </a:t>
            </a:r>
            <a:r>
              <a:rPr lang="en-US" sz="1400" i="1" dirty="0">
                <a:solidFill>
                  <a:schemeClr val="tx1">
                    <a:lumMod val="50000"/>
                    <a:lumOff val="50000"/>
                  </a:schemeClr>
                </a:solidFill>
                <a:latin typeface="Calibri" panose="020F0502020204030204"/>
              </a:rPr>
              <a:t>Dealing With Trauma: A Workbook For Teens available at</a:t>
            </a:r>
          </a:p>
          <a:p>
            <a:pPr marL="0" marR="0" algn="l">
              <a:lnSpc>
                <a:spcPct val="115000"/>
              </a:lnSpc>
              <a:spcAft>
                <a:spcPts val="800"/>
              </a:spcAft>
              <a:buNone/>
            </a:pPr>
            <a:r>
              <a:rPr lang="en-US" sz="1400" u="sng" kern="100" dirty="0">
                <a:solidFill>
                  <a:schemeClr val="accent6"/>
                </a:solidFill>
                <a:effectLst/>
                <a:latin typeface="Aptos" panose="020B0004020202020204" pitchFamily="34"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https://tfcbt.org/wp-content/uploads/2014/07/Your-Very-Own-TF-CBT-Workbook-Final.pdf</a:t>
            </a:r>
            <a:r>
              <a:rPr lang="en-US" sz="1400" kern="100" dirty="0">
                <a:solidFill>
                  <a:schemeClr val="accent6"/>
                </a:solidFill>
                <a:effectLst/>
                <a:latin typeface="Aptos" panose="020B0004020202020204" pitchFamily="34" charset="0"/>
                <a:ea typeface="Aptos" panose="020B0004020202020204" pitchFamily="34" charset="0"/>
                <a:cs typeface="Times New Roman" panose="02020603050405020304" pitchFamily="18" charset="0"/>
              </a:rPr>
              <a:t> </a:t>
            </a:r>
          </a:p>
          <a:p>
            <a:pPr marL="0" marR="0" algn="l">
              <a:lnSpc>
                <a:spcPct val="115000"/>
              </a:lnSpc>
              <a:spcAft>
                <a:spcPts val="800"/>
              </a:spcAft>
            </a:pPr>
            <a:r>
              <a:rPr lang="en-US" sz="1400" u="sng" kern="100" dirty="0">
                <a:solidFill>
                  <a:schemeClr val="accent6"/>
                </a:solidFill>
                <a:effectLst/>
                <a:latin typeface="Aptos" panose="020B0004020202020204" pitchFamily="34" charset="0"/>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https://tfcbt.org/dealing-trauma-workbook-teens/</a:t>
            </a:r>
            <a:r>
              <a:rPr lang="en-US" sz="1400" kern="100" dirty="0">
                <a:solidFill>
                  <a:schemeClr val="accent6"/>
                </a:solidFill>
                <a:effectLst/>
                <a:latin typeface="Aptos" panose="020B0004020202020204" pitchFamily="34" charset="0"/>
                <a:ea typeface="Aptos" panose="020B0004020202020204" pitchFamily="34" charset="0"/>
                <a:cs typeface="Times New Roman" panose="02020603050405020304" pitchFamily="18" charset="0"/>
              </a:rPr>
              <a:t> </a:t>
            </a:r>
          </a:p>
          <a:p>
            <a:pPr algn="l">
              <a:lnSpc>
                <a:spcPct val="90000"/>
              </a:lnSpc>
              <a:spcAft>
                <a:spcPts val="600"/>
              </a:spcAft>
              <a:defRPr/>
            </a:pPr>
            <a:endParaRPr lang="en-US" sz="1100" dirty="0">
              <a:solidFill>
                <a:schemeClr val="tx1">
                  <a:lumMod val="50000"/>
                  <a:lumOff val="50000"/>
                </a:schemeClr>
              </a:solidFill>
              <a:latin typeface="Calibri" panose="020F0502020204030204"/>
            </a:endParaRPr>
          </a:p>
          <a:p>
            <a:pPr algn="l">
              <a:lnSpc>
                <a:spcPct val="90000"/>
              </a:lnSpc>
              <a:spcAft>
                <a:spcPts val="600"/>
              </a:spcAft>
              <a:defRPr/>
            </a:pPr>
            <a:endParaRPr lang="en-US" sz="1100" kern="1200" dirty="0">
              <a:solidFill>
                <a:schemeClr val="tx1">
                  <a:lumMod val="50000"/>
                  <a:lumOff val="50000"/>
                </a:schemeClr>
              </a:solidFill>
              <a:latin typeface="Calibri" panose="020F0502020204030204"/>
              <a:ea typeface="+mn-ea"/>
              <a:cs typeface="+mn-cs"/>
            </a:endParaRPr>
          </a:p>
        </p:txBody>
      </p:sp>
    </p:spTree>
    <p:extLst>
      <p:ext uri="{BB962C8B-B14F-4D97-AF65-F5344CB8AC3E}">
        <p14:creationId xmlns:p14="http://schemas.microsoft.com/office/powerpoint/2010/main" val="3944702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How Do Teens Feel After Trauma?</a:t>
            </a:r>
          </a:p>
        </p:txBody>
      </p:sp>
      <p:sp>
        <p:nvSpPr>
          <p:cNvPr id="3" name="Content Placeholder 2"/>
          <p:cNvSpPr>
            <a:spLocks noGrp="1"/>
          </p:cNvSpPr>
          <p:nvPr>
            <p:ph sz="half" idx="1"/>
          </p:nvPr>
        </p:nvSpPr>
        <p:spPr>
          <a:xfrm>
            <a:off x="691517" y="1916114"/>
            <a:ext cx="4274820" cy="5407878"/>
          </a:xfrm>
        </p:spPr>
        <p:txBody>
          <a:bodyPr>
            <a:noAutofit/>
          </a:bodyPr>
          <a:lstStyle/>
          <a:p>
            <a:pPr marL="0" indent="0">
              <a:buNone/>
            </a:pPr>
            <a:r>
              <a:rPr lang="en-US" sz="2000" dirty="0"/>
              <a:t>Many teens have scary memories or dreams about trauma. Some teens also feel jumpy or nervous or angry. After trauma, a lot of teens watch out for danger and worry about bad things happening. Some teens also have trouble sleeping and paying attention in school. A lot of teens feel like they </a:t>
            </a:r>
            <a:r>
              <a:rPr lang="en-US" sz="2000" u="sng" dirty="0"/>
              <a:t>DON’T</a:t>
            </a:r>
            <a:r>
              <a:rPr lang="en-US" sz="2000" dirty="0"/>
              <a:t> want to talk about or think about the trauma(s), but trauma memories pop into their minds anyway. When something reminds them of the trauma(s), teens may feel upset and may have strong reactions in their bodies (heart beating fast, stomach ache). Other teens may feel empty and numb, like they can’t feel anything at all. They may use drugs or alcohol to try to deal with upsetting feelings. </a:t>
            </a:r>
          </a:p>
        </p:txBody>
      </p:sp>
      <p:sp>
        <p:nvSpPr>
          <p:cNvPr id="4" name="Content Placeholder 3"/>
          <p:cNvSpPr>
            <a:spLocks noGrp="1"/>
          </p:cNvSpPr>
          <p:nvPr>
            <p:ph sz="half" idx="2"/>
          </p:nvPr>
        </p:nvSpPr>
        <p:spPr>
          <a:xfrm>
            <a:off x="5092067" y="1962924"/>
            <a:ext cx="4274820" cy="5079903"/>
          </a:xfrm>
        </p:spPr>
        <p:txBody>
          <a:bodyPr>
            <a:normAutofit fontScale="92500"/>
          </a:bodyPr>
          <a:lstStyle/>
          <a:p>
            <a:pPr marL="0" indent="0">
              <a:buNone/>
            </a:pPr>
            <a:r>
              <a:rPr lang="en-US" b="1" dirty="0"/>
              <a:t>Which things have you experienced since the traumatic event?</a:t>
            </a:r>
          </a:p>
          <a:p>
            <a:r>
              <a:rPr lang="en-US" dirty="0"/>
              <a:t>Jumpy</a:t>
            </a:r>
          </a:p>
          <a:p>
            <a:r>
              <a:rPr lang="en-US" dirty="0"/>
              <a:t>Angry</a:t>
            </a:r>
          </a:p>
          <a:p>
            <a:r>
              <a:rPr lang="en-US" dirty="0"/>
              <a:t>Watch out for danger</a:t>
            </a:r>
          </a:p>
          <a:p>
            <a:r>
              <a:rPr lang="en-US" dirty="0"/>
              <a:t>Worry about bad things</a:t>
            </a:r>
          </a:p>
          <a:p>
            <a:r>
              <a:rPr lang="en-US" dirty="0"/>
              <a:t>Don’t want to talk about it</a:t>
            </a:r>
          </a:p>
          <a:p>
            <a:r>
              <a:rPr lang="en-US" dirty="0"/>
              <a:t>Don’t want to think about it</a:t>
            </a:r>
          </a:p>
          <a:p>
            <a:r>
              <a:rPr lang="en-US" dirty="0"/>
              <a:t>Memories pop into my mind</a:t>
            </a:r>
          </a:p>
          <a:p>
            <a:r>
              <a:rPr lang="en-US" dirty="0"/>
              <a:t>Stomach aches</a:t>
            </a:r>
          </a:p>
        </p:txBody>
      </p:sp>
      <p:sp>
        <p:nvSpPr>
          <p:cNvPr id="5" name="Footer Placeholder 4">
            <a:extLst>
              <a:ext uri="{FF2B5EF4-FFF2-40B4-BE49-F238E27FC236}">
                <a16:creationId xmlns:a16="http://schemas.microsoft.com/office/drawing/2014/main" id="{A27C98B0-CF93-E447-BEFC-167D67EA97A6}"/>
              </a:ext>
            </a:extLst>
          </p:cNvPr>
          <p:cNvSpPr>
            <a:spLocks noGrp="1"/>
          </p:cNvSpPr>
          <p:nvPr>
            <p:ph type="ftr" sz="quarter" idx="11"/>
          </p:nvPr>
        </p:nvSpPr>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1331806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517" y="413810"/>
            <a:ext cx="8675370" cy="1116052"/>
          </a:xfrm>
        </p:spPr>
        <p:txBody>
          <a:bodyPr/>
          <a:lstStyle/>
          <a:p>
            <a:r>
              <a:rPr lang="en-US" b="1" dirty="0"/>
              <a:t>What is Relaxation?</a:t>
            </a:r>
          </a:p>
        </p:txBody>
      </p:sp>
      <p:sp>
        <p:nvSpPr>
          <p:cNvPr id="3" name="Content Placeholder 2"/>
          <p:cNvSpPr>
            <a:spLocks noGrp="1"/>
          </p:cNvSpPr>
          <p:nvPr>
            <p:ph sz="half" idx="1"/>
          </p:nvPr>
        </p:nvSpPr>
        <p:spPr>
          <a:xfrm>
            <a:off x="691517" y="2505808"/>
            <a:ext cx="5128993" cy="4352193"/>
          </a:xfrm>
          <a:ln>
            <a:solidFill>
              <a:schemeClr val="accent1"/>
            </a:solidFill>
          </a:ln>
          <a:effectLst>
            <a:glow rad="101600">
              <a:schemeClr val="accent1">
                <a:satMod val="175000"/>
                <a:alpha val="40000"/>
              </a:schemeClr>
            </a:glow>
          </a:effectLst>
        </p:spPr>
        <p:txBody>
          <a:bodyPr>
            <a:normAutofit fontScale="92500" lnSpcReduction="10000"/>
          </a:bodyPr>
          <a:lstStyle/>
          <a:p>
            <a:pPr marL="0" indent="0">
              <a:buNone/>
            </a:pPr>
            <a:r>
              <a:rPr lang="en-US" sz="2000" dirty="0"/>
              <a:t>Sit comfortably in your chair with your arms at your sides and your feet planted on the floor. Close your eyes or look down at the ground while you do this exercise. Imagine that you have a ball of clay in your right hand. Squeeze that ball of clay as hard as you can! While you are squeezing, feel how tight the muscles of your hand and arm are. Count to five as you squeeze, then drop the ball of clay and let your hand hang loose. Feel the difference in the muscles of your hand and arm when they are relaxed. Repeat to yourself, “My hand is relaxed.” Now do the same thing with your left hand. You can do this with all the parts of your body one at a time or all at the same time (your therapist will help you)! Which way would you like to do it? Don’t forget to include all your muscle groups (arms, feet, legs, stomach, back, chest, shoulders, face).</a:t>
            </a:r>
          </a:p>
        </p:txBody>
      </p:sp>
      <p:sp>
        <p:nvSpPr>
          <p:cNvPr id="5" name="Content Placeholder 3"/>
          <p:cNvSpPr>
            <a:spLocks noGrp="1"/>
          </p:cNvSpPr>
          <p:nvPr>
            <p:ph sz="half" idx="2"/>
          </p:nvPr>
        </p:nvSpPr>
        <p:spPr>
          <a:xfrm>
            <a:off x="6128238" y="2505808"/>
            <a:ext cx="3379325" cy="4352193"/>
          </a:xfrm>
          <a:ln>
            <a:solidFill>
              <a:schemeClr val="accent1"/>
            </a:solidFill>
          </a:ln>
        </p:spPr>
        <p:txBody>
          <a:bodyPr>
            <a:normAutofit fontScale="92500" lnSpcReduction="10000"/>
          </a:bodyPr>
          <a:lstStyle/>
          <a:p>
            <a:pPr marL="0" indent="0">
              <a:buNone/>
            </a:pPr>
            <a:r>
              <a:rPr lang="en-US" b="1" dirty="0"/>
              <a:t>What are some things you do that help you feel relaxed? </a:t>
            </a:r>
          </a:p>
          <a:p>
            <a:pPr marL="0" indent="0">
              <a:buNone/>
            </a:pPr>
            <a:endParaRPr lang="en-US" b="1" dirty="0"/>
          </a:p>
        </p:txBody>
      </p:sp>
      <p:sp>
        <p:nvSpPr>
          <p:cNvPr id="7" name="TextBox 6"/>
          <p:cNvSpPr txBox="1"/>
          <p:nvPr/>
        </p:nvSpPr>
        <p:spPr>
          <a:xfrm>
            <a:off x="782517" y="1389184"/>
            <a:ext cx="8584370" cy="1246495"/>
          </a:xfrm>
          <a:prstGeom prst="rect">
            <a:avLst/>
          </a:prstGeom>
          <a:noFill/>
        </p:spPr>
        <p:txBody>
          <a:bodyPr wrap="square" rtlCol="0">
            <a:spAutoFit/>
          </a:bodyPr>
          <a:lstStyle/>
          <a:p>
            <a:r>
              <a:rPr lang="en-US" dirty="0"/>
              <a:t>Relaxation is about feeling calm and peaceful. After traumas happen, we often feel tense, jumpy, and worried. We feel better when we learn to relax our bodies and minds! This exercise teaches us how to relax using our muscles: </a:t>
            </a:r>
          </a:p>
          <a:p>
            <a:endParaRPr lang="en-US" dirty="0"/>
          </a:p>
        </p:txBody>
      </p:sp>
      <p:sp>
        <p:nvSpPr>
          <p:cNvPr id="4" name="Footer Placeholder 3">
            <a:extLst>
              <a:ext uri="{FF2B5EF4-FFF2-40B4-BE49-F238E27FC236}">
                <a16:creationId xmlns:a16="http://schemas.microsoft.com/office/drawing/2014/main" id="{E788E3D6-98B6-A04C-AA8D-91391DE3DBD6}"/>
              </a:ext>
            </a:extLst>
          </p:cNvPr>
          <p:cNvSpPr>
            <a:spLocks noGrp="1"/>
          </p:cNvSpPr>
          <p:nvPr>
            <p:ph type="ftr" sz="quarter" idx="11"/>
          </p:nvPr>
        </p:nvSpPr>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3346111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517" y="413809"/>
            <a:ext cx="5762695" cy="1502305"/>
          </a:xfrm>
        </p:spPr>
        <p:txBody>
          <a:bodyPr>
            <a:normAutofit/>
          </a:bodyPr>
          <a:lstStyle/>
          <a:p>
            <a:r>
              <a:rPr lang="en-US" sz="3600" b="1" dirty="0">
                <a:solidFill>
                  <a:srgbClr val="7030A0"/>
                </a:solidFill>
              </a:rPr>
              <a:t>Muscle relaxation</a:t>
            </a:r>
          </a:p>
        </p:txBody>
      </p:sp>
      <p:graphicFrame>
        <p:nvGraphicFramePr>
          <p:cNvPr id="2059" name="Content Placeholder 2">
            <a:extLst>
              <a:ext uri="{FF2B5EF4-FFF2-40B4-BE49-F238E27FC236}">
                <a16:creationId xmlns:a16="http://schemas.microsoft.com/office/drawing/2014/main" id="{C2FC3A5F-07E2-B47A-5D35-460D746E6AA9}"/>
              </a:ext>
            </a:extLst>
          </p:cNvPr>
          <p:cNvGraphicFramePr>
            <a:graphicFrameLocks noGrp="1"/>
          </p:cNvGraphicFramePr>
          <p:nvPr>
            <p:ph sz="half" idx="1"/>
          </p:nvPr>
        </p:nvGraphicFramePr>
        <p:xfrm>
          <a:off x="691514" y="1397001"/>
          <a:ext cx="6306291" cy="56035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0776" y="25675"/>
            <a:ext cx="1619250" cy="1067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Image result for clench ja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71225" y="1153253"/>
            <a:ext cx="1639876" cy="91833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rotWithShape="1">
          <a:blip r:embed="rId9">
            <a:extLst>
              <a:ext uri="{28A0092B-C50C-407E-A947-70E740481C1C}">
                <a14:useLocalDpi xmlns:a14="http://schemas.microsoft.com/office/drawing/2010/main" val="0"/>
              </a:ext>
            </a:extLst>
          </a:blip>
          <a:srcRect l="-2163" t="-18025" r="2163" b="18025"/>
          <a:stretch/>
        </p:blipFill>
        <p:spPr bwMode="auto">
          <a:xfrm>
            <a:off x="6972451" y="2965680"/>
            <a:ext cx="1299671" cy="1299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rotWithShape="1">
          <a:blip r:embed="rId10">
            <a:extLst>
              <a:ext uri="{28A0092B-C50C-407E-A947-70E740481C1C}">
                <a14:useLocalDpi xmlns:a14="http://schemas.microsoft.com/office/drawing/2010/main" val="0"/>
              </a:ext>
            </a:extLst>
          </a:blip>
          <a:srcRect b="57310"/>
          <a:stretch/>
        </p:blipFill>
        <p:spPr bwMode="auto">
          <a:xfrm>
            <a:off x="6910204" y="2174439"/>
            <a:ext cx="1361918" cy="9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51038" y="4315074"/>
            <a:ext cx="1860063" cy="819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rotWithShape="1">
          <a:blip r:embed="rId12">
            <a:extLst>
              <a:ext uri="{28A0092B-C50C-407E-A947-70E740481C1C}">
                <a14:useLocalDpi xmlns:a14="http://schemas.microsoft.com/office/drawing/2010/main" val="0"/>
              </a:ext>
            </a:extLst>
          </a:blip>
          <a:srcRect l="13839" r="10186"/>
          <a:stretch/>
        </p:blipFill>
        <p:spPr bwMode="auto">
          <a:xfrm>
            <a:off x="6760157" y="5293217"/>
            <a:ext cx="1650944" cy="945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rotWithShape="1">
          <a:blip r:embed="rId13">
            <a:extLst>
              <a:ext uri="{28A0092B-C50C-407E-A947-70E740481C1C}">
                <a14:useLocalDpi xmlns:a14="http://schemas.microsoft.com/office/drawing/2010/main" val="0"/>
              </a:ext>
            </a:extLst>
          </a:blip>
          <a:srcRect l="50000" t="37382" b="7691"/>
          <a:stretch/>
        </p:blipFill>
        <p:spPr bwMode="auto">
          <a:xfrm>
            <a:off x="6748656" y="6239119"/>
            <a:ext cx="1464826" cy="1057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oter Placeholder 3">
            <a:extLst>
              <a:ext uri="{FF2B5EF4-FFF2-40B4-BE49-F238E27FC236}">
                <a16:creationId xmlns:a16="http://schemas.microsoft.com/office/drawing/2014/main" id="{0E7CC189-B05D-C543-B4EE-276A10B75265}"/>
              </a:ext>
            </a:extLst>
          </p:cNvPr>
          <p:cNvSpPr>
            <a:spLocks noGrp="1"/>
          </p:cNvSpPr>
          <p:nvPr>
            <p:ph type="ftr" sz="quarter" idx="11"/>
          </p:nvPr>
        </p:nvSpPr>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1026957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517" y="413810"/>
            <a:ext cx="8675370" cy="1125660"/>
          </a:xfrm>
        </p:spPr>
        <p:txBody>
          <a:bodyPr/>
          <a:lstStyle/>
          <a:p>
            <a:r>
              <a:rPr lang="en-US" b="1" dirty="0"/>
              <a:t>Let’s Relax! The Cloud</a:t>
            </a:r>
          </a:p>
        </p:txBody>
      </p:sp>
      <p:sp>
        <p:nvSpPr>
          <p:cNvPr id="3" name="Content Placeholder 2"/>
          <p:cNvSpPr>
            <a:spLocks noGrp="1"/>
          </p:cNvSpPr>
          <p:nvPr>
            <p:ph sz="half" idx="1"/>
          </p:nvPr>
        </p:nvSpPr>
        <p:spPr>
          <a:xfrm>
            <a:off x="691516" y="1539469"/>
            <a:ext cx="8675370" cy="753289"/>
          </a:xfrm>
        </p:spPr>
        <p:txBody>
          <a:bodyPr>
            <a:normAutofit fontScale="70000" lnSpcReduction="20000"/>
          </a:bodyPr>
          <a:lstStyle/>
          <a:p>
            <a:pPr marL="0" indent="0">
              <a:buNone/>
            </a:pPr>
            <a:r>
              <a:rPr lang="en-US" dirty="0"/>
              <a:t>Many teens have trouble calming down or falling asleep at night. If this ever happens to you, practice this activity at home. A family member or friend can read it to you before bedtime or any other time when you want to relax. </a:t>
            </a:r>
          </a:p>
        </p:txBody>
      </p:sp>
      <p:sp>
        <p:nvSpPr>
          <p:cNvPr id="4" name="Content Placeholder 3"/>
          <p:cNvSpPr>
            <a:spLocks noGrp="1"/>
          </p:cNvSpPr>
          <p:nvPr>
            <p:ph sz="half" idx="2"/>
          </p:nvPr>
        </p:nvSpPr>
        <p:spPr>
          <a:xfrm>
            <a:off x="826478" y="2839915"/>
            <a:ext cx="8449408" cy="4213401"/>
          </a:xfrm>
          <a:ln>
            <a:solidFill>
              <a:schemeClr val="accent1"/>
            </a:solidFill>
          </a:ln>
          <a:effectLst>
            <a:glow rad="101600">
              <a:schemeClr val="accent1">
                <a:satMod val="175000"/>
                <a:alpha val="40000"/>
              </a:schemeClr>
            </a:glow>
          </a:effectLst>
        </p:spPr>
        <p:txBody>
          <a:bodyPr>
            <a:noAutofit/>
          </a:bodyPr>
          <a:lstStyle/>
          <a:p>
            <a:pPr marL="0" indent="0" algn="ctr">
              <a:buNone/>
            </a:pPr>
            <a:r>
              <a:rPr lang="en-US" sz="1800" dirty="0"/>
              <a:t>Lie down or sit comfortably somewhere quiet and cozy (your bed, a couch). Breathe in slowly and out even more slowly. Close your eyes and imagine you are floating on a soft, fluffy cloud. You feel very safe on your cloud as it cradles your body like a hammock. Your whole body feels very relaxed and heavy. Notice your feet. Your feet feel very relaxed. Your feet feel so heavy that it would be hard to lift them if you tried. Now notice your legs. Your legs feel very relaxed. Your legs feel so comfortable all nestled into your cloud. That nice, warm, relaxed feeling is slowly traveling up your body, filling it with peace. Notice your stomach. It feels very calm and filled with a pleasant warmth. Now be aware of your chest. Your chest feels relaxed as it moves up and down slowly with each breath. Notice your neck and shoulders. They feel so tranquil and heavy. Feel the backs of your shoulders touching the cloud below you, sinking in gently. Feel how relaxed your head is right now. It feels very warm, pleasant, and heavy. Your head and face are very relaxed. Your mouth and eyes are free of stress. Allow your thoughts to come and go without worrying about anything. Everything is okay, and you are feeling very calm and good. Enjoy the warm, calming sensation as it travels all around your body, filling you with peace and relaxation.</a:t>
            </a:r>
          </a:p>
        </p:txBody>
      </p:sp>
      <p:pic>
        <p:nvPicPr>
          <p:cNvPr id="1027" name="Picture 3" descr="C:\Users\ard203\AppData\Local\Microsoft\Windows\Temporary Internet Files\Content.IE5\M1U7FP7W\Cute_Cloud_-_Coloring_Book[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8730" y="342899"/>
            <a:ext cx="1344233" cy="984651"/>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310AC203-701A-E245-B5BD-8369940E049B}"/>
              </a:ext>
            </a:extLst>
          </p:cNvPr>
          <p:cNvSpPr>
            <a:spLocks noGrp="1"/>
          </p:cNvSpPr>
          <p:nvPr>
            <p:ph type="ftr" sz="quarter" idx="11"/>
          </p:nvPr>
        </p:nvSpPr>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3224842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11174" b="20428"/>
          <a:stretch/>
        </p:blipFill>
        <p:spPr bwMode="auto">
          <a:xfrm>
            <a:off x="682096" y="1648800"/>
            <a:ext cx="8533903" cy="5068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a:spLocks noGrp="1"/>
          </p:cNvSpPr>
          <p:nvPr>
            <p:ph type="title"/>
          </p:nvPr>
        </p:nvSpPr>
        <p:spPr>
          <a:xfrm>
            <a:off x="691517" y="413809"/>
            <a:ext cx="5762695" cy="1502305"/>
          </a:xfrm>
        </p:spPr>
        <p:txBody>
          <a:bodyPr>
            <a:normAutofit/>
          </a:bodyPr>
          <a:lstStyle/>
          <a:p>
            <a:r>
              <a:rPr lang="es-MX" sz="3600" b="1" dirty="0">
                <a:solidFill>
                  <a:srgbClr val="7030A0"/>
                </a:solidFill>
              </a:rPr>
              <a:t>Deep </a:t>
            </a:r>
            <a:r>
              <a:rPr lang="es-MX" sz="3600" b="1" dirty="0" err="1">
                <a:solidFill>
                  <a:srgbClr val="7030A0"/>
                </a:solidFill>
              </a:rPr>
              <a:t>breathing</a:t>
            </a:r>
            <a:endParaRPr lang="es-MX" sz="3600" b="1" dirty="0">
              <a:solidFill>
                <a:srgbClr val="7030A0"/>
              </a:solidFill>
            </a:endParaRPr>
          </a:p>
        </p:txBody>
      </p:sp>
      <p:sp>
        <p:nvSpPr>
          <p:cNvPr id="2" name="Footer Placeholder 1">
            <a:extLst>
              <a:ext uri="{FF2B5EF4-FFF2-40B4-BE49-F238E27FC236}">
                <a16:creationId xmlns:a16="http://schemas.microsoft.com/office/drawing/2014/main" id="{E7FBA86D-E488-3845-99FD-AFDAA722CC11}"/>
              </a:ext>
            </a:extLst>
          </p:cNvPr>
          <p:cNvSpPr>
            <a:spLocks noGrp="1"/>
          </p:cNvSpPr>
          <p:nvPr>
            <p:ph type="ftr" sz="quarter" idx="11"/>
          </p:nvPr>
        </p:nvSpPr>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1123964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Deep Breathing</a:t>
            </a:r>
          </a:p>
        </p:txBody>
      </p:sp>
      <p:sp>
        <p:nvSpPr>
          <p:cNvPr id="3" name="Content Placeholder 2"/>
          <p:cNvSpPr>
            <a:spLocks noGrp="1"/>
          </p:cNvSpPr>
          <p:nvPr>
            <p:ph sz="half" idx="1"/>
          </p:nvPr>
        </p:nvSpPr>
        <p:spPr>
          <a:xfrm>
            <a:off x="691517" y="1995854"/>
            <a:ext cx="4274820" cy="5259672"/>
          </a:xfrm>
        </p:spPr>
        <p:txBody>
          <a:bodyPr>
            <a:noAutofit/>
          </a:bodyPr>
          <a:lstStyle/>
          <a:p>
            <a:pPr marL="0" indent="0">
              <a:buNone/>
            </a:pPr>
            <a:r>
              <a:rPr lang="en-US" sz="2000" dirty="0"/>
              <a:t>Sometimes when we are upset, we forget to breathe. Or we take short, shallow breaths (like a puppy dog panting) that don’t give our bodies the oxygen we need. To help ourselves feel relaxed and calm, we can practice deep breathing. </a:t>
            </a:r>
          </a:p>
          <a:p>
            <a:pPr marL="0" indent="0">
              <a:buNone/>
            </a:pPr>
            <a:endParaRPr lang="en-US" sz="2000" dirty="0"/>
          </a:p>
          <a:p>
            <a:pPr marL="0" indent="0">
              <a:buNone/>
            </a:pPr>
            <a:r>
              <a:rPr lang="en-US" sz="2000" dirty="0"/>
              <a:t>Deep breathing is when you breathe in slowly and deeply (counting to 5 in your head) as your lungs fill up with air (you can watch your belly stick out as you breathe in). Then you let the air out, EVEN SLOWER (count to 6) and watch your belly go back in as the air is slowly pushed out. Pay attention to the air as it moves in and out of your body as you count. </a:t>
            </a:r>
          </a:p>
        </p:txBody>
      </p:sp>
      <p:sp>
        <p:nvSpPr>
          <p:cNvPr id="4" name="Content Placeholder 3"/>
          <p:cNvSpPr>
            <a:spLocks noGrp="1"/>
          </p:cNvSpPr>
          <p:nvPr>
            <p:ph sz="half" idx="2"/>
          </p:nvPr>
        </p:nvSpPr>
        <p:spPr>
          <a:xfrm>
            <a:off x="5092066" y="2324010"/>
            <a:ext cx="4274820" cy="4931516"/>
          </a:xfrm>
        </p:spPr>
        <p:txBody>
          <a:bodyPr>
            <a:noAutofit/>
          </a:bodyPr>
          <a:lstStyle/>
          <a:p>
            <a:pPr marL="0" indent="0">
              <a:buNone/>
            </a:pPr>
            <a:r>
              <a:rPr lang="en-US" sz="1800" b="1" u="sng" dirty="0"/>
              <a:t>Fun games with deep breathing: </a:t>
            </a:r>
          </a:p>
          <a:p>
            <a:pPr marL="0" indent="0">
              <a:buNone/>
            </a:pPr>
            <a:r>
              <a:rPr lang="en-US" sz="1800" dirty="0"/>
              <a:t>1. Breathe out to empty the air out of your lungs. Breathe in deeply and evenly through both nostrils. Hold your breath for a count of five. Use your left thumb to block off your left nostril and breathe out slowly through your right nostril. Breathe in deeply through your right nostril and hold your breath for five counts. Now block your right nostril with your right thumb and breathe out slowly through your left nostril. Repeat several times. </a:t>
            </a:r>
          </a:p>
          <a:p>
            <a:pPr marL="0" indent="0">
              <a:buNone/>
            </a:pPr>
            <a:r>
              <a:rPr lang="en-US" sz="1800" dirty="0"/>
              <a:t>2. Put on some slow, relaxing music. Close your eyes and listen to the beat. Take a deep breath in for 3-5 beats of the music, hold your breath for 3-5 beats, and then breathe out slowly for 3-5 beats. Repeat, pairing your breathing with the music. </a:t>
            </a:r>
          </a:p>
        </p:txBody>
      </p:sp>
      <p:pic>
        <p:nvPicPr>
          <p:cNvPr id="2050" name="Picture 2" descr="C:\Users\ard203\AppData\Local\Microsoft\Windows\Temporary Internet Files\Content.IE5\4KE2ZWBI\Breathe1-300x267[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7466" y="-93419"/>
            <a:ext cx="2857500" cy="2543175"/>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4C57FA9A-55A6-8A45-AF10-03104DA0FE0E}"/>
              </a:ext>
            </a:extLst>
          </p:cNvPr>
          <p:cNvSpPr>
            <a:spLocks noGrp="1"/>
          </p:cNvSpPr>
          <p:nvPr>
            <p:ph type="ftr" sz="quarter" idx="11"/>
          </p:nvPr>
        </p:nvSpPr>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3243739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60000"/>
              <a:lumOff val="40000"/>
            </a:schemeClr>
          </a:solidFill>
        </p:spPr>
        <p:txBody>
          <a:bodyPr>
            <a:normAutofit/>
          </a:bodyPr>
          <a:lstStyle/>
          <a:p>
            <a:pPr algn="ctr"/>
            <a:r>
              <a:rPr lang="en-US" sz="6000" b="1" cap="all" dirty="0">
                <a:ln w="9000" cmpd="sng">
                  <a:solidFill>
                    <a:schemeClr val="accent4">
                      <a:shade val="50000"/>
                      <a:satMod val="120000"/>
                    </a:schemeClr>
                  </a:solidFill>
                  <a:prstDash val="solid"/>
                </a:ln>
                <a:solidFill>
                  <a:srgbClr val="FFFF00"/>
                </a:solidFill>
                <a:effectLst>
                  <a:glow rad="139700">
                    <a:schemeClr val="accent5">
                      <a:satMod val="175000"/>
                      <a:alpha val="40000"/>
                    </a:schemeClr>
                  </a:glow>
                  <a:reflection blurRad="12700" stA="28000" endPos="45000" dist="1000" dir="5400000" sy="-100000" algn="bl" rotWithShape="0"/>
                </a:effectLst>
              </a:rPr>
              <a:t>Feelings</a:t>
            </a:r>
          </a:p>
        </p:txBody>
      </p:sp>
      <p:sp>
        <p:nvSpPr>
          <p:cNvPr id="3" name="Content Placeholder 2"/>
          <p:cNvSpPr>
            <a:spLocks noGrp="1"/>
          </p:cNvSpPr>
          <p:nvPr>
            <p:ph sz="half" idx="1"/>
          </p:nvPr>
        </p:nvSpPr>
        <p:spPr/>
        <p:txBody>
          <a:bodyPr>
            <a:normAutofit fontScale="77500" lnSpcReduction="20000"/>
          </a:bodyPr>
          <a:lstStyle/>
          <a:p>
            <a:pPr marL="0" indent="0">
              <a:buNone/>
            </a:pPr>
            <a:r>
              <a:rPr lang="en-US" sz="4000" dirty="0"/>
              <a:t>Feelings are what we feel in our bodies and hearts. There are many different feelings that we have, and our feelings may change from moment to moment. Sometimes we even feel two or more feelings at the same time!</a:t>
            </a:r>
          </a:p>
          <a:p>
            <a:pPr marL="0" indent="0">
              <a:buNone/>
            </a:pPr>
            <a:r>
              <a:rPr lang="en-US" sz="4000" b="1" dirty="0"/>
              <a:t>Please write down as many feelings as you can think:</a:t>
            </a:r>
          </a:p>
        </p:txBody>
      </p:sp>
      <p:sp>
        <p:nvSpPr>
          <p:cNvPr id="4" name="Content Placeholder 3"/>
          <p:cNvSpPr>
            <a:spLocks noGrp="1"/>
          </p:cNvSpPr>
          <p:nvPr>
            <p:ph sz="half" idx="2"/>
          </p:nvPr>
        </p:nvSpPr>
        <p:spPr/>
        <p:txBody>
          <a:bodyPr>
            <a:noAutofit/>
          </a:bodyPr>
          <a:lstStyle/>
          <a:p>
            <a:pPr>
              <a:lnSpc>
                <a:spcPct val="70000"/>
              </a:lnSpc>
            </a:pPr>
            <a:endParaRPr lang="en-US" sz="3700" dirty="0"/>
          </a:p>
        </p:txBody>
      </p:sp>
      <p:sp>
        <p:nvSpPr>
          <p:cNvPr id="5" name="Footer Placeholder 4">
            <a:extLst>
              <a:ext uri="{FF2B5EF4-FFF2-40B4-BE49-F238E27FC236}">
                <a16:creationId xmlns:a16="http://schemas.microsoft.com/office/drawing/2014/main" id="{95CACA55-C7B7-034E-AAF5-F96E641F71DB}"/>
              </a:ext>
            </a:extLst>
          </p:cNvPr>
          <p:cNvSpPr>
            <a:spLocks noGrp="1"/>
          </p:cNvSpPr>
          <p:nvPr>
            <p:ph type="ftr" sz="quarter" idx="11"/>
          </p:nvPr>
        </p:nvSpPr>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996119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iv\Box Sync\tCWChf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2300" y="0"/>
            <a:ext cx="6985000" cy="698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414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feelings words"/>
          <p:cNvPicPr>
            <a:picLocks noChangeAspect="1" noChangeArrowheads="1"/>
          </p:cNvPicPr>
          <p:nvPr/>
        </p:nvPicPr>
        <p:blipFill rotWithShape="1">
          <a:blip r:embed="rId2">
            <a:extLst>
              <a:ext uri="{28A0092B-C50C-407E-A947-70E740481C1C}">
                <a14:useLocalDpi xmlns:a14="http://schemas.microsoft.com/office/drawing/2010/main" val="0"/>
              </a:ext>
            </a:extLst>
          </a:blip>
          <a:srcRect t="24428" b="13653"/>
          <a:stretch/>
        </p:blipFill>
        <p:spPr bwMode="auto">
          <a:xfrm>
            <a:off x="850900" y="565151"/>
            <a:ext cx="8051800" cy="652813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289502F5-552C-2143-A4D0-2FD2B862CE64}"/>
              </a:ext>
            </a:extLst>
          </p:cNvPr>
          <p:cNvSpPr>
            <a:spLocks noGrp="1"/>
          </p:cNvSpPr>
          <p:nvPr>
            <p:ph type="ftr" sz="quarter" idx="11"/>
          </p:nvPr>
        </p:nvSpPr>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4236444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iv\Box Sync\Bianca files\Clients\TF-CBT\Body outline to paint.png"/>
          <p:cNvPicPr>
            <a:picLocks noChangeAspect="1" noChangeArrowheads="1"/>
          </p:cNvPicPr>
          <p:nvPr/>
        </p:nvPicPr>
        <p:blipFill rotWithShape="1">
          <a:blip r:embed="rId2">
            <a:extLst>
              <a:ext uri="{28A0092B-C50C-407E-A947-70E740481C1C}">
                <a14:useLocalDpi xmlns:a14="http://schemas.microsoft.com/office/drawing/2010/main" val="0"/>
              </a:ext>
            </a:extLst>
          </a:blip>
          <a:srcRect l="10274" t="8461" r="50000" b="7593"/>
          <a:stretch/>
        </p:blipFill>
        <p:spPr bwMode="auto">
          <a:xfrm>
            <a:off x="4820852" y="279593"/>
            <a:ext cx="4386648" cy="67590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91516" y="413809"/>
            <a:ext cx="3285803" cy="2777132"/>
          </a:xfrm>
        </p:spPr>
        <p:txBody>
          <a:bodyPr/>
          <a:lstStyle/>
          <a:p>
            <a:r>
              <a:rPr lang="en-US" b="1" u="sng" dirty="0"/>
              <a:t>Feelings in my body</a:t>
            </a:r>
          </a:p>
        </p:txBody>
      </p:sp>
      <p:sp>
        <p:nvSpPr>
          <p:cNvPr id="5" name="TextBox 4"/>
          <p:cNvSpPr txBox="1"/>
          <p:nvPr/>
        </p:nvSpPr>
        <p:spPr>
          <a:xfrm>
            <a:off x="691516" y="3190941"/>
            <a:ext cx="3036422" cy="2800767"/>
          </a:xfrm>
          <a:prstGeom prst="rect">
            <a:avLst/>
          </a:prstGeom>
          <a:noFill/>
        </p:spPr>
        <p:txBody>
          <a:bodyPr wrap="square" rtlCol="0">
            <a:spAutoFit/>
          </a:bodyPr>
          <a:lstStyle/>
          <a:p>
            <a:pPr marL="571500" indent="-571500">
              <a:buFont typeface="Arial" panose="020B0604020202020204" pitchFamily="34" charset="0"/>
              <a:buChar char="•"/>
            </a:pPr>
            <a:r>
              <a:rPr lang="en-US" sz="4400" dirty="0"/>
              <a:t>Happy</a:t>
            </a:r>
          </a:p>
          <a:p>
            <a:pPr marL="571500" indent="-571500">
              <a:buFont typeface="Arial" panose="020B0604020202020204" pitchFamily="34" charset="0"/>
              <a:buChar char="•"/>
            </a:pPr>
            <a:r>
              <a:rPr lang="en-US" sz="4400" dirty="0"/>
              <a:t>Sad</a:t>
            </a:r>
          </a:p>
          <a:p>
            <a:pPr marL="571500" indent="-571500">
              <a:buFont typeface="Arial" panose="020B0604020202020204" pitchFamily="34" charset="0"/>
              <a:buChar char="•"/>
            </a:pPr>
            <a:r>
              <a:rPr lang="en-US" sz="4400" dirty="0"/>
              <a:t>Angry</a:t>
            </a:r>
          </a:p>
          <a:p>
            <a:pPr marL="571500" indent="-571500">
              <a:buFont typeface="Arial" panose="020B0604020202020204" pitchFamily="34" charset="0"/>
              <a:buChar char="•"/>
            </a:pPr>
            <a:r>
              <a:rPr lang="en-US" sz="4400" dirty="0"/>
              <a:t>Scared</a:t>
            </a:r>
          </a:p>
        </p:txBody>
      </p:sp>
      <mc:AlternateContent xmlns:mc="http://schemas.openxmlformats.org/markup-compatibility/2006" xmlns:p14="http://schemas.microsoft.com/office/powerpoint/2010/main">
        <mc:Choice Requires="p14">
          <p:contentPart p14:bwMode="auto" r:id="rId3">
            <p14:nvContentPartPr>
              <p14:cNvPr id="27" name="Ink 26"/>
              <p14:cNvContentPartPr/>
              <p14:nvPr/>
            </p14:nvContentPartPr>
            <p14:xfrm>
              <a:off x="6758530" y="1172917"/>
              <a:ext cx="517320" cy="222120"/>
            </p14:xfrm>
          </p:contentPart>
        </mc:Choice>
        <mc:Fallback xmlns="">
          <p:pic>
            <p:nvPicPr>
              <p:cNvPr id="27" name="Ink 26"/>
              <p:cNvPicPr/>
              <p:nvPr/>
            </p:nvPicPr>
            <p:blipFill>
              <a:blip/>
              <a:stretch>
                <a:fillRect/>
              </a:stretch>
            </p:blipFill>
            <p:spPr>
              <a:xfrm>
                <a:off x="0" y="0"/>
                <a:ext cx="0" cy="0"/>
              </a:xfrm>
              <a:prstGeom prst="rect">
                <a:avLst/>
              </a:prstGeom>
            </p:spPr>
          </p:pic>
        </mc:Fallback>
      </mc:AlternateContent>
      <p:sp>
        <p:nvSpPr>
          <p:cNvPr id="3" name="Footer Placeholder 2">
            <a:extLst>
              <a:ext uri="{FF2B5EF4-FFF2-40B4-BE49-F238E27FC236}">
                <a16:creationId xmlns:a16="http://schemas.microsoft.com/office/drawing/2014/main" id="{F54C2334-BE29-0E46-B748-8F3977451E1A}"/>
              </a:ext>
            </a:extLst>
          </p:cNvPr>
          <p:cNvSpPr>
            <a:spLocks noGrp="1"/>
          </p:cNvSpPr>
          <p:nvPr>
            <p:ph type="ftr" sz="quarter" idx="11"/>
          </p:nvPr>
        </p:nvSpPr>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1375084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58400" cy="777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lorful cloud in the sky&#10;&#10;Description automatically generated">
            <a:extLst>
              <a:ext uri="{FF2B5EF4-FFF2-40B4-BE49-F238E27FC236}">
                <a16:creationId xmlns:a16="http://schemas.microsoft.com/office/drawing/2014/main" id="{569E73C5-F1BD-6F59-54EE-11835BA6B5AC}"/>
              </a:ext>
            </a:extLst>
          </p:cNvPr>
          <p:cNvPicPr>
            <a:picLocks noChangeAspect="1"/>
          </p:cNvPicPr>
          <p:nvPr/>
        </p:nvPicPr>
        <p:blipFill rotWithShape="1">
          <a:blip r:embed="rId2">
            <a:alphaModFix amt="20000"/>
          </a:blip>
          <a:srcRect l="6589" t="6483" r="32748" b="-1"/>
          <a:stretch/>
        </p:blipFill>
        <p:spPr>
          <a:xfrm>
            <a:off x="1" y="10"/>
            <a:ext cx="10058400" cy="7772390"/>
          </a:xfrm>
          <a:prstGeom prst="rect">
            <a:avLst/>
          </a:prstGeom>
        </p:spPr>
      </p:pic>
      <p:sp>
        <p:nvSpPr>
          <p:cNvPr id="16" name="Rectangle 15">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049195" cy="77724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4380" y="501577"/>
            <a:ext cx="165811" cy="5808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6848" y="5153176"/>
            <a:ext cx="3281553" cy="2072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411DD3FB-C07A-7E98-974E-6A541F4688E8}"/>
              </a:ext>
            </a:extLst>
          </p:cNvPr>
          <p:cNvSpPr txBox="1">
            <a:spLocks/>
          </p:cNvSpPr>
          <p:nvPr/>
        </p:nvSpPr>
        <p:spPr>
          <a:xfrm>
            <a:off x="691517" y="2329"/>
            <a:ext cx="8675370" cy="15023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Welcome to therapy!</a:t>
            </a:r>
          </a:p>
        </p:txBody>
      </p:sp>
      <p:sp>
        <p:nvSpPr>
          <p:cNvPr id="6" name="Content Placeholder 2">
            <a:extLst>
              <a:ext uri="{FF2B5EF4-FFF2-40B4-BE49-F238E27FC236}">
                <a16:creationId xmlns:a16="http://schemas.microsoft.com/office/drawing/2014/main" id="{A82220DD-D1DD-6F3A-CB05-278A63C25A35}"/>
              </a:ext>
            </a:extLst>
          </p:cNvPr>
          <p:cNvSpPr txBox="1">
            <a:spLocks/>
          </p:cNvSpPr>
          <p:nvPr/>
        </p:nvSpPr>
        <p:spPr>
          <a:xfrm>
            <a:off x="824445" y="2354676"/>
            <a:ext cx="8675370" cy="498171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dirty="0"/>
              <a:t>Therapy is a safe place to help you feel better about upsetting or confusing events that you have experienced. You will get to draw, write, and talk in therapy. You will learn many important things about: </a:t>
            </a:r>
          </a:p>
          <a:p>
            <a:pPr marL="342900" indent="-342900" algn="l">
              <a:buFont typeface="Arial" panose="020B0604020202020204" pitchFamily="34" charset="0"/>
              <a:buChar char="•"/>
            </a:pPr>
            <a:r>
              <a:rPr lang="en-US" dirty="0"/>
              <a:t>Upsetting/confusing events</a:t>
            </a:r>
          </a:p>
          <a:p>
            <a:pPr marL="342900" indent="-342900" algn="l">
              <a:buFont typeface="Arial" panose="020B0604020202020204" pitchFamily="34" charset="0"/>
              <a:buChar char="•"/>
            </a:pPr>
            <a:r>
              <a:rPr lang="en-US" dirty="0"/>
              <a:t>Feelings</a:t>
            </a:r>
          </a:p>
          <a:p>
            <a:pPr marL="342900" indent="-342900" algn="l">
              <a:buFont typeface="Arial" panose="020B0604020202020204" pitchFamily="34" charset="0"/>
              <a:buChar char="•"/>
            </a:pPr>
            <a:r>
              <a:rPr lang="en-US" dirty="0"/>
              <a:t>Relaxation </a:t>
            </a:r>
          </a:p>
          <a:p>
            <a:pPr marL="342900" indent="-342900" algn="l">
              <a:buFont typeface="Arial" panose="020B0604020202020204" pitchFamily="34" charset="0"/>
              <a:buChar char="•"/>
            </a:pPr>
            <a:r>
              <a:rPr lang="en-US" dirty="0"/>
              <a:t>How to stay safe.</a:t>
            </a:r>
          </a:p>
          <a:p>
            <a:pPr marL="342900" indent="-342900" algn="l">
              <a:buFont typeface="Arial" panose="020B0604020202020204" pitchFamily="34" charset="0"/>
              <a:buChar char="•"/>
            </a:pPr>
            <a:r>
              <a:rPr lang="en-US" dirty="0"/>
              <a:t> Your thoughts, feelings, behaviors, and strengths. </a:t>
            </a:r>
          </a:p>
        </p:txBody>
      </p:sp>
    </p:spTree>
    <p:extLst>
      <p:ext uri="{BB962C8B-B14F-4D97-AF65-F5344CB8AC3E}">
        <p14:creationId xmlns:p14="http://schemas.microsoft.com/office/powerpoint/2010/main" val="29304952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517" y="413809"/>
            <a:ext cx="8675370" cy="790737"/>
          </a:xfrm>
        </p:spPr>
        <p:txBody>
          <a:bodyPr/>
          <a:lstStyle/>
          <a:p>
            <a:r>
              <a:rPr lang="en-US" b="1" dirty="0"/>
              <a:t>How Do You Know When You Feel…</a:t>
            </a:r>
          </a:p>
        </p:txBody>
      </p:sp>
      <p:sp>
        <p:nvSpPr>
          <p:cNvPr id="3" name="Content Placeholder 2"/>
          <p:cNvSpPr>
            <a:spLocks noGrp="1"/>
          </p:cNvSpPr>
          <p:nvPr>
            <p:ph sz="half" idx="1"/>
          </p:nvPr>
        </p:nvSpPr>
        <p:spPr>
          <a:xfrm>
            <a:off x="691517" y="1204546"/>
            <a:ext cx="4274820" cy="2740350"/>
          </a:xfrm>
          <a:ln>
            <a:solidFill>
              <a:schemeClr val="accent1"/>
            </a:solidFill>
          </a:ln>
        </p:spPr>
        <p:txBody>
          <a:bodyPr/>
          <a:lstStyle/>
          <a:p>
            <a:pPr marL="0" indent="0">
              <a:buNone/>
            </a:pPr>
            <a:r>
              <a:rPr lang="en-US" dirty="0"/>
              <a:t>Happy </a:t>
            </a: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3729995" y="1305655"/>
            <a:ext cx="1088348" cy="1030605"/>
          </a:xfrm>
          <a:prstGeom prst="rect">
            <a:avLst/>
          </a:prstGeom>
          <a:noFill/>
          <a:ln>
            <a:noFill/>
          </a:ln>
        </p:spPr>
      </p:pic>
      <p:sp>
        <p:nvSpPr>
          <p:cNvPr id="6" name="Content Placeholder 2"/>
          <p:cNvSpPr txBox="1">
            <a:spLocks/>
          </p:cNvSpPr>
          <p:nvPr/>
        </p:nvSpPr>
        <p:spPr>
          <a:xfrm>
            <a:off x="5118737" y="1204546"/>
            <a:ext cx="4274820" cy="2740350"/>
          </a:xfrm>
          <a:prstGeom prst="rect">
            <a:avLst/>
          </a:prstGeom>
          <a:ln>
            <a:solidFill>
              <a:schemeClr val="accent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a:t>Sad</a:t>
            </a:r>
            <a:endParaRPr lang="en-US" sz="1800" dirty="0"/>
          </a:p>
        </p:txBody>
      </p:sp>
      <p:sp>
        <p:nvSpPr>
          <p:cNvPr id="8" name="Content Placeholder 2"/>
          <p:cNvSpPr>
            <a:spLocks noGrp="1"/>
          </p:cNvSpPr>
          <p:nvPr>
            <p:ph sz="half" idx="1"/>
          </p:nvPr>
        </p:nvSpPr>
        <p:spPr>
          <a:xfrm>
            <a:off x="691517" y="4088584"/>
            <a:ext cx="4274820" cy="2740350"/>
          </a:xfrm>
          <a:ln>
            <a:solidFill>
              <a:schemeClr val="accent1"/>
            </a:solidFill>
          </a:ln>
        </p:spPr>
        <p:txBody>
          <a:bodyPr/>
          <a:lstStyle/>
          <a:p>
            <a:pPr marL="0" indent="0">
              <a:buNone/>
            </a:pPr>
            <a:r>
              <a:rPr lang="en-US" dirty="0"/>
              <a:t>Scared</a:t>
            </a:r>
          </a:p>
        </p:txBody>
      </p:sp>
      <p:sp>
        <p:nvSpPr>
          <p:cNvPr id="9" name="Content Placeholder 2"/>
          <p:cNvSpPr>
            <a:spLocks noGrp="1"/>
          </p:cNvSpPr>
          <p:nvPr>
            <p:ph sz="half" idx="1"/>
          </p:nvPr>
        </p:nvSpPr>
        <p:spPr>
          <a:xfrm>
            <a:off x="5118737" y="4088584"/>
            <a:ext cx="4274820" cy="2740350"/>
          </a:xfrm>
          <a:ln>
            <a:solidFill>
              <a:schemeClr val="accent1"/>
            </a:solidFill>
          </a:ln>
        </p:spPr>
        <p:txBody>
          <a:bodyPr/>
          <a:lstStyle/>
          <a:p>
            <a:pPr marL="0" indent="0">
              <a:buNone/>
            </a:pPr>
            <a:r>
              <a:rPr lang="en-US" dirty="0"/>
              <a:t>Mad </a:t>
            </a:r>
          </a:p>
        </p:txBody>
      </p:sp>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8317381" y="1305655"/>
            <a:ext cx="1030605" cy="1030605"/>
          </a:xfrm>
          <a:prstGeom prst="rect">
            <a:avLst/>
          </a:prstGeom>
          <a:noFill/>
          <a:ln>
            <a:noFill/>
          </a:ln>
        </p:spPr>
      </p:pic>
      <p:pic>
        <p:nvPicPr>
          <p:cNvPr id="11" name="Picture 10"/>
          <p:cNvPicPr/>
          <p:nvPr/>
        </p:nvPicPr>
        <p:blipFill>
          <a:blip r:embed="rId4">
            <a:extLst>
              <a:ext uri="{28A0092B-C50C-407E-A947-70E740481C1C}">
                <a14:useLocalDpi xmlns:a14="http://schemas.microsoft.com/office/drawing/2010/main" val="0"/>
              </a:ext>
            </a:extLst>
          </a:blip>
          <a:srcRect/>
          <a:stretch>
            <a:fillRect/>
          </a:stretch>
        </p:blipFill>
        <p:spPr bwMode="auto">
          <a:xfrm>
            <a:off x="3729994" y="4177225"/>
            <a:ext cx="1211580" cy="1211580"/>
          </a:xfrm>
          <a:prstGeom prst="rect">
            <a:avLst/>
          </a:prstGeom>
          <a:noFill/>
          <a:ln>
            <a:noFill/>
          </a:ln>
        </p:spPr>
      </p:pic>
      <p:pic>
        <p:nvPicPr>
          <p:cNvPr id="12" name="Picture 11"/>
          <p:cNvPicPr/>
          <p:nvPr/>
        </p:nvPicPr>
        <p:blipFill>
          <a:blip r:embed="rId5">
            <a:extLst>
              <a:ext uri="{28A0092B-C50C-407E-A947-70E740481C1C}">
                <a14:useLocalDpi xmlns:a14="http://schemas.microsoft.com/office/drawing/2010/main" val="0"/>
              </a:ext>
            </a:extLst>
          </a:blip>
          <a:srcRect/>
          <a:stretch>
            <a:fillRect/>
          </a:stretch>
        </p:blipFill>
        <p:spPr bwMode="auto">
          <a:xfrm>
            <a:off x="8064016" y="4141030"/>
            <a:ext cx="1283970" cy="1283970"/>
          </a:xfrm>
          <a:prstGeom prst="rect">
            <a:avLst/>
          </a:prstGeom>
          <a:noFill/>
          <a:ln>
            <a:noFill/>
          </a:ln>
        </p:spPr>
      </p:pic>
      <p:sp>
        <p:nvSpPr>
          <p:cNvPr id="4" name="Footer Placeholder 3">
            <a:extLst>
              <a:ext uri="{FF2B5EF4-FFF2-40B4-BE49-F238E27FC236}">
                <a16:creationId xmlns:a16="http://schemas.microsoft.com/office/drawing/2014/main" id="{C52E43D7-CC3F-2240-A3FB-6D7C0854497B}"/>
              </a:ext>
            </a:extLst>
          </p:cNvPr>
          <p:cNvSpPr>
            <a:spLocks noGrp="1"/>
          </p:cNvSpPr>
          <p:nvPr>
            <p:ph type="ftr" sz="quarter" idx="11"/>
          </p:nvPr>
        </p:nvSpPr>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588474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515" y="413809"/>
            <a:ext cx="8675370" cy="1502305"/>
          </a:xfrm>
        </p:spPr>
        <p:txBody>
          <a:bodyPr/>
          <a:lstStyle/>
          <a:p>
            <a:pPr algn="ctr"/>
            <a:r>
              <a:rPr lang="en-US" b="1" dirty="0"/>
              <a:t>Feelings Charades!</a:t>
            </a:r>
          </a:p>
        </p:txBody>
      </p:sp>
      <p:sp>
        <p:nvSpPr>
          <p:cNvPr id="3" name="Content Placeholder 2"/>
          <p:cNvSpPr>
            <a:spLocks noGrp="1"/>
          </p:cNvSpPr>
          <p:nvPr>
            <p:ph sz="half" idx="1"/>
          </p:nvPr>
        </p:nvSpPr>
        <p:spPr>
          <a:xfrm>
            <a:off x="691515" y="3430889"/>
            <a:ext cx="8414699" cy="3569669"/>
          </a:xfrm>
        </p:spPr>
        <p:txBody>
          <a:bodyPr numCol="2">
            <a:noAutofit/>
          </a:bodyPr>
          <a:lstStyle/>
          <a:p>
            <a:r>
              <a:rPr lang="en-US" sz="4800" dirty="0"/>
              <a:t>Happy</a:t>
            </a:r>
          </a:p>
          <a:p>
            <a:r>
              <a:rPr lang="en-US" sz="4800" dirty="0"/>
              <a:t>Sad</a:t>
            </a:r>
          </a:p>
          <a:p>
            <a:r>
              <a:rPr lang="en-US" sz="4800" dirty="0"/>
              <a:t>Mad</a:t>
            </a:r>
          </a:p>
          <a:p>
            <a:r>
              <a:rPr lang="en-US" sz="4800" dirty="0"/>
              <a:t>Scared</a:t>
            </a:r>
          </a:p>
          <a:p>
            <a:r>
              <a:rPr lang="en-US" sz="4800" dirty="0"/>
              <a:t>Nervous</a:t>
            </a:r>
          </a:p>
          <a:p>
            <a:r>
              <a:rPr lang="en-US" sz="4800" dirty="0"/>
              <a:t>Excited</a:t>
            </a:r>
          </a:p>
          <a:p>
            <a:r>
              <a:rPr lang="en-US" sz="4800" dirty="0"/>
              <a:t>Confused</a:t>
            </a:r>
          </a:p>
          <a:p>
            <a:r>
              <a:rPr lang="en-US" sz="4800" dirty="0"/>
              <a:t>Shocked</a:t>
            </a:r>
          </a:p>
          <a:p>
            <a:r>
              <a:rPr lang="en-US" sz="4800" dirty="0"/>
              <a:t>Proud</a:t>
            </a:r>
          </a:p>
        </p:txBody>
      </p:sp>
      <p:sp>
        <p:nvSpPr>
          <p:cNvPr id="5" name="Rectangle 4"/>
          <p:cNvSpPr/>
          <p:nvPr/>
        </p:nvSpPr>
        <p:spPr>
          <a:xfrm>
            <a:off x="691515" y="1500657"/>
            <a:ext cx="8490270" cy="1938992"/>
          </a:xfrm>
          <a:prstGeom prst="rect">
            <a:avLst/>
          </a:prstGeom>
        </p:spPr>
        <p:txBody>
          <a:bodyPr wrap="square">
            <a:spAutoFit/>
          </a:bodyPr>
          <a:lstStyle/>
          <a:p>
            <a:r>
              <a:rPr lang="en-US" sz="2400" dirty="0"/>
              <a:t>A good way to tell how we feel </a:t>
            </a:r>
            <a:r>
              <a:rPr lang="en-US" sz="2400" b="1" i="1" u="sng" dirty="0"/>
              <a:t>and</a:t>
            </a:r>
            <a:r>
              <a:rPr lang="en-US" sz="2400" dirty="0"/>
              <a:t> how others feel is by noticing facial expressions. Take turns acting out the above feelings; the other person tries to guess which feeling you are acting out! Then you get to tell what makes you feel that way. You can also play this game at home.</a:t>
            </a:r>
          </a:p>
        </p:txBody>
      </p:sp>
      <p:sp>
        <p:nvSpPr>
          <p:cNvPr id="4" name="Footer Placeholder 3">
            <a:extLst>
              <a:ext uri="{FF2B5EF4-FFF2-40B4-BE49-F238E27FC236}">
                <a16:creationId xmlns:a16="http://schemas.microsoft.com/office/drawing/2014/main" id="{80E290D9-5646-F14E-B3C3-0A189FAA4398}"/>
              </a:ext>
            </a:extLst>
          </p:cNvPr>
          <p:cNvSpPr>
            <a:spLocks noGrp="1"/>
          </p:cNvSpPr>
          <p:nvPr>
            <p:ph type="ftr" sz="quarter" idx="11"/>
          </p:nvPr>
        </p:nvSpPr>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3571004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4377" t="10425" r="26991" b="4000"/>
          <a:stretch/>
        </p:blipFill>
        <p:spPr>
          <a:xfrm>
            <a:off x="1053812" y="0"/>
            <a:ext cx="2439156" cy="7645400"/>
          </a:xfrm>
          <a:prstGeom prst="rect">
            <a:avLst/>
          </a:prstGeom>
        </p:spPr>
      </p:pic>
      <p:sp>
        <p:nvSpPr>
          <p:cNvPr id="7" name="Rectangle 6"/>
          <p:cNvSpPr/>
          <p:nvPr/>
        </p:nvSpPr>
        <p:spPr>
          <a:xfrm>
            <a:off x="2215503" y="716006"/>
            <a:ext cx="264047" cy="5916445"/>
          </a:xfrm>
          <a:prstGeom prst="rect">
            <a:avLst/>
          </a:prstGeom>
          <a:gradFill flip="none" rotWithShape="1">
            <a:gsLst>
              <a:gs pos="0">
                <a:srgbClr val="FF0000">
                  <a:tint val="66000"/>
                  <a:satMod val="160000"/>
                  <a:lumMod val="61000"/>
                </a:srgbClr>
              </a:gs>
              <a:gs pos="100000">
                <a:srgbClr val="FF0000">
                  <a:tint val="44500"/>
                  <a:satMod val="160000"/>
                  <a:lumMod val="100000"/>
                </a:srgbClr>
              </a:gs>
              <a:gs pos="100000">
                <a:srgbClr val="FF0000">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2065776" y="6481713"/>
            <a:ext cx="550933" cy="734845"/>
          </a:xfrm>
          <a:prstGeom prst="ellipse">
            <a:avLst/>
          </a:prstGeom>
          <a:gradFill>
            <a:gsLst>
              <a:gs pos="0">
                <a:srgbClr val="FF0000">
                  <a:tint val="66000"/>
                  <a:satMod val="160000"/>
                  <a:lumMod val="61000"/>
                </a:srgbClr>
              </a:gs>
              <a:gs pos="0">
                <a:srgbClr val="FF0000">
                  <a:tint val="44500"/>
                  <a:satMod val="160000"/>
                </a:srgbClr>
              </a:gs>
              <a:gs pos="100000">
                <a:srgbClr val="FF0000">
                  <a:tint val="23500"/>
                  <a:satMod val="160000"/>
                </a:srgb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431282" y="5956711"/>
            <a:ext cx="4082336" cy="923330"/>
          </a:xfrm>
          <a:prstGeom prst="rect">
            <a:avLst/>
          </a:prstGeom>
          <a:noFill/>
        </p:spPr>
        <p:txBody>
          <a:bodyPr wrap="square" lIns="91440" tIns="45720" rIns="91440" bIns="45720">
            <a:spAutoFit/>
          </a:bodyPr>
          <a:lstStyle/>
          <a:p>
            <a:pPr algn="ctr"/>
            <a:r>
              <a:rPr lang="en-US" sz="5400" b="1" cap="none" spc="0" dirty="0">
                <a:ln w="12700">
                  <a:solidFill>
                    <a:schemeClr val="tx1"/>
                  </a:solidFill>
                  <a:prstDash val="solid"/>
                </a:ln>
                <a:solidFill>
                  <a:srgbClr val="FF0000"/>
                </a:solidFill>
                <a:effectLst>
                  <a:outerShdw dist="38100" dir="2640000" algn="bl" rotWithShape="0">
                    <a:schemeClr val="accent1"/>
                  </a:outerShdw>
                </a:effectLst>
              </a:rPr>
              <a:t>“Angry” Scale</a:t>
            </a:r>
          </a:p>
        </p:txBody>
      </p:sp>
      <p:sp>
        <p:nvSpPr>
          <p:cNvPr id="10" name="TextBox 9"/>
          <p:cNvSpPr txBox="1"/>
          <p:nvPr/>
        </p:nvSpPr>
        <p:spPr>
          <a:xfrm>
            <a:off x="3160525" y="506715"/>
            <a:ext cx="6344687" cy="400110"/>
          </a:xfrm>
          <a:prstGeom prst="rect">
            <a:avLst/>
          </a:prstGeom>
          <a:noFill/>
        </p:spPr>
        <p:txBody>
          <a:bodyPr wrap="square" rtlCol="0">
            <a:spAutoFit/>
          </a:bodyPr>
          <a:lstStyle/>
          <a:p>
            <a:r>
              <a:rPr lang="en-US" sz="2000" dirty="0"/>
              <a:t>10 </a:t>
            </a:r>
          </a:p>
        </p:txBody>
      </p:sp>
      <p:sp>
        <p:nvSpPr>
          <p:cNvPr id="11" name="TextBox 10"/>
          <p:cNvSpPr txBox="1"/>
          <p:nvPr/>
        </p:nvSpPr>
        <p:spPr>
          <a:xfrm>
            <a:off x="3208795" y="1076341"/>
            <a:ext cx="581745" cy="400110"/>
          </a:xfrm>
          <a:prstGeom prst="rect">
            <a:avLst/>
          </a:prstGeom>
          <a:noFill/>
        </p:spPr>
        <p:txBody>
          <a:bodyPr wrap="square" rtlCol="0">
            <a:spAutoFit/>
          </a:bodyPr>
          <a:lstStyle/>
          <a:p>
            <a:r>
              <a:rPr lang="en-US" sz="2000" dirty="0"/>
              <a:t>9</a:t>
            </a:r>
          </a:p>
        </p:txBody>
      </p:sp>
      <p:sp>
        <p:nvSpPr>
          <p:cNvPr id="12" name="TextBox 11"/>
          <p:cNvSpPr txBox="1"/>
          <p:nvPr/>
        </p:nvSpPr>
        <p:spPr>
          <a:xfrm>
            <a:off x="3208795" y="1645969"/>
            <a:ext cx="314510" cy="400110"/>
          </a:xfrm>
          <a:prstGeom prst="rect">
            <a:avLst/>
          </a:prstGeom>
          <a:noFill/>
        </p:spPr>
        <p:txBody>
          <a:bodyPr wrap="square" rtlCol="0">
            <a:spAutoFit/>
          </a:bodyPr>
          <a:lstStyle/>
          <a:p>
            <a:r>
              <a:rPr lang="en-US" sz="2000" dirty="0"/>
              <a:t>8</a:t>
            </a:r>
          </a:p>
        </p:txBody>
      </p:sp>
      <p:sp>
        <p:nvSpPr>
          <p:cNvPr id="13" name="TextBox 12"/>
          <p:cNvSpPr txBox="1"/>
          <p:nvPr/>
        </p:nvSpPr>
        <p:spPr>
          <a:xfrm>
            <a:off x="3208795" y="2215595"/>
            <a:ext cx="314510" cy="400110"/>
          </a:xfrm>
          <a:prstGeom prst="rect">
            <a:avLst/>
          </a:prstGeom>
          <a:noFill/>
        </p:spPr>
        <p:txBody>
          <a:bodyPr wrap="square" rtlCol="0">
            <a:spAutoFit/>
          </a:bodyPr>
          <a:lstStyle/>
          <a:p>
            <a:r>
              <a:rPr lang="en-US" sz="2000" dirty="0"/>
              <a:t>7</a:t>
            </a:r>
          </a:p>
        </p:txBody>
      </p:sp>
      <p:sp>
        <p:nvSpPr>
          <p:cNvPr id="14" name="TextBox 13"/>
          <p:cNvSpPr txBox="1"/>
          <p:nvPr/>
        </p:nvSpPr>
        <p:spPr>
          <a:xfrm>
            <a:off x="3208794" y="2686336"/>
            <a:ext cx="6849605" cy="400110"/>
          </a:xfrm>
          <a:prstGeom prst="rect">
            <a:avLst/>
          </a:prstGeom>
          <a:noFill/>
        </p:spPr>
        <p:txBody>
          <a:bodyPr wrap="square" rtlCol="0">
            <a:spAutoFit/>
          </a:bodyPr>
          <a:lstStyle/>
          <a:p>
            <a:r>
              <a:rPr lang="en-US" sz="2000" dirty="0"/>
              <a:t>6</a:t>
            </a:r>
          </a:p>
        </p:txBody>
      </p:sp>
      <p:sp>
        <p:nvSpPr>
          <p:cNvPr id="15" name="TextBox 14"/>
          <p:cNvSpPr txBox="1"/>
          <p:nvPr/>
        </p:nvSpPr>
        <p:spPr>
          <a:xfrm>
            <a:off x="3201198" y="3240856"/>
            <a:ext cx="6359011" cy="400110"/>
          </a:xfrm>
          <a:prstGeom prst="rect">
            <a:avLst/>
          </a:prstGeom>
          <a:noFill/>
        </p:spPr>
        <p:txBody>
          <a:bodyPr wrap="square" rtlCol="0">
            <a:spAutoFit/>
          </a:bodyPr>
          <a:lstStyle/>
          <a:p>
            <a:r>
              <a:rPr lang="en-US" sz="2000" dirty="0"/>
              <a:t>5</a:t>
            </a:r>
          </a:p>
        </p:txBody>
      </p:sp>
      <p:sp>
        <p:nvSpPr>
          <p:cNvPr id="16" name="TextBox 15"/>
          <p:cNvSpPr txBox="1"/>
          <p:nvPr/>
        </p:nvSpPr>
        <p:spPr>
          <a:xfrm>
            <a:off x="3208795" y="3776461"/>
            <a:ext cx="314510" cy="400110"/>
          </a:xfrm>
          <a:prstGeom prst="rect">
            <a:avLst/>
          </a:prstGeom>
          <a:noFill/>
        </p:spPr>
        <p:txBody>
          <a:bodyPr wrap="square" rtlCol="0">
            <a:spAutoFit/>
          </a:bodyPr>
          <a:lstStyle/>
          <a:p>
            <a:r>
              <a:rPr lang="en-US" sz="2000" dirty="0"/>
              <a:t>4</a:t>
            </a:r>
          </a:p>
        </p:txBody>
      </p:sp>
      <p:sp>
        <p:nvSpPr>
          <p:cNvPr id="17" name="TextBox 16"/>
          <p:cNvSpPr txBox="1"/>
          <p:nvPr/>
        </p:nvSpPr>
        <p:spPr>
          <a:xfrm>
            <a:off x="3208795" y="4312066"/>
            <a:ext cx="314510" cy="400110"/>
          </a:xfrm>
          <a:prstGeom prst="rect">
            <a:avLst/>
          </a:prstGeom>
          <a:noFill/>
        </p:spPr>
        <p:txBody>
          <a:bodyPr wrap="square" rtlCol="0">
            <a:spAutoFit/>
          </a:bodyPr>
          <a:lstStyle/>
          <a:p>
            <a:r>
              <a:rPr lang="en-US" sz="2000" dirty="0"/>
              <a:t>3</a:t>
            </a:r>
          </a:p>
        </p:txBody>
      </p:sp>
      <p:sp>
        <p:nvSpPr>
          <p:cNvPr id="18" name="TextBox 17"/>
          <p:cNvSpPr txBox="1"/>
          <p:nvPr/>
        </p:nvSpPr>
        <p:spPr>
          <a:xfrm>
            <a:off x="3208794" y="4866586"/>
            <a:ext cx="6527313" cy="400110"/>
          </a:xfrm>
          <a:prstGeom prst="rect">
            <a:avLst/>
          </a:prstGeom>
          <a:noFill/>
        </p:spPr>
        <p:txBody>
          <a:bodyPr wrap="square" rtlCol="0">
            <a:spAutoFit/>
          </a:bodyPr>
          <a:lstStyle/>
          <a:p>
            <a:r>
              <a:rPr lang="en-US" sz="2000" dirty="0"/>
              <a:t>2</a:t>
            </a:r>
          </a:p>
        </p:txBody>
      </p:sp>
      <p:sp>
        <p:nvSpPr>
          <p:cNvPr id="19" name="TextBox 18"/>
          <p:cNvSpPr txBox="1"/>
          <p:nvPr/>
        </p:nvSpPr>
        <p:spPr>
          <a:xfrm>
            <a:off x="3208794" y="5420477"/>
            <a:ext cx="5935205" cy="400110"/>
          </a:xfrm>
          <a:prstGeom prst="rect">
            <a:avLst/>
          </a:prstGeom>
          <a:noFill/>
        </p:spPr>
        <p:txBody>
          <a:bodyPr wrap="square" rtlCol="0">
            <a:spAutoFit/>
          </a:bodyPr>
          <a:lstStyle/>
          <a:p>
            <a:r>
              <a:rPr lang="en-US" sz="2000" dirty="0"/>
              <a:t>1</a:t>
            </a:r>
          </a:p>
        </p:txBody>
      </p:sp>
      <p:sp>
        <p:nvSpPr>
          <p:cNvPr id="20" name="TextBox 19"/>
          <p:cNvSpPr txBox="1"/>
          <p:nvPr/>
        </p:nvSpPr>
        <p:spPr>
          <a:xfrm>
            <a:off x="3208795" y="5839053"/>
            <a:ext cx="314510" cy="400110"/>
          </a:xfrm>
          <a:prstGeom prst="rect">
            <a:avLst/>
          </a:prstGeom>
          <a:noFill/>
        </p:spPr>
        <p:txBody>
          <a:bodyPr wrap="square" rtlCol="0">
            <a:spAutoFit/>
          </a:bodyPr>
          <a:lstStyle/>
          <a:p>
            <a:r>
              <a:rPr lang="en-US" sz="2000" dirty="0"/>
              <a:t>0</a:t>
            </a: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097" y="2818136"/>
            <a:ext cx="927351" cy="902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 y="585320"/>
            <a:ext cx="1164886" cy="106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097" y="5072532"/>
            <a:ext cx="927351" cy="996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a:extLst>
              <a:ext uri="{FF2B5EF4-FFF2-40B4-BE49-F238E27FC236}">
                <a16:creationId xmlns:a16="http://schemas.microsoft.com/office/drawing/2014/main" id="{5AE7826E-CDFC-DB4F-8DA5-D2787C622063}"/>
              </a:ext>
            </a:extLst>
          </p:cNvPr>
          <p:cNvSpPr>
            <a:spLocks noGrp="1"/>
          </p:cNvSpPr>
          <p:nvPr>
            <p:ph type="ftr" sz="quarter" idx="11"/>
          </p:nvPr>
        </p:nvSpPr>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139207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4377" t="10425" r="26991" b="4000"/>
          <a:stretch/>
        </p:blipFill>
        <p:spPr>
          <a:xfrm>
            <a:off x="1046369" y="0"/>
            <a:ext cx="2439156" cy="7631084"/>
          </a:xfrm>
          <a:prstGeom prst="rect">
            <a:avLst/>
          </a:prstGeom>
        </p:spPr>
      </p:pic>
      <p:sp>
        <p:nvSpPr>
          <p:cNvPr id="7" name="Rectangle 6"/>
          <p:cNvSpPr/>
          <p:nvPr/>
        </p:nvSpPr>
        <p:spPr>
          <a:xfrm>
            <a:off x="2195071" y="716006"/>
            <a:ext cx="264047" cy="5916445"/>
          </a:xfrm>
          <a:prstGeom prst="rect">
            <a:avLst/>
          </a:prstGeom>
          <a:gradFill flip="none" rotWithShape="1">
            <a:gsLst>
              <a:gs pos="0">
                <a:schemeClr val="accent1">
                  <a:tint val="66000"/>
                  <a:satMod val="160000"/>
                  <a:lumMod val="50000"/>
                </a:schemeClr>
              </a:gs>
              <a:gs pos="100000">
                <a:schemeClr val="accent1">
                  <a:lumMod val="75000"/>
                  <a:tint val="44500"/>
                  <a:satMod val="160000"/>
                </a:schemeClr>
              </a:gs>
              <a:gs pos="100000">
                <a:schemeClr val="accent1">
                  <a:lumMod val="75000"/>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2045344" y="6481713"/>
            <a:ext cx="550933" cy="734845"/>
          </a:xfrm>
          <a:prstGeom prst="ellipse">
            <a:avLst/>
          </a:prstGeom>
          <a:gradFill>
            <a:gsLst>
              <a:gs pos="0">
                <a:schemeClr val="accent1">
                  <a:lumMod val="75000"/>
                  <a:tint val="44500"/>
                  <a:satMod val="160000"/>
                </a:schemeClr>
              </a:gs>
              <a:gs pos="0">
                <a:schemeClr val="accent1">
                  <a:lumMod val="75000"/>
                  <a:tint val="23500"/>
                  <a:satMod val="16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634227" y="6267125"/>
            <a:ext cx="3457165" cy="923330"/>
          </a:xfrm>
          <a:prstGeom prst="rect">
            <a:avLst/>
          </a:prstGeom>
          <a:noFill/>
        </p:spPr>
        <p:txBody>
          <a:bodyPr wrap="none" lIns="91440" tIns="45720" rIns="91440" bIns="45720">
            <a:spAutoFit/>
          </a:bodyPr>
          <a:lstStyle/>
          <a:p>
            <a:pPr algn="ctr"/>
            <a:r>
              <a:rPr lang="en-US" sz="5400" b="1" cap="none" spc="0" dirty="0">
                <a:ln w="12700">
                  <a:solidFill>
                    <a:schemeClr val="tx1"/>
                  </a:solidFill>
                  <a:prstDash val="solid"/>
                </a:ln>
                <a:solidFill>
                  <a:schemeClr val="accent1">
                    <a:lumMod val="75000"/>
                  </a:schemeClr>
                </a:solidFill>
                <a:effectLst>
                  <a:outerShdw dist="38100" dir="2640000" algn="bl" rotWithShape="0">
                    <a:schemeClr val="accent1"/>
                  </a:outerShdw>
                </a:effectLst>
              </a:rPr>
              <a:t>“Sad” Scale</a:t>
            </a:r>
          </a:p>
        </p:txBody>
      </p:sp>
      <p:sp>
        <p:nvSpPr>
          <p:cNvPr id="10" name="TextBox 9"/>
          <p:cNvSpPr txBox="1"/>
          <p:nvPr/>
        </p:nvSpPr>
        <p:spPr>
          <a:xfrm>
            <a:off x="3140093" y="506715"/>
            <a:ext cx="444352" cy="400110"/>
          </a:xfrm>
          <a:prstGeom prst="rect">
            <a:avLst/>
          </a:prstGeom>
          <a:noFill/>
        </p:spPr>
        <p:txBody>
          <a:bodyPr wrap="none" rtlCol="0">
            <a:spAutoFit/>
          </a:bodyPr>
          <a:lstStyle/>
          <a:p>
            <a:r>
              <a:rPr lang="en-US" sz="2000" dirty="0"/>
              <a:t>10</a:t>
            </a:r>
          </a:p>
        </p:txBody>
      </p:sp>
      <p:sp>
        <p:nvSpPr>
          <p:cNvPr id="11" name="TextBox 10"/>
          <p:cNvSpPr txBox="1"/>
          <p:nvPr/>
        </p:nvSpPr>
        <p:spPr>
          <a:xfrm>
            <a:off x="3188363" y="1076341"/>
            <a:ext cx="314510" cy="400110"/>
          </a:xfrm>
          <a:prstGeom prst="rect">
            <a:avLst/>
          </a:prstGeom>
          <a:noFill/>
        </p:spPr>
        <p:txBody>
          <a:bodyPr wrap="none" rtlCol="0">
            <a:spAutoFit/>
          </a:bodyPr>
          <a:lstStyle/>
          <a:p>
            <a:r>
              <a:rPr lang="en-US" sz="2000" dirty="0"/>
              <a:t>9</a:t>
            </a:r>
          </a:p>
        </p:txBody>
      </p:sp>
      <p:sp>
        <p:nvSpPr>
          <p:cNvPr id="12" name="TextBox 11"/>
          <p:cNvSpPr txBox="1"/>
          <p:nvPr/>
        </p:nvSpPr>
        <p:spPr>
          <a:xfrm>
            <a:off x="3188363" y="1645969"/>
            <a:ext cx="314510" cy="400110"/>
          </a:xfrm>
          <a:prstGeom prst="rect">
            <a:avLst/>
          </a:prstGeom>
          <a:noFill/>
        </p:spPr>
        <p:txBody>
          <a:bodyPr wrap="none" rtlCol="0">
            <a:spAutoFit/>
          </a:bodyPr>
          <a:lstStyle/>
          <a:p>
            <a:r>
              <a:rPr lang="en-US" sz="2000" dirty="0"/>
              <a:t>8</a:t>
            </a:r>
          </a:p>
        </p:txBody>
      </p:sp>
      <p:sp>
        <p:nvSpPr>
          <p:cNvPr id="13" name="TextBox 12"/>
          <p:cNvSpPr txBox="1"/>
          <p:nvPr/>
        </p:nvSpPr>
        <p:spPr>
          <a:xfrm>
            <a:off x="3188363" y="2215595"/>
            <a:ext cx="314510" cy="400110"/>
          </a:xfrm>
          <a:prstGeom prst="rect">
            <a:avLst/>
          </a:prstGeom>
          <a:noFill/>
        </p:spPr>
        <p:txBody>
          <a:bodyPr wrap="none" rtlCol="0">
            <a:spAutoFit/>
          </a:bodyPr>
          <a:lstStyle/>
          <a:p>
            <a:r>
              <a:rPr lang="en-US" sz="2000" dirty="0"/>
              <a:t>7</a:t>
            </a:r>
          </a:p>
        </p:txBody>
      </p:sp>
      <p:sp>
        <p:nvSpPr>
          <p:cNvPr id="14" name="TextBox 13"/>
          <p:cNvSpPr txBox="1"/>
          <p:nvPr/>
        </p:nvSpPr>
        <p:spPr>
          <a:xfrm>
            <a:off x="3188363" y="2686336"/>
            <a:ext cx="314510" cy="400110"/>
          </a:xfrm>
          <a:prstGeom prst="rect">
            <a:avLst/>
          </a:prstGeom>
          <a:noFill/>
        </p:spPr>
        <p:txBody>
          <a:bodyPr wrap="none" rtlCol="0">
            <a:spAutoFit/>
          </a:bodyPr>
          <a:lstStyle/>
          <a:p>
            <a:r>
              <a:rPr lang="en-US" sz="2000" dirty="0"/>
              <a:t>6</a:t>
            </a:r>
          </a:p>
        </p:txBody>
      </p:sp>
      <p:sp>
        <p:nvSpPr>
          <p:cNvPr id="15" name="TextBox 14"/>
          <p:cNvSpPr txBox="1"/>
          <p:nvPr/>
        </p:nvSpPr>
        <p:spPr>
          <a:xfrm>
            <a:off x="3180767" y="3240856"/>
            <a:ext cx="314510" cy="400110"/>
          </a:xfrm>
          <a:prstGeom prst="rect">
            <a:avLst/>
          </a:prstGeom>
          <a:noFill/>
        </p:spPr>
        <p:txBody>
          <a:bodyPr wrap="none" rtlCol="0">
            <a:spAutoFit/>
          </a:bodyPr>
          <a:lstStyle/>
          <a:p>
            <a:r>
              <a:rPr lang="en-US" sz="2000" dirty="0"/>
              <a:t>5</a:t>
            </a:r>
          </a:p>
        </p:txBody>
      </p:sp>
      <p:sp>
        <p:nvSpPr>
          <p:cNvPr id="16" name="TextBox 15"/>
          <p:cNvSpPr txBox="1"/>
          <p:nvPr/>
        </p:nvSpPr>
        <p:spPr>
          <a:xfrm>
            <a:off x="3188363" y="3776461"/>
            <a:ext cx="314510" cy="400110"/>
          </a:xfrm>
          <a:prstGeom prst="rect">
            <a:avLst/>
          </a:prstGeom>
          <a:noFill/>
        </p:spPr>
        <p:txBody>
          <a:bodyPr wrap="none" rtlCol="0">
            <a:spAutoFit/>
          </a:bodyPr>
          <a:lstStyle/>
          <a:p>
            <a:r>
              <a:rPr lang="en-US" sz="2000" dirty="0"/>
              <a:t>4</a:t>
            </a:r>
          </a:p>
        </p:txBody>
      </p:sp>
      <p:sp>
        <p:nvSpPr>
          <p:cNvPr id="17" name="TextBox 16"/>
          <p:cNvSpPr txBox="1"/>
          <p:nvPr/>
        </p:nvSpPr>
        <p:spPr>
          <a:xfrm>
            <a:off x="3188363" y="4312066"/>
            <a:ext cx="314510" cy="400110"/>
          </a:xfrm>
          <a:prstGeom prst="rect">
            <a:avLst/>
          </a:prstGeom>
          <a:noFill/>
        </p:spPr>
        <p:txBody>
          <a:bodyPr wrap="none" rtlCol="0">
            <a:spAutoFit/>
          </a:bodyPr>
          <a:lstStyle/>
          <a:p>
            <a:r>
              <a:rPr lang="en-US" sz="2000" dirty="0"/>
              <a:t>3</a:t>
            </a:r>
          </a:p>
        </p:txBody>
      </p:sp>
      <p:sp>
        <p:nvSpPr>
          <p:cNvPr id="18" name="TextBox 17"/>
          <p:cNvSpPr txBox="1"/>
          <p:nvPr/>
        </p:nvSpPr>
        <p:spPr>
          <a:xfrm>
            <a:off x="3188363" y="4866586"/>
            <a:ext cx="314510" cy="400110"/>
          </a:xfrm>
          <a:prstGeom prst="rect">
            <a:avLst/>
          </a:prstGeom>
          <a:noFill/>
        </p:spPr>
        <p:txBody>
          <a:bodyPr wrap="none" rtlCol="0">
            <a:spAutoFit/>
          </a:bodyPr>
          <a:lstStyle/>
          <a:p>
            <a:r>
              <a:rPr lang="en-US" sz="2000" dirty="0"/>
              <a:t>2</a:t>
            </a:r>
          </a:p>
        </p:txBody>
      </p:sp>
      <p:sp>
        <p:nvSpPr>
          <p:cNvPr id="19" name="TextBox 18"/>
          <p:cNvSpPr txBox="1"/>
          <p:nvPr/>
        </p:nvSpPr>
        <p:spPr>
          <a:xfrm>
            <a:off x="3188363" y="5420477"/>
            <a:ext cx="314510" cy="400110"/>
          </a:xfrm>
          <a:prstGeom prst="rect">
            <a:avLst/>
          </a:prstGeom>
          <a:noFill/>
        </p:spPr>
        <p:txBody>
          <a:bodyPr wrap="none" rtlCol="0">
            <a:spAutoFit/>
          </a:bodyPr>
          <a:lstStyle/>
          <a:p>
            <a:r>
              <a:rPr lang="en-US" sz="2000" dirty="0"/>
              <a:t>1</a:t>
            </a:r>
          </a:p>
        </p:txBody>
      </p:sp>
      <p:sp>
        <p:nvSpPr>
          <p:cNvPr id="20" name="TextBox 19"/>
          <p:cNvSpPr txBox="1"/>
          <p:nvPr/>
        </p:nvSpPr>
        <p:spPr>
          <a:xfrm>
            <a:off x="3188363" y="5839053"/>
            <a:ext cx="314510" cy="400110"/>
          </a:xfrm>
          <a:prstGeom prst="rect">
            <a:avLst/>
          </a:prstGeom>
          <a:noFill/>
        </p:spPr>
        <p:txBody>
          <a:bodyPr wrap="none" rtlCol="0">
            <a:spAutoFit/>
          </a:bodyPr>
          <a:lstStyle/>
          <a:p>
            <a:r>
              <a:rPr lang="en-US" sz="2000" dirty="0"/>
              <a:t>0</a:t>
            </a: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056" y="506717"/>
            <a:ext cx="883730" cy="936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1215" r="17237"/>
          <a:stretch/>
        </p:blipFill>
        <p:spPr bwMode="auto">
          <a:xfrm>
            <a:off x="906086" y="4734179"/>
            <a:ext cx="1027431" cy="1144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086" y="2713955"/>
            <a:ext cx="956700" cy="896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a:extLst>
              <a:ext uri="{FF2B5EF4-FFF2-40B4-BE49-F238E27FC236}">
                <a16:creationId xmlns:a16="http://schemas.microsoft.com/office/drawing/2014/main" id="{27E050E1-3F16-FA4B-A75A-96089A85F4DC}"/>
              </a:ext>
            </a:extLst>
          </p:cNvPr>
          <p:cNvSpPr>
            <a:spLocks noGrp="1"/>
          </p:cNvSpPr>
          <p:nvPr>
            <p:ph type="ftr" sz="quarter" idx="11"/>
          </p:nvPr>
        </p:nvSpPr>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87866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4377" t="10425" r="26991" b="4000"/>
          <a:stretch/>
        </p:blipFill>
        <p:spPr>
          <a:xfrm>
            <a:off x="1060177" y="0"/>
            <a:ext cx="2439156" cy="7631084"/>
          </a:xfrm>
          <a:prstGeom prst="rect">
            <a:avLst/>
          </a:prstGeom>
        </p:spPr>
      </p:pic>
      <p:sp>
        <p:nvSpPr>
          <p:cNvPr id="7" name="Rectangle 6"/>
          <p:cNvSpPr/>
          <p:nvPr/>
        </p:nvSpPr>
        <p:spPr>
          <a:xfrm>
            <a:off x="2208879" y="716006"/>
            <a:ext cx="264047" cy="5916445"/>
          </a:xfrm>
          <a:prstGeom prst="rect">
            <a:avLst/>
          </a:prstGeom>
          <a:gradFill flip="none" rotWithShape="1">
            <a:gsLst>
              <a:gs pos="4000">
                <a:srgbClr val="00B050">
                  <a:tint val="66000"/>
                  <a:satMod val="160000"/>
                  <a:lumMod val="46000"/>
                </a:srgbClr>
              </a:gs>
              <a:gs pos="100000">
                <a:srgbClr val="00B050">
                  <a:tint val="23500"/>
                  <a:satMod val="160000"/>
                  <a:lumMod val="95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2059152" y="6481713"/>
            <a:ext cx="550933" cy="734845"/>
          </a:xfrm>
          <a:prstGeom prst="ellipse">
            <a:avLst/>
          </a:prstGeom>
          <a:gradFill>
            <a:gsLst>
              <a:gs pos="0">
                <a:srgbClr val="00B050">
                  <a:tint val="66000"/>
                  <a:satMod val="160000"/>
                  <a:lumMod val="50000"/>
                </a:srgbClr>
              </a:gs>
              <a:gs pos="0">
                <a:srgbClr val="00B050">
                  <a:tint val="23500"/>
                  <a:satMod val="160000"/>
                </a:srgb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348655" y="6231176"/>
            <a:ext cx="4286558" cy="923330"/>
          </a:xfrm>
          <a:prstGeom prst="rect">
            <a:avLst/>
          </a:prstGeom>
          <a:noFill/>
        </p:spPr>
        <p:txBody>
          <a:bodyPr wrap="none" lIns="91440" tIns="45720" rIns="91440" bIns="45720">
            <a:spAutoFit/>
          </a:bodyPr>
          <a:lstStyle/>
          <a:p>
            <a:pPr algn="ctr"/>
            <a:r>
              <a:rPr lang="en-US" sz="5400" b="1" cap="none" spc="0" dirty="0">
                <a:ln w="12700">
                  <a:solidFill>
                    <a:schemeClr val="tx1"/>
                  </a:solidFill>
                  <a:prstDash val="solid"/>
                </a:ln>
                <a:solidFill>
                  <a:srgbClr val="00B050"/>
                </a:solidFill>
                <a:effectLst>
                  <a:outerShdw dist="38100" dir="2640000" algn="bl" rotWithShape="0">
                    <a:schemeClr val="accent1"/>
                  </a:outerShdw>
                </a:effectLst>
              </a:rPr>
              <a:t>“Happy” Scale</a:t>
            </a:r>
          </a:p>
        </p:txBody>
      </p:sp>
      <p:sp>
        <p:nvSpPr>
          <p:cNvPr id="11" name="TextBox 10"/>
          <p:cNvSpPr txBox="1"/>
          <p:nvPr/>
        </p:nvSpPr>
        <p:spPr>
          <a:xfrm>
            <a:off x="3202171" y="1076341"/>
            <a:ext cx="314510" cy="400110"/>
          </a:xfrm>
          <a:prstGeom prst="rect">
            <a:avLst/>
          </a:prstGeom>
          <a:noFill/>
        </p:spPr>
        <p:txBody>
          <a:bodyPr wrap="none" rtlCol="0">
            <a:spAutoFit/>
          </a:bodyPr>
          <a:lstStyle/>
          <a:p>
            <a:r>
              <a:rPr lang="en-US" sz="2000" dirty="0"/>
              <a:t>9</a:t>
            </a:r>
          </a:p>
        </p:txBody>
      </p:sp>
      <p:sp>
        <p:nvSpPr>
          <p:cNvPr id="12" name="TextBox 11"/>
          <p:cNvSpPr txBox="1"/>
          <p:nvPr/>
        </p:nvSpPr>
        <p:spPr>
          <a:xfrm>
            <a:off x="3202171" y="1645969"/>
            <a:ext cx="314510" cy="400110"/>
          </a:xfrm>
          <a:prstGeom prst="rect">
            <a:avLst/>
          </a:prstGeom>
          <a:noFill/>
        </p:spPr>
        <p:txBody>
          <a:bodyPr wrap="none" rtlCol="0">
            <a:spAutoFit/>
          </a:bodyPr>
          <a:lstStyle/>
          <a:p>
            <a:r>
              <a:rPr lang="en-US" sz="2000" dirty="0"/>
              <a:t>8</a:t>
            </a:r>
          </a:p>
        </p:txBody>
      </p:sp>
      <p:sp>
        <p:nvSpPr>
          <p:cNvPr id="13" name="TextBox 12"/>
          <p:cNvSpPr txBox="1"/>
          <p:nvPr/>
        </p:nvSpPr>
        <p:spPr>
          <a:xfrm>
            <a:off x="3202171" y="2215595"/>
            <a:ext cx="314659" cy="400110"/>
          </a:xfrm>
          <a:prstGeom prst="rect">
            <a:avLst/>
          </a:prstGeom>
          <a:noFill/>
        </p:spPr>
        <p:txBody>
          <a:bodyPr wrap="none" rtlCol="0">
            <a:spAutoFit/>
          </a:bodyPr>
          <a:lstStyle/>
          <a:p>
            <a:r>
              <a:rPr lang="en-US" sz="2000" dirty="0"/>
              <a:t>7</a:t>
            </a:r>
          </a:p>
        </p:txBody>
      </p:sp>
      <p:sp>
        <p:nvSpPr>
          <p:cNvPr id="14" name="TextBox 13"/>
          <p:cNvSpPr txBox="1"/>
          <p:nvPr/>
        </p:nvSpPr>
        <p:spPr>
          <a:xfrm>
            <a:off x="3202171" y="2686336"/>
            <a:ext cx="314510" cy="400110"/>
          </a:xfrm>
          <a:prstGeom prst="rect">
            <a:avLst/>
          </a:prstGeom>
          <a:noFill/>
        </p:spPr>
        <p:txBody>
          <a:bodyPr wrap="none" rtlCol="0">
            <a:spAutoFit/>
          </a:bodyPr>
          <a:lstStyle/>
          <a:p>
            <a:r>
              <a:rPr lang="en-US" sz="2000" dirty="0"/>
              <a:t>6</a:t>
            </a:r>
          </a:p>
        </p:txBody>
      </p:sp>
      <p:sp>
        <p:nvSpPr>
          <p:cNvPr id="15" name="TextBox 14"/>
          <p:cNvSpPr txBox="1"/>
          <p:nvPr/>
        </p:nvSpPr>
        <p:spPr>
          <a:xfrm>
            <a:off x="3194575" y="3240856"/>
            <a:ext cx="314510" cy="400110"/>
          </a:xfrm>
          <a:prstGeom prst="rect">
            <a:avLst/>
          </a:prstGeom>
          <a:noFill/>
        </p:spPr>
        <p:txBody>
          <a:bodyPr wrap="none" rtlCol="0">
            <a:spAutoFit/>
          </a:bodyPr>
          <a:lstStyle/>
          <a:p>
            <a:r>
              <a:rPr lang="en-US" sz="2000" dirty="0"/>
              <a:t>5</a:t>
            </a:r>
          </a:p>
        </p:txBody>
      </p:sp>
      <p:sp>
        <p:nvSpPr>
          <p:cNvPr id="16" name="TextBox 15"/>
          <p:cNvSpPr txBox="1"/>
          <p:nvPr/>
        </p:nvSpPr>
        <p:spPr>
          <a:xfrm>
            <a:off x="3202171" y="3776461"/>
            <a:ext cx="314510" cy="400110"/>
          </a:xfrm>
          <a:prstGeom prst="rect">
            <a:avLst/>
          </a:prstGeom>
          <a:noFill/>
        </p:spPr>
        <p:txBody>
          <a:bodyPr wrap="none" rtlCol="0">
            <a:spAutoFit/>
          </a:bodyPr>
          <a:lstStyle/>
          <a:p>
            <a:r>
              <a:rPr lang="en-US" sz="2000" dirty="0"/>
              <a:t>4</a:t>
            </a:r>
          </a:p>
        </p:txBody>
      </p:sp>
      <p:sp>
        <p:nvSpPr>
          <p:cNvPr id="17" name="TextBox 16"/>
          <p:cNvSpPr txBox="1"/>
          <p:nvPr/>
        </p:nvSpPr>
        <p:spPr>
          <a:xfrm>
            <a:off x="3202171" y="4312066"/>
            <a:ext cx="314510" cy="400110"/>
          </a:xfrm>
          <a:prstGeom prst="rect">
            <a:avLst/>
          </a:prstGeom>
          <a:noFill/>
        </p:spPr>
        <p:txBody>
          <a:bodyPr wrap="none" rtlCol="0">
            <a:spAutoFit/>
          </a:bodyPr>
          <a:lstStyle/>
          <a:p>
            <a:r>
              <a:rPr lang="en-US" sz="2000" dirty="0"/>
              <a:t>3</a:t>
            </a:r>
          </a:p>
        </p:txBody>
      </p:sp>
      <p:sp>
        <p:nvSpPr>
          <p:cNvPr id="18" name="TextBox 17"/>
          <p:cNvSpPr txBox="1"/>
          <p:nvPr/>
        </p:nvSpPr>
        <p:spPr>
          <a:xfrm>
            <a:off x="3202171" y="4866586"/>
            <a:ext cx="314510" cy="400110"/>
          </a:xfrm>
          <a:prstGeom prst="rect">
            <a:avLst/>
          </a:prstGeom>
          <a:noFill/>
        </p:spPr>
        <p:txBody>
          <a:bodyPr wrap="none" rtlCol="0">
            <a:spAutoFit/>
          </a:bodyPr>
          <a:lstStyle/>
          <a:p>
            <a:r>
              <a:rPr lang="en-US" sz="2000" dirty="0"/>
              <a:t>2</a:t>
            </a:r>
          </a:p>
        </p:txBody>
      </p:sp>
      <p:sp>
        <p:nvSpPr>
          <p:cNvPr id="19" name="TextBox 18"/>
          <p:cNvSpPr txBox="1"/>
          <p:nvPr/>
        </p:nvSpPr>
        <p:spPr>
          <a:xfrm>
            <a:off x="3202171" y="5420477"/>
            <a:ext cx="6091387" cy="400110"/>
          </a:xfrm>
          <a:prstGeom prst="rect">
            <a:avLst/>
          </a:prstGeom>
          <a:noFill/>
        </p:spPr>
        <p:txBody>
          <a:bodyPr wrap="square" rtlCol="0">
            <a:spAutoFit/>
          </a:bodyPr>
          <a:lstStyle/>
          <a:p>
            <a:r>
              <a:rPr lang="en-US" sz="2000" dirty="0"/>
              <a:t>1</a:t>
            </a:r>
          </a:p>
        </p:txBody>
      </p:sp>
      <p:sp>
        <p:nvSpPr>
          <p:cNvPr id="20" name="TextBox 19"/>
          <p:cNvSpPr txBox="1"/>
          <p:nvPr/>
        </p:nvSpPr>
        <p:spPr>
          <a:xfrm>
            <a:off x="3202171" y="5839053"/>
            <a:ext cx="314510" cy="400110"/>
          </a:xfrm>
          <a:prstGeom prst="rect">
            <a:avLst/>
          </a:prstGeom>
          <a:noFill/>
        </p:spPr>
        <p:txBody>
          <a:bodyPr wrap="none" rtlCol="0">
            <a:spAutoFit/>
          </a:bodyPr>
          <a:lstStyle/>
          <a:p>
            <a:r>
              <a:rPr lang="en-US" sz="2000" dirty="0"/>
              <a:t>0</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356" t="9764" r="8794" b="7932"/>
          <a:stretch/>
        </p:blipFill>
        <p:spPr bwMode="auto">
          <a:xfrm>
            <a:off x="893464" y="384218"/>
            <a:ext cx="1059397" cy="1200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799541"/>
            <a:ext cx="947387" cy="1038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5052669"/>
            <a:ext cx="959959" cy="1078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3202172" y="551560"/>
            <a:ext cx="6282364" cy="369332"/>
          </a:xfrm>
          <a:prstGeom prst="rect">
            <a:avLst/>
          </a:prstGeom>
          <a:noFill/>
        </p:spPr>
        <p:txBody>
          <a:bodyPr wrap="square" rtlCol="0">
            <a:spAutoFit/>
          </a:bodyPr>
          <a:lstStyle/>
          <a:p>
            <a:r>
              <a:rPr lang="en-US" dirty="0"/>
              <a:t>10</a:t>
            </a:r>
          </a:p>
        </p:txBody>
      </p:sp>
      <p:sp>
        <p:nvSpPr>
          <p:cNvPr id="2" name="Footer Placeholder 1">
            <a:extLst>
              <a:ext uri="{FF2B5EF4-FFF2-40B4-BE49-F238E27FC236}">
                <a16:creationId xmlns:a16="http://schemas.microsoft.com/office/drawing/2014/main" id="{7375A949-0AB9-2846-B8AE-FFAC4995A6B2}"/>
              </a:ext>
            </a:extLst>
          </p:cNvPr>
          <p:cNvSpPr>
            <a:spLocks noGrp="1"/>
          </p:cNvSpPr>
          <p:nvPr>
            <p:ph type="ftr" sz="quarter" idx="11"/>
          </p:nvPr>
        </p:nvSpPr>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100805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4377" t="10425" r="26991" b="4000"/>
          <a:stretch/>
        </p:blipFill>
        <p:spPr>
          <a:xfrm>
            <a:off x="1007167" y="0"/>
            <a:ext cx="2439156" cy="7631084"/>
          </a:xfrm>
          <a:prstGeom prst="rect">
            <a:avLst/>
          </a:prstGeom>
        </p:spPr>
      </p:pic>
      <p:sp>
        <p:nvSpPr>
          <p:cNvPr id="7" name="Rectangle 6"/>
          <p:cNvSpPr/>
          <p:nvPr/>
        </p:nvSpPr>
        <p:spPr>
          <a:xfrm>
            <a:off x="2155869" y="716006"/>
            <a:ext cx="264047" cy="5916445"/>
          </a:xfrm>
          <a:prstGeom prst="rect">
            <a:avLst/>
          </a:prstGeom>
          <a:gradFill flip="none" rotWithShape="1">
            <a:gsLst>
              <a:gs pos="0">
                <a:schemeClr val="tx1">
                  <a:tint val="66000"/>
                  <a:satMod val="160000"/>
                  <a:lumMod val="0"/>
                </a:schemeClr>
              </a:gs>
              <a:gs pos="100000">
                <a:schemeClr val="tx1">
                  <a:tint val="44500"/>
                  <a:satMod val="160000"/>
                  <a:lumMod val="74000"/>
                  <a:lumOff val="26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2006142" y="6481713"/>
            <a:ext cx="550933" cy="734845"/>
          </a:xfrm>
          <a:prstGeom prst="ellipse">
            <a:avLst/>
          </a:prstGeom>
          <a:gradFill>
            <a:gsLst>
              <a:gs pos="0">
                <a:schemeClr val="tx1">
                  <a:tint val="66000"/>
                  <a:satMod val="160000"/>
                  <a:lumMod val="0"/>
                </a:schemeClr>
              </a:gs>
              <a:gs pos="0">
                <a:schemeClr val="tx1">
                  <a:tint val="23500"/>
                  <a:satMod val="16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192916" y="6141163"/>
            <a:ext cx="4330223" cy="923330"/>
          </a:xfrm>
          <a:prstGeom prst="rect">
            <a:avLst/>
          </a:prstGeom>
          <a:noFill/>
        </p:spPr>
        <p:txBody>
          <a:bodyPr wrap="none" lIns="91440" tIns="45720" rIns="91440" bIns="45720">
            <a:spAutoFit/>
          </a:bodyPr>
          <a:lstStyle/>
          <a:p>
            <a:pPr algn="ctr"/>
            <a:r>
              <a:rPr lang="en-US" sz="5400" b="1" cap="none" spc="0" dirty="0">
                <a:ln w="12700">
                  <a:solidFill>
                    <a:schemeClr val="tx1"/>
                  </a:solidFill>
                  <a:prstDash val="solid"/>
                </a:ln>
                <a:effectLst>
                  <a:outerShdw dist="38100" dir="2640000" algn="bl" rotWithShape="0">
                    <a:schemeClr val="accent1"/>
                  </a:outerShdw>
                </a:effectLst>
              </a:rPr>
              <a:t>“Scared” Scale</a:t>
            </a:r>
          </a:p>
        </p:txBody>
      </p:sp>
      <p:sp>
        <p:nvSpPr>
          <p:cNvPr id="10" name="TextBox 9"/>
          <p:cNvSpPr txBox="1"/>
          <p:nvPr/>
        </p:nvSpPr>
        <p:spPr>
          <a:xfrm>
            <a:off x="3100890" y="506715"/>
            <a:ext cx="6453927" cy="400110"/>
          </a:xfrm>
          <a:prstGeom prst="rect">
            <a:avLst/>
          </a:prstGeom>
          <a:noFill/>
        </p:spPr>
        <p:txBody>
          <a:bodyPr wrap="square" rtlCol="0">
            <a:spAutoFit/>
          </a:bodyPr>
          <a:lstStyle/>
          <a:p>
            <a:r>
              <a:rPr lang="en-US" sz="2000" dirty="0"/>
              <a:t>10</a:t>
            </a:r>
          </a:p>
        </p:txBody>
      </p:sp>
      <p:sp>
        <p:nvSpPr>
          <p:cNvPr id="11" name="TextBox 10"/>
          <p:cNvSpPr txBox="1"/>
          <p:nvPr/>
        </p:nvSpPr>
        <p:spPr>
          <a:xfrm>
            <a:off x="3149161" y="1076341"/>
            <a:ext cx="314510" cy="400110"/>
          </a:xfrm>
          <a:prstGeom prst="rect">
            <a:avLst/>
          </a:prstGeom>
          <a:noFill/>
        </p:spPr>
        <p:txBody>
          <a:bodyPr wrap="none" rtlCol="0">
            <a:spAutoFit/>
          </a:bodyPr>
          <a:lstStyle/>
          <a:p>
            <a:r>
              <a:rPr lang="en-US" sz="2000" dirty="0"/>
              <a:t>9</a:t>
            </a:r>
          </a:p>
        </p:txBody>
      </p:sp>
      <p:sp>
        <p:nvSpPr>
          <p:cNvPr id="12" name="TextBox 11"/>
          <p:cNvSpPr txBox="1"/>
          <p:nvPr/>
        </p:nvSpPr>
        <p:spPr>
          <a:xfrm>
            <a:off x="3149161" y="1645969"/>
            <a:ext cx="314510" cy="400110"/>
          </a:xfrm>
          <a:prstGeom prst="rect">
            <a:avLst/>
          </a:prstGeom>
          <a:noFill/>
        </p:spPr>
        <p:txBody>
          <a:bodyPr wrap="none" rtlCol="0">
            <a:spAutoFit/>
          </a:bodyPr>
          <a:lstStyle/>
          <a:p>
            <a:r>
              <a:rPr lang="en-US" sz="2000" dirty="0"/>
              <a:t>8</a:t>
            </a:r>
          </a:p>
        </p:txBody>
      </p:sp>
      <p:sp>
        <p:nvSpPr>
          <p:cNvPr id="13" name="TextBox 12"/>
          <p:cNvSpPr txBox="1"/>
          <p:nvPr/>
        </p:nvSpPr>
        <p:spPr>
          <a:xfrm>
            <a:off x="3149162" y="2215595"/>
            <a:ext cx="6405656" cy="400110"/>
          </a:xfrm>
          <a:prstGeom prst="rect">
            <a:avLst/>
          </a:prstGeom>
          <a:noFill/>
        </p:spPr>
        <p:txBody>
          <a:bodyPr wrap="square" rtlCol="0">
            <a:spAutoFit/>
          </a:bodyPr>
          <a:lstStyle/>
          <a:p>
            <a:r>
              <a:rPr lang="en-US" sz="2000" dirty="0"/>
              <a:t>7</a:t>
            </a:r>
          </a:p>
        </p:txBody>
      </p:sp>
      <p:sp>
        <p:nvSpPr>
          <p:cNvPr id="14" name="TextBox 13"/>
          <p:cNvSpPr txBox="1"/>
          <p:nvPr/>
        </p:nvSpPr>
        <p:spPr>
          <a:xfrm>
            <a:off x="3149161" y="2686336"/>
            <a:ext cx="314510" cy="400110"/>
          </a:xfrm>
          <a:prstGeom prst="rect">
            <a:avLst/>
          </a:prstGeom>
          <a:noFill/>
        </p:spPr>
        <p:txBody>
          <a:bodyPr wrap="none" rtlCol="0">
            <a:spAutoFit/>
          </a:bodyPr>
          <a:lstStyle/>
          <a:p>
            <a:r>
              <a:rPr lang="en-US" sz="2000" dirty="0"/>
              <a:t>6</a:t>
            </a:r>
          </a:p>
        </p:txBody>
      </p:sp>
      <p:sp>
        <p:nvSpPr>
          <p:cNvPr id="15" name="TextBox 14"/>
          <p:cNvSpPr txBox="1"/>
          <p:nvPr/>
        </p:nvSpPr>
        <p:spPr>
          <a:xfrm>
            <a:off x="3141565" y="3240856"/>
            <a:ext cx="314510" cy="400110"/>
          </a:xfrm>
          <a:prstGeom prst="rect">
            <a:avLst/>
          </a:prstGeom>
          <a:noFill/>
        </p:spPr>
        <p:txBody>
          <a:bodyPr wrap="none" rtlCol="0">
            <a:spAutoFit/>
          </a:bodyPr>
          <a:lstStyle/>
          <a:p>
            <a:r>
              <a:rPr lang="en-US" sz="2000" dirty="0"/>
              <a:t>5</a:t>
            </a:r>
          </a:p>
        </p:txBody>
      </p:sp>
      <p:sp>
        <p:nvSpPr>
          <p:cNvPr id="16" name="TextBox 15"/>
          <p:cNvSpPr txBox="1"/>
          <p:nvPr/>
        </p:nvSpPr>
        <p:spPr>
          <a:xfrm>
            <a:off x="3149161" y="3776461"/>
            <a:ext cx="314510" cy="400110"/>
          </a:xfrm>
          <a:prstGeom prst="rect">
            <a:avLst/>
          </a:prstGeom>
          <a:noFill/>
        </p:spPr>
        <p:txBody>
          <a:bodyPr wrap="none" rtlCol="0">
            <a:spAutoFit/>
          </a:bodyPr>
          <a:lstStyle/>
          <a:p>
            <a:r>
              <a:rPr lang="en-US" sz="2000" dirty="0"/>
              <a:t>4</a:t>
            </a:r>
          </a:p>
        </p:txBody>
      </p:sp>
      <p:sp>
        <p:nvSpPr>
          <p:cNvPr id="17" name="TextBox 16"/>
          <p:cNvSpPr txBox="1"/>
          <p:nvPr/>
        </p:nvSpPr>
        <p:spPr>
          <a:xfrm>
            <a:off x="3149161" y="4312066"/>
            <a:ext cx="314659" cy="400110"/>
          </a:xfrm>
          <a:prstGeom prst="rect">
            <a:avLst/>
          </a:prstGeom>
          <a:noFill/>
        </p:spPr>
        <p:txBody>
          <a:bodyPr wrap="none" rtlCol="0">
            <a:spAutoFit/>
          </a:bodyPr>
          <a:lstStyle/>
          <a:p>
            <a:r>
              <a:rPr lang="en-US" sz="2000" dirty="0"/>
              <a:t>3</a:t>
            </a:r>
          </a:p>
        </p:txBody>
      </p:sp>
      <p:sp>
        <p:nvSpPr>
          <p:cNvPr id="18" name="TextBox 17"/>
          <p:cNvSpPr txBox="1"/>
          <p:nvPr/>
        </p:nvSpPr>
        <p:spPr>
          <a:xfrm>
            <a:off x="3149161" y="4866586"/>
            <a:ext cx="314510" cy="400110"/>
          </a:xfrm>
          <a:prstGeom prst="rect">
            <a:avLst/>
          </a:prstGeom>
          <a:noFill/>
        </p:spPr>
        <p:txBody>
          <a:bodyPr wrap="none" rtlCol="0">
            <a:spAutoFit/>
          </a:bodyPr>
          <a:lstStyle/>
          <a:p>
            <a:r>
              <a:rPr lang="en-US" sz="2000" dirty="0"/>
              <a:t>2</a:t>
            </a:r>
          </a:p>
        </p:txBody>
      </p:sp>
      <p:sp>
        <p:nvSpPr>
          <p:cNvPr id="19" name="TextBox 18"/>
          <p:cNvSpPr txBox="1"/>
          <p:nvPr/>
        </p:nvSpPr>
        <p:spPr>
          <a:xfrm>
            <a:off x="3149160" y="5420477"/>
            <a:ext cx="5798053" cy="400110"/>
          </a:xfrm>
          <a:prstGeom prst="rect">
            <a:avLst/>
          </a:prstGeom>
          <a:noFill/>
        </p:spPr>
        <p:txBody>
          <a:bodyPr wrap="square" rtlCol="0">
            <a:spAutoFit/>
          </a:bodyPr>
          <a:lstStyle/>
          <a:p>
            <a:r>
              <a:rPr lang="en-US" sz="2000" dirty="0"/>
              <a:t>1</a:t>
            </a:r>
          </a:p>
        </p:txBody>
      </p:sp>
      <p:sp>
        <p:nvSpPr>
          <p:cNvPr id="20" name="TextBox 19"/>
          <p:cNvSpPr txBox="1"/>
          <p:nvPr/>
        </p:nvSpPr>
        <p:spPr>
          <a:xfrm>
            <a:off x="3149161" y="5839053"/>
            <a:ext cx="314510" cy="400110"/>
          </a:xfrm>
          <a:prstGeom prst="rect">
            <a:avLst/>
          </a:prstGeom>
          <a:noFill/>
        </p:spPr>
        <p:txBody>
          <a:bodyPr wrap="none" rtlCol="0">
            <a:spAutoFit/>
          </a:bodyPr>
          <a:lstStyle/>
          <a:p>
            <a:r>
              <a:rPr lang="en-US" sz="2000" dirty="0"/>
              <a:t>0</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898" y="358483"/>
            <a:ext cx="1063924" cy="1287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578" y="4895829"/>
            <a:ext cx="939088" cy="992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922" y="2591480"/>
            <a:ext cx="958057" cy="1184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a:extLst>
              <a:ext uri="{FF2B5EF4-FFF2-40B4-BE49-F238E27FC236}">
                <a16:creationId xmlns:a16="http://schemas.microsoft.com/office/drawing/2014/main" id="{BE175C53-3DFC-F145-BD1C-F3145702C68B}"/>
              </a:ext>
            </a:extLst>
          </p:cNvPr>
          <p:cNvSpPr>
            <a:spLocks noGrp="1"/>
          </p:cNvSpPr>
          <p:nvPr>
            <p:ph type="ftr" sz="quarter" idx="11"/>
          </p:nvPr>
        </p:nvSpPr>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2855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sz="5400" dirty="0"/>
              <a:t>Ways to Feel Better:</a:t>
            </a:r>
          </a:p>
        </p:txBody>
      </p:sp>
      <p:sp>
        <p:nvSpPr>
          <p:cNvPr id="3" name="Content Placeholder 2"/>
          <p:cNvSpPr>
            <a:spLocks noGrp="1"/>
          </p:cNvSpPr>
          <p:nvPr>
            <p:ph idx="1"/>
          </p:nvPr>
        </p:nvSpPr>
        <p:spPr>
          <a:xfrm>
            <a:off x="691514" y="1587500"/>
            <a:ext cx="8871421" cy="5949950"/>
          </a:xfrm>
        </p:spPr>
        <p:txBody>
          <a:bodyPr>
            <a:normAutofit lnSpcReduction="10000"/>
          </a:bodyPr>
          <a:lstStyle/>
          <a:p>
            <a:pPr marL="573089" indent="-573089">
              <a:buFont typeface="+mj-lt"/>
              <a:buAutoNum type="arabicPeriod"/>
            </a:pPr>
            <a:r>
              <a:rPr lang="en-US" sz="2000" dirty="0"/>
              <a:t>Stop whatever you are doing, close your eyes, and take 10 slow, deep breaths. Visualize your “safe place.”</a:t>
            </a:r>
          </a:p>
          <a:p>
            <a:pPr marL="573089" indent="-573089">
              <a:buFont typeface="+mj-lt"/>
              <a:buAutoNum type="arabicPeriod"/>
            </a:pPr>
            <a:r>
              <a:rPr lang="en-US" sz="2000" dirty="0"/>
              <a:t>Listen to your favorite music</a:t>
            </a:r>
            <a:r>
              <a:rPr lang="en-US" sz="2000"/>
              <a:t>. Pray</a:t>
            </a:r>
            <a:r>
              <a:rPr lang="en-US" sz="2000" dirty="0"/>
              <a:t>, meditate, or focus on your special relaxation phrase. </a:t>
            </a:r>
          </a:p>
          <a:p>
            <a:pPr marL="573089" indent="-573089">
              <a:buFont typeface="+mj-lt"/>
              <a:buAutoNum type="arabicPeriod"/>
            </a:pPr>
            <a:r>
              <a:rPr lang="en-US" sz="2000" dirty="0"/>
              <a:t>Go outside and take a walk in a safe area. </a:t>
            </a:r>
          </a:p>
          <a:p>
            <a:pPr marL="573089" indent="-573089">
              <a:buFont typeface="+mj-lt"/>
              <a:buAutoNum type="arabicPeriod"/>
            </a:pPr>
            <a:r>
              <a:rPr lang="en-US" sz="2000" dirty="0"/>
              <a:t>Call a friend.</a:t>
            </a:r>
          </a:p>
          <a:p>
            <a:pPr marL="573089" indent="-573089">
              <a:buFont typeface="+mj-lt"/>
              <a:buAutoNum type="arabicPeriod"/>
            </a:pPr>
            <a:r>
              <a:rPr lang="en-US" sz="2000" dirty="0"/>
              <a:t>Talk to a parent or other adult who understands and listens. I can talk to my Grammy.</a:t>
            </a:r>
          </a:p>
          <a:p>
            <a:pPr marL="573089" indent="-573089">
              <a:buFont typeface="+mj-lt"/>
              <a:buAutoNum type="arabicPeriod"/>
            </a:pPr>
            <a:r>
              <a:rPr lang="en-US" sz="2000" dirty="0"/>
              <a:t>Tell yourself that things will get better. </a:t>
            </a:r>
          </a:p>
          <a:p>
            <a:pPr marL="573089" indent="-573089">
              <a:buFont typeface="+mj-lt"/>
              <a:buAutoNum type="arabicPeriod"/>
            </a:pPr>
            <a:r>
              <a:rPr lang="en-US" sz="2000" dirty="0"/>
              <a:t>Take a warm bath. </a:t>
            </a:r>
          </a:p>
          <a:p>
            <a:pPr marL="573089" indent="-573089">
              <a:buFont typeface="+mj-lt"/>
              <a:buAutoNum type="arabicPeriod"/>
            </a:pPr>
            <a:r>
              <a:rPr lang="en-US" sz="2000" dirty="0"/>
              <a:t>Use the stress ball. </a:t>
            </a:r>
          </a:p>
          <a:p>
            <a:pPr marL="573089" indent="-573089">
              <a:buFont typeface="+mj-lt"/>
              <a:buAutoNum type="arabicPeriod"/>
            </a:pPr>
            <a:r>
              <a:rPr lang="en-US" sz="2000" dirty="0"/>
              <a:t>Tell yourself 5 good things about yourself: I am a helpful person. I have lots of friends that care. I’m good at basketball. I am cool. I am smart.</a:t>
            </a:r>
          </a:p>
          <a:p>
            <a:pPr marL="573089" indent="-573089">
              <a:buFont typeface="+mj-lt"/>
              <a:buAutoNum type="arabicPeriod"/>
            </a:pPr>
            <a:r>
              <a:rPr lang="en-US" sz="2000" dirty="0"/>
              <a:t>Talk about your feelings. </a:t>
            </a:r>
          </a:p>
          <a:p>
            <a:pPr marL="573089" indent="-573089">
              <a:buFont typeface="+mj-lt"/>
              <a:buAutoNum type="arabicPeriod"/>
            </a:pPr>
            <a:r>
              <a:rPr lang="en-US" sz="2000" dirty="0"/>
              <a:t>Tell someone you love him/her. </a:t>
            </a:r>
          </a:p>
          <a:p>
            <a:pPr marL="573089" indent="-573089">
              <a:buFont typeface="+mj-lt"/>
              <a:buAutoNum type="arabicPeriod"/>
            </a:pPr>
            <a:r>
              <a:rPr lang="en-US" sz="2000" dirty="0"/>
              <a:t>Do something to help someone else. </a:t>
            </a:r>
          </a:p>
          <a:p>
            <a:pPr marL="573089" indent="-573089">
              <a:buFont typeface="+mj-lt"/>
              <a:buAutoNum type="arabicPeriod"/>
            </a:pPr>
            <a:r>
              <a:rPr lang="en-US" sz="2000" dirty="0"/>
              <a:t>Drawing.</a:t>
            </a:r>
          </a:p>
        </p:txBody>
      </p:sp>
      <p:sp>
        <p:nvSpPr>
          <p:cNvPr id="4" name="Footer Placeholder 3">
            <a:extLst>
              <a:ext uri="{FF2B5EF4-FFF2-40B4-BE49-F238E27FC236}">
                <a16:creationId xmlns:a16="http://schemas.microsoft.com/office/drawing/2014/main" id="{D767B14B-C75A-564D-824F-D2DE478AA82B}"/>
              </a:ext>
            </a:extLst>
          </p:cNvPr>
          <p:cNvSpPr>
            <a:spLocks noGrp="1"/>
          </p:cNvSpPr>
          <p:nvPr>
            <p:ph type="ftr" sz="quarter" idx="4294967295"/>
          </p:nvPr>
        </p:nvSpPr>
        <p:spPr>
          <a:xfrm>
            <a:off x="2954656" y="7203865"/>
            <a:ext cx="4149089" cy="413809"/>
          </a:xfrm>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2318922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585" y="615735"/>
            <a:ext cx="9052560" cy="1295400"/>
          </a:xfrm>
        </p:spPr>
        <p:txBody>
          <a:bodyPr/>
          <a:lstStyle/>
          <a:p>
            <a:pPr algn="ctr"/>
            <a:r>
              <a:rPr lang="en-US" b="1" dirty="0">
                <a:solidFill>
                  <a:srgbClr val="FF0000"/>
                </a:solidFill>
              </a:rPr>
              <a:t>Thoughts</a:t>
            </a:r>
            <a:r>
              <a:rPr lang="en-US" b="1" dirty="0"/>
              <a:t>, </a:t>
            </a:r>
            <a:r>
              <a:rPr lang="en-US" b="1" dirty="0">
                <a:solidFill>
                  <a:srgbClr val="0070C0"/>
                </a:solidFill>
              </a:rPr>
              <a:t>Feelings</a:t>
            </a:r>
            <a:r>
              <a:rPr lang="en-US" b="1" dirty="0"/>
              <a:t>, and </a:t>
            </a:r>
            <a:r>
              <a:rPr lang="en-US" b="1" dirty="0">
                <a:solidFill>
                  <a:srgbClr val="00B050"/>
                </a:solidFill>
              </a:rPr>
              <a:t>Behaviors</a:t>
            </a:r>
          </a:p>
        </p:txBody>
      </p:sp>
      <p:sp>
        <p:nvSpPr>
          <p:cNvPr id="3" name="Content Placeholder 2"/>
          <p:cNvSpPr>
            <a:spLocks noGrp="1"/>
          </p:cNvSpPr>
          <p:nvPr>
            <p:ph sz="half" idx="1"/>
          </p:nvPr>
        </p:nvSpPr>
        <p:spPr>
          <a:xfrm>
            <a:off x="838200" y="1974574"/>
            <a:ext cx="8491330" cy="5538744"/>
          </a:xfrm>
        </p:spPr>
        <p:txBody>
          <a:bodyPr numCol="3">
            <a:normAutofit fontScale="92500" lnSpcReduction="10000"/>
          </a:bodyPr>
          <a:lstStyle/>
          <a:p>
            <a:pPr>
              <a:lnSpc>
                <a:spcPct val="110000"/>
              </a:lnSpc>
              <a:buFont typeface="Wingdings" panose="05000000000000000000" pitchFamily="2" charset="2"/>
              <a:buChar char="q"/>
            </a:pPr>
            <a:r>
              <a:rPr lang="en-US" dirty="0"/>
              <a:t>Happy</a:t>
            </a:r>
          </a:p>
          <a:p>
            <a:pPr>
              <a:lnSpc>
                <a:spcPct val="110000"/>
              </a:lnSpc>
              <a:buFont typeface="Wingdings" panose="05000000000000000000" pitchFamily="2" charset="2"/>
              <a:buChar char="q"/>
            </a:pPr>
            <a:r>
              <a:rPr lang="en-US" dirty="0"/>
              <a:t>Running</a:t>
            </a:r>
          </a:p>
          <a:p>
            <a:pPr>
              <a:lnSpc>
                <a:spcPct val="110000"/>
              </a:lnSpc>
              <a:buFont typeface="Wingdings" panose="05000000000000000000" pitchFamily="2" charset="2"/>
              <a:buChar char="q"/>
            </a:pPr>
            <a:r>
              <a:rPr lang="en-US" dirty="0"/>
              <a:t>I’m smart!</a:t>
            </a:r>
          </a:p>
          <a:p>
            <a:pPr>
              <a:lnSpc>
                <a:spcPct val="110000"/>
              </a:lnSpc>
              <a:buFont typeface="Wingdings" panose="05000000000000000000" pitchFamily="2" charset="2"/>
              <a:buChar char="q"/>
            </a:pPr>
            <a:r>
              <a:rPr lang="en-US" dirty="0"/>
              <a:t>Hitting</a:t>
            </a:r>
          </a:p>
          <a:p>
            <a:pPr>
              <a:lnSpc>
                <a:spcPct val="110000"/>
              </a:lnSpc>
              <a:buFont typeface="Wingdings" panose="05000000000000000000" pitchFamily="2" charset="2"/>
              <a:buChar char="q"/>
            </a:pPr>
            <a:r>
              <a:rPr lang="en-US" dirty="0"/>
              <a:t>They don’t like me.</a:t>
            </a:r>
          </a:p>
          <a:p>
            <a:pPr>
              <a:lnSpc>
                <a:spcPct val="110000"/>
              </a:lnSpc>
              <a:buFont typeface="Wingdings" panose="05000000000000000000" pitchFamily="2" charset="2"/>
              <a:buChar char="q"/>
            </a:pPr>
            <a:r>
              <a:rPr lang="en-US" dirty="0"/>
              <a:t>Sad</a:t>
            </a:r>
          </a:p>
          <a:p>
            <a:pPr>
              <a:lnSpc>
                <a:spcPct val="110000"/>
              </a:lnSpc>
              <a:buFont typeface="Wingdings" panose="05000000000000000000" pitchFamily="2" charset="2"/>
              <a:buChar char="q"/>
            </a:pPr>
            <a:r>
              <a:rPr lang="en-US" dirty="0"/>
              <a:t>Playing</a:t>
            </a:r>
          </a:p>
          <a:p>
            <a:pPr>
              <a:lnSpc>
                <a:spcPct val="110000"/>
              </a:lnSpc>
              <a:buFont typeface="Wingdings" panose="05000000000000000000" pitchFamily="2" charset="2"/>
              <a:buChar char="q"/>
            </a:pPr>
            <a:r>
              <a:rPr lang="en-US" dirty="0"/>
              <a:t>Mad</a:t>
            </a:r>
          </a:p>
          <a:p>
            <a:pPr>
              <a:lnSpc>
                <a:spcPct val="110000"/>
              </a:lnSpc>
              <a:buFont typeface="Wingdings" panose="05000000000000000000" pitchFamily="2" charset="2"/>
              <a:buChar char="q"/>
            </a:pPr>
            <a:r>
              <a:rPr lang="en-US" dirty="0"/>
              <a:t>I can do it!</a:t>
            </a:r>
          </a:p>
          <a:p>
            <a:pPr>
              <a:lnSpc>
                <a:spcPct val="110000"/>
              </a:lnSpc>
              <a:buFont typeface="Wingdings" panose="05000000000000000000" pitchFamily="2" charset="2"/>
              <a:buChar char="q"/>
            </a:pPr>
            <a:r>
              <a:rPr lang="en-US" dirty="0"/>
              <a:t>It’s my fault.</a:t>
            </a:r>
          </a:p>
          <a:p>
            <a:pPr>
              <a:lnSpc>
                <a:spcPct val="110000"/>
              </a:lnSpc>
              <a:buFont typeface="Wingdings" panose="05000000000000000000" pitchFamily="2" charset="2"/>
              <a:buChar char="q"/>
            </a:pPr>
            <a:r>
              <a:rPr lang="en-US" dirty="0"/>
              <a:t>Worried</a:t>
            </a:r>
          </a:p>
          <a:p>
            <a:pPr>
              <a:lnSpc>
                <a:spcPct val="110000"/>
              </a:lnSpc>
              <a:buFont typeface="Wingdings" panose="05000000000000000000" pitchFamily="2" charset="2"/>
              <a:buChar char="q"/>
            </a:pPr>
            <a:r>
              <a:rPr lang="en-US" dirty="0"/>
              <a:t>Hiding</a:t>
            </a:r>
          </a:p>
          <a:p>
            <a:pPr>
              <a:lnSpc>
                <a:spcPct val="110000"/>
              </a:lnSpc>
              <a:buFont typeface="Wingdings" panose="05000000000000000000" pitchFamily="2" charset="2"/>
              <a:buChar char="q"/>
            </a:pPr>
            <a:r>
              <a:rPr lang="en-US" dirty="0"/>
              <a:t>Crying</a:t>
            </a:r>
          </a:p>
          <a:p>
            <a:pPr>
              <a:lnSpc>
                <a:spcPct val="110000"/>
              </a:lnSpc>
              <a:buFont typeface="Wingdings" panose="05000000000000000000" pitchFamily="2" charset="2"/>
              <a:buChar char="q"/>
            </a:pPr>
            <a:r>
              <a:rPr lang="en-US" dirty="0"/>
              <a:t>Singing</a:t>
            </a:r>
          </a:p>
          <a:p>
            <a:pPr>
              <a:lnSpc>
                <a:spcPct val="110000"/>
              </a:lnSpc>
              <a:buFont typeface="Wingdings" panose="05000000000000000000" pitchFamily="2" charset="2"/>
              <a:buChar char="q"/>
            </a:pPr>
            <a:r>
              <a:rPr lang="en-US" dirty="0"/>
              <a:t>Lonely</a:t>
            </a:r>
          </a:p>
          <a:p>
            <a:pPr>
              <a:lnSpc>
                <a:spcPct val="110000"/>
              </a:lnSpc>
              <a:buFont typeface="Wingdings" panose="05000000000000000000" pitchFamily="2" charset="2"/>
              <a:buChar char="q"/>
            </a:pPr>
            <a:r>
              <a:rPr lang="en-US" dirty="0"/>
              <a:t>She’s mad at me.</a:t>
            </a:r>
          </a:p>
          <a:p>
            <a:pPr>
              <a:lnSpc>
                <a:spcPct val="110000"/>
              </a:lnSpc>
              <a:buFont typeface="Wingdings" panose="05000000000000000000" pitchFamily="2" charset="2"/>
              <a:buChar char="q"/>
            </a:pPr>
            <a:r>
              <a:rPr lang="en-US" dirty="0"/>
              <a:t>Eating ice cream</a:t>
            </a:r>
          </a:p>
          <a:p>
            <a:pPr>
              <a:lnSpc>
                <a:spcPct val="110000"/>
              </a:lnSpc>
              <a:buFont typeface="Wingdings" panose="05000000000000000000" pitchFamily="2" charset="2"/>
              <a:buChar char="q"/>
            </a:pPr>
            <a:r>
              <a:rPr lang="en-US" dirty="0"/>
              <a:t>Taking a walk</a:t>
            </a:r>
          </a:p>
          <a:p>
            <a:pPr>
              <a:lnSpc>
                <a:spcPct val="110000"/>
              </a:lnSpc>
              <a:buFont typeface="Wingdings" panose="05000000000000000000" pitchFamily="2" charset="2"/>
              <a:buChar char="q"/>
            </a:pPr>
            <a:r>
              <a:rPr lang="en-US" dirty="0"/>
              <a:t>Excited</a:t>
            </a:r>
          </a:p>
          <a:p>
            <a:pPr>
              <a:lnSpc>
                <a:spcPct val="110000"/>
              </a:lnSpc>
              <a:buFont typeface="Wingdings" panose="05000000000000000000" pitchFamily="2" charset="2"/>
              <a:buChar char="q"/>
            </a:pPr>
            <a:r>
              <a:rPr lang="en-US" dirty="0"/>
              <a:t>I’ll be OK</a:t>
            </a:r>
          </a:p>
          <a:p>
            <a:pPr>
              <a:lnSpc>
                <a:spcPct val="110000"/>
              </a:lnSpc>
              <a:buFont typeface="Wingdings" panose="05000000000000000000" pitchFamily="2" charset="2"/>
              <a:buChar char="q"/>
            </a:pPr>
            <a:r>
              <a:rPr lang="en-US" dirty="0"/>
              <a:t>Scared</a:t>
            </a:r>
          </a:p>
          <a:p>
            <a:pPr>
              <a:lnSpc>
                <a:spcPct val="110000"/>
              </a:lnSpc>
              <a:buFont typeface="Wingdings" panose="05000000000000000000" pitchFamily="2" charset="2"/>
              <a:buChar char="q"/>
            </a:pPr>
            <a:r>
              <a:rPr lang="en-US" dirty="0"/>
              <a:t>Taking a deep breath</a:t>
            </a:r>
          </a:p>
          <a:p>
            <a:pPr>
              <a:lnSpc>
                <a:spcPct val="110000"/>
              </a:lnSpc>
              <a:buFont typeface="Wingdings" panose="05000000000000000000" pitchFamily="2" charset="2"/>
              <a:buChar char="q"/>
            </a:pPr>
            <a:r>
              <a:rPr lang="en-US" dirty="0"/>
              <a:t>Hopping on one foot</a:t>
            </a:r>
          </a:p>
          <a:p>
            <a:pPr>
              <a:lnSpc>
                <a:spcPct val="110000"/>
              </a:lnSpc>
              <a:buFont typeface="Wingdings" panose="05000000000000000000" pitchFamily="2" charset="2"/>
              <a:buChar char="q"/>
            </a:pPr>
            <a:r>
              <a:rPr lang="en-US" dirty="0"/>
              <a:t>Brave</a:t>
            </a:r>
          </a:p>
          <a:p>
            <a:pPr>
              <a:lnSpc>
                <a:spcPct val="110000"/>
              </a:lnSpc>
              <a:buFont typeface="Wingdings" panose="05000000000000000000" pitchFamily="2" charset="2"/>
              <a:buChar char="q"/>
            </a:pPr>
            <a:r>
              <a:rPr lang="en-US" dirty="0"/>
              <a:t>Talking to a friend</a:t>
            </a:r>
          </a:p>
          <a:p>
            <a:pPr>
              <a:lnSpc>
                <a:spcPct val="110000"/>
              </a:lnSpc>
              <a:buFont typeface="Wingdings" panose="05000000000000000000" pitchFamily="2" charset="2"/>
              <a:buChar char="q"/>
            </a:pPr>
            <a:r>
              <a:rPr lang="en-US" dirty="0"/>
              <a:t>Safe</a:t>
            </a:r>
          </a:p>
          <a:p>
            <a:pPr marL="0" indent="0">
              <a:lnSpc>
                <a:spcPct val="110000"/>
              </a:lnSpc>
              <a:buNone/>
            </a:pPr>
            <a:endParaRPr lang="en-US" dirty="0"/>
          </a:p>
        </p:txBody>
      </p:sp>
      <p:sp>
        <p:nvSpPr>
          <p:cNvPr id="26" name="Multiply 25"/>
          <p:cNvSpPr/>
          <p:nvPr/>
        </p:nvSpPr>
        <p:spPr>
          <a:xfrm>
            <a:off x="824586" y="2967997"/>
            <a:ext cx="544830" cy="503767"/>
          </a:xfrm>
          <a:prstGeom prst="mathMultiply">
            <a:avLst>
              <a:gd name="adj1" fmla="val 10367"/>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lIns="101882" tIns="50941" rIns="101882" bIns="50941" rtlCol="0" anchor="ctr"/>
          <a:lstStyle/>
          <a:p>
            <a:pPr algn="ctr"/>
            <a:endParaRPr lang="en-US" dirty="0"/>
          </a:p>
        </p:txBody>
      </p:sp>
      <p:sp>
        <p:nvSpPr>
          <p:cNvPr id="27" name="Multiply 26"/>
          <p:cNvSpPr/>
          <p:nvPr/>
        </p:nvSpPr>
        <p:spPr>
          <a:xfrm>
            <a:off x="760069" y="1911135"/>
            <a:ext cx="586740" cy="518160"/>
          </a:xfrm>
          <a:prstGeom prst="mathMultiply">
            <a:avLst>
              <a:gd name="adj1" fmla="val 13290"/>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dirty="0"/>
          </a:p>
        </p:txBody>
      </p:sp>
      <p:sp>
        <p:nvSpPr>
          <p:cNvPr id="28" name="Multiply 27"/>
          <p:cNvSpPr/>
          <p:nvPr/>
        </p:nvSpPr>
        <p:spPr>
          <a:xfrm>
            <a:off x="760069" y="2435444"/>
            <a:ext cx="502920" cy="518160"/>
          </a:xfrm>
          <a:prstGeom prst="mathMultiply">
            <a:avLst>
              <a:gd name="adj1" fmla="val 12980"/>
            </a:avLst>
          </a:prstGeom>
          <a:solidFill>
            <a:srgbClr val="00B050"/>
          </a:solidFill>
          <a:ln>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lIns="101882" tIns="50941" rIns="101882" bIns="50941" rtlCol="0" anchor="ctr"/>
          <a:lstStyle/>
          <a:p>
            <a:pPr algn="ctr"/>
            <a:endParaRPr lang="en-US" dirty="0"/>
          </a:p>
        </p:txBody>
      </p:sp>
      <p:sp>
        <p:nvSpPr>
          <p:cNvPr id="4" name="Footer Placeholder 3">
            <a:extLst>
              <a:ext uri="{FF2B5EF4-FFF2-40B4-BE49-F238E27FC236}">
                <a16:creationId xmlns:a16="http://schemas.microsoft.com/office/drawing/2014/main" id="{027F95AE-FF27-1B4F-B1F9-BD262A83584E}"/>
              </a:ext>
            </a:extLst>
          </p:cNvPr>
          <p:cNvSpPr>
            <a:spLocks noGrp="1"/>
          </p:cNvSpPr>
          <p:nvPr>
            <p:ph type="ftr" sz="quarter" idx="11"/>
          </p:nvPr>
        </p:nvSpPr>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597553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he thinking?</a:t>
            </a:r>
          </a:p>
        </p:txBody>
      </p:sp>
      <p:sp>
        <p:nvSpPr>
          <p:cNvPr id="5" name="Content Placeholder 4"/>
          <p:cNvSpPr>
            <a:spLocks noGrp="1"/>
          </p:cNvSpPr>
          <p:nvPr>
            <p:ph sz="half" idx="1"/>
          </p:nvPr>
        </p:nvSpPr>
        <p:spPr/>
        <p:txBody>
          <a:bodyPr/>
          <a:lstStyle/>
          <a:p>
            <a:endParaRPr lang="en-US" dirty="0"/>
          </a:p>
        </p:txBody>
      </p:sp>
      <p:pic>
        <p:nvPicPr>
          <p:cNvPr id="7" name="Picture 9"/>
          <p:cNvPicPr>
            <a:picLocks noGrp="1" noChangeAspect="1" noChangeArrowheads="1"/>
          </p:cNvPicPr>
          <p:nvPr>
            <p:ph sz="half" idx="2"/>
          </p:nvPr>
        </p:nvPicPr>
        <p:blipFill rotWithShape="1">
          <a:blip r:embed="rId2">
            <a:extLst>
              <a:ext uri="{BEBA8EAE-BF5A-486C-A8C5-ECC9F3942E4B}">
                <a14:imgProps xmlns:a14="http://schemas.microsoft.com/office/drawing/2010/main">
                  <a14:imgLayer r:embed="rId3">
                    <a14:imgEffect>
                      <a14:backgroundRemoval t="6280" b="99052" l="0" r="98376"/>
                    </a14:imgEffect>
                  </a14:imgLayer>
                </a14:imgProps>
              </a:ext>
              <a:ext uri="{28A0092B-C50C-407E-A947-70E740481C1C}">
                <a14:useLocalDpi xmlns:a14="http://schemas.microsoft.com/office/drawing/2010/main" val="0"/>
              </a:ext>
            </a:extLst>
          </a:blip>
          <a:stretch/>
        </p:blipFill>
        <p:spPr bwMode="auto">
          <a:xfrm>
            <a:off x="5092066" y="2069042"/>
            <a:ext cx="4274820" cy="4931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a:extLst>
              <a:ext uri="{FF2B5EF4-FFF2-40B4-BE49-F238E27FC236}">
                <a16:creationId xmlns:a16="http://schemas.microsoft.com/office/drawing/2014/main" id="{B952F2E6-972A-974D-B5C2-B7ACABAB564D}"/>
              </a:ext>
            </a:extLst>
          </p:cNvPr>
          <p:cNvSpPr>
            <a:spLocks noGrp="1"/>
          </p:cNvSpPr>
          <p:nvPr>
            <p:ph type="ftr" sz="quarter" idx="11"/>
          </p:nvPr>
        </p:nvSpPr>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28942044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she thinking?</a:t>
            </a:r>
          </a:p>
        </p:txBody>
      </p:sp>
      <p:sp>
        <p:nvSpPr>
          <p:cNvPr id="5" name="Content Placeholder 4"/>
          <p:cNvSpPr>
            <a:spLocks noGrp="1"/>
          </p:cNvSpPr>
          <p:nvPr>
            <p:ph sz="half" idx="1"/>
          </p:nvPr>
        </p:nvSpPr>
        <p:spPr/>
        <p:txBody>
          <a:bodyPr/>
          <a:lstStyle/>
          <a:p>
            <a:endParaRPr lang="en-US" dirty="0"/>
          </a:p>
        </p:txBody>
      </p:sp>
      <p:pic>
        <p:nvPicPr>
          <p:cNvPr id="8" name="Picture 9"/>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4733365" y="2521038"/>
            <a:ext cx="4945019" cy="4479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a:extLst>
              <a:ext uri="{FF2B5EF4-FFF2-40B4-BE49-F238E27FC236}">
                <a16:creationId xmlns:a16="http://schemas.microsoft.com/office/drawing/2014/main" id="{84032976-D402-D143-B509-43AFB62E9B98}"/>
              </a:ext>
            </a:extLst>
          </p:cNvPr>
          <p:cNvSpPr>
            <a:spLocks noGrp="1"/>
          </p:cNvSpPr>
          <p:nvPr>
            <p:ph type="ftr" sz="quarter" idx="11"/>
          </p:nvPr>
        </p:nvSpPr>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3712919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AE57B-6CEC-E00A-9B84-7E110935130D}"/>
              </a:ext>
            </a:extLst>
          </p:cNvPr>
          <p:cNvSpPr>
            <a:spLocks noGrp="1"/>
          </p:cNvSpPr>
          <p:nvPr>
            <p:ph type="title"/>
          </p:nvPr>
        </p:nvSpPr>
        <p:spPr>
          <a:xfrm>
            <a:off x="422911" y="314777"/>
            <a:ext cx="6800850" cy="1056824"/>
          </a:xfrm>
        </p:spPr>
        <p:txBody>
          <a:bodyPr vert="horz" lIns="91440" tIns="45720" rIns="91440" bIns="45720" rtlCol="0" anchor="t">
            <a:normAutofit fontScale="90000"/>
          </a:bodyPr>
          <a:lstStyle/>
          <a:p>
            <a:pPr algn="ctr"/>
            <a:r>
              <a:rPr lang="en-US" sz="3600" b="1" dirty="0"/>
              <a:t>Write or draw how you feel about </a:t>
            </a:r>
            <a:br>
              <a:rPr lang="en-US" sz="3600" b="1" dirty="0"/>
            </a:br>
            <a:r>
              <a:rPr lang="en-US" sz="3600" b="1" dirty="0"/>
              <a:t>being here today:</a:t>
            </a:r>
            <a:br>
              <a:rPr lang="en-US" sz="3600" b="1" dirty="0"/>
            </a:br>
            <a:endParaRPr lang="en-US" sz="3600" dirty="0"/>
          </a:p>
        </p:txBody>
      </p:sp>
      <p:pic>
        <p:nvPicPr>
          <p:cNvPr id="7" name="Picture 6" descr="Bunch of coloured pencils">
            <a:extLst>
              <a:ext uri="{FF2B5EF4-FFF2-40B4-BE49-F238E27FC236}">
                <a16:creationId xmlns:a16="http://schemas.microsoft.com/office/drawing/2014/main" id="{3A47425E-7EDB-D1D7-CA1A-558B182D6DB5}"/>
              </a:ext>
            </a:extLst>
          </p:cNvPr>
          <p:cNvPicPr>
            <a:picLocks noChangeAspect="1"/>
          </p:cNvPicPr>
          <p:nvPr/>
        </p:nvPicPr>
        <p:blipFill rotWithShape="1">
          <a:blip r:embed="rId2"/>
          <a:srcRect l="23545" t="-1" r="57768" b="2"/>
          <a:stretch/>
        </p:blipFill>
        <p:spPr>
          <a:xfrm>
            <a:off x="7764261" y="-1"/>
            <a:ext cx="2192365" cy="7772401"/>
          </a:xfrm>
          <a:prstGeom prst="rect">
            <a:avLst/>
          </a:prstGeom>
        </p:spPr>
      </p:pic>
      <p:grpSp>
        <p:nvGrpSpPr>
          <p:cNvPr id="11" name="Group 10">
            <a:extLst>
              <a:ext uri="{FF2B5EF4-FFF2-40B4-BE49-F238E27FC236}">
                <a16:creationId xmlns:a16="http://schemas.microsoft.com/office/drawing/2014/main" id="{F2C2385A-6F3A-07EF-D18E-AA9E680CE4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56626" y="0"/>
            <a:ext cx="101774" cy="7772400"/>
            <a:chOff x="12068638" y="0"/>
            <a:chExt cx="123362" cy="6858000"/>
          </a:xfrm>
        </p:grpSpPr>
        <p:sp>
          <p:nvSpPr>
            <p:cNvPr id="12" name="Rectangle 11">
              <a:extLst>
                <a:ext uri="{FF2B5EF4-FFF2-40B4-BE49-F238E27FC236}">
                  <a16:creationId xmlns:a16="http://schemas.microsoft.com/office/drawing/2014/main" id="{6794B55E-EB5A-B230-96EA-54C8AEB195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F58827A-DDAE-A009-92D2-4F4452814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874196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she thinking?</a:t>
            </a:r>
          </a:p>
        </p:txBody>
      </p:sp>
      <p:sp>
        <p:nvSpPr>
          <p:cNvPr id="5" name="Content Placeholder 4"/>
          <p:cNvSpPr>
            <a:spLocks noGrp="1"/>
          </p:cNvSpPr>
          <p:nvPr>
            <p:ph sz="half" idx="1"/>
          </p:nvPr>
        </p:nvSpPr>
        <p:spPr/>
        <p:txBody>
          <a:bodyPr/>
          <a:lstStyle/>
          <a:p>
            <a:endParaRPr lang="en-US" dirty="0"/>
          </a:p>
        </p:txBody>
      </p:sp>
      <p:pic>
        <p:nvPicPr>
          <p:cNvPr id="7" name="Picture 9"/>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6666" t="11078" r="12381" b="5333"/>
          <a:stretch/>
        </p:blipFill>
        <p:spPr bwMode="auto">
          <a:xfrm>
            <a:off x="5808727" y="1135984"/>
            <a:ext cx="3382138" cy="586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a:extLst>
              <a:ext uri="{FF2B5EF4-FFF2-40B4-BE49-F238E27FC236}">
                <a16:creationId xmlns:a16="http://schemas.microsoft.com/office/drawing/2014/main" id="{D24F3E0B-8286-AE44-9D45-F474FE9EE674}"/>
              </a:ext>
            </a:extLst>
          </p:cNvPr>
          <p:cNvSpPr>
            <a:spLocks noGrp="1"/>
          </p:cNvSpPr>
          <p:nvPr>
            <p:ph type="ftr" sz="quarter" idx="11"/>
          </p:nvPr>
        </p:nvSpPr>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8731227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he thinking?</a:t>
            </a:r>
          </a:p>
        </p:txBody>
      </p:sp>
      <p:sp>
        <p:nvSpPr>
          <p:cNvPr id="5" name="Content Placeholder 4"/>
          <p:cNvSpPr>
            <a:spLocks noGrp="1"/>
          </p:cNvSpPr>
          <p:nvPr>
            <p:ph sz="half" idx="1"/>
          </p:nvPr>
        </p:nvSpPr>
        <p:spPr/>
        <p:txBody>
          <a:bodyPr/>
          <a:lstStyle/>
          <a:p>
            <a:endParaRPr lang="en-US" dirty="0"/>
          </a:p>
        </p:txBody>
      </p:sp>
      <p:pic>
        <p:nvPicPr>
          <p:cNvPr id="6" name="Picture 7"/>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32603" t="7789" r="8017" b="8279"/>
          <a:stretch/>
        </p:blipFill>
        <p:spPr bwMode="auto">
          <a:xfrm>
            <a:off x="5567460" y="1136650"/>
            <a:ext cx="3678140" cy="5956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a:extLst>
              <a:ext uri="{FF2B5EF4-FFF2-40B4-BE49-F238E27FC236}">
                <a16:creationId xmlns:a16="http://schemas.microsoft.com/office/drawing/2014/main" id="{8B77F0C9-C305-714B-BC02-D0C65ADD24A9}"/>
              </a:ext>
            </a:extLst>
          </p:cNvPr>
          <p:cNvSpPr>
            <a:spLocks noGrp="1"/>
          </p:cNvSpPr>
          <p:nvPr>
            <p:ph type="ftr" sz="quarter" idx="11"/>
          </p:nvPr>
        </p:nvSpPr>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2129584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sosceles Triangle 5"/>
          <p:cNvSpPr/>
          <p:nvPr/>
        </p:nvSpPr>
        <p:spPr>
          <a:xfrm>
            <a:off x="2971800" y="3505200"/>
            <a:ext cx="4335779" cy="3314700"/>
          </a:xfrm>
          <a:prstGeom prst="triangle">
            <a:avLst/>
          </a:prstGeom>
          <a:solidFill>
            <a:srgbClr val="B67DCD"/>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0584" tIns="50292" rIns="100584" bIns="50292" numCol="1" spcCol="0" rtlCol="0" fromWordArt="0" anchor="ctr" anchorCtr="0" forceAA="0" compatLnSpc="1">
            <a:prstTxWarp prst="textNoShape">
              <a:avLst/>
            </a:prstTxWarp>
            <a:noAutofit/>
          </a:bodyPr>
          <a:lstStyle/>
          <a:p>
            <a:endParaRPr lang="en-US" sz="2200" dirty="0">
              <a:solidFill>
                <a:schemeClr val="tx1"/>
              </a:solidFill>
            </a:endParaRPr>
          </a:p>
          <a:p>
            <a:endParaRPr lang="en-US" sz="2200" dirty="0">
              <a:solidFill>
                <a:schemeClr val="tx1"/>
              </a:solidFill>
            </a:endParaRPr>
          </a:p>
          <a:p>
            <a:endParaRPr lang="en-US" sz="2200" dirty="0">
              <a:solidFill>
                <a:schemeClr val="tx1"/>
              </a:solidFill>
            </a:endParaRPr>
          </a:p>
          <a:p>
            <a:endParaRPr lang="en-US" sz="3080" dirty="0">
              <a:solidFill>
                <a:schemeClr val="tx1"/>
              </a:solidFill>
            </a:endParaRPr>
          </a:p>
          <a:p>
            <a:endParaRPr lang="en-US" sz="3520" dirty="0">
              <a:solidFill>
                <a:schemeClr val="tx1"/>
              </a:solidFill>
            </a:endParaRPr>
          </a:p>
          <a:p>
            <a:endParaRPr lang="en-US" sz="3520" dirty="0">
              <a:solidFill>
                <a:schemeClr val="tx1"/>
              </a:solidFill>
            </a:endParaRPr>
          </a:p>
          <a:p>
            <a:r>
              <a:rPr lang="en-US" sz="3520" dirty="0">
                <a:solidFill>
                  <a:schemeClr val="tx1"/>
                </a:solidFill>
              </a:rPr>
              <a:t> </a:t>
            </a:r>
          </a:p>
        </p:txBody>
      </p:sp>
      <p:pic>
        <p:nvPicPr>
          <p:cNvPr id="2049" name="Picture 4" descr="16131-illustration-of-a-red-heart-pv[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284561">
            <a:off x="4353165" y="2094030"/>
            <a:ext cx="1352070" cy="135207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6" descr="running-character[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9689" y="5306013"/>
            <a:ext cx="1367788" cy="170373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8"/>
          <p:cNvSpPr>
            <a:spLocks noChangeArrowheads="1"/>
          </p:cNvSpPr>
          <p:nvPr/>
        </p:nvSpPr>
        <p:spPr bwMode="auto">
          <a:xfrm>
            <a:off x="1" y="145700"/>
            <a:ext cx="203197" cy="44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584" tIns="50292" rIns="100584" bIns="50292" numCol="1" anchor="ctr" anchorCtr="0" compatLnSpc="1">
            <a:prstTxWarp prst="textNoShape">
              <a:avLst/>
            </a:prstTxWarp>
            <a:spAutoFit/>
          </a:bodyPr>
          <a:lstStyle/>
          <a:p>
            <a:endParaRPr lang="en-US" sz="2200" dirty="0"/>
          </a:p>
        </p:txBody>
      </p:sp>
      <p:sp>
        <p:nvSpPr>
          <p:cNvPr id="2" name="Title 1">
            <a:extLst>
              <a:ext uri="{FF2B5EF4-FFF2-40B4-BE49-F238E27FC236}">
                <a16:creationId xmlns:a16="http://schemas.microsoft.com/office/drawing/2014/main" id="{74CF61B7-3D5F-D34E-86A9-59EED241D179}"/>
              </a:ext>
            </a:extLst>
          </p:cNvPr>
          <p:cNvSpPr>
            <a:spLocks noGrp="1"/>
          </p:cNvSpPr>
          <p:nvPr>
            <p:ph type="title"/>
          </p:nvPr>
        </p:nvSpPr>
        <p:spPr>
          <a:xfrm>
            <a:off x="502920" y="585820"/>
            <a:ext cx="9052560" cy="1623980"/>
          </a:xfrm>
        </p:spPr>
        <p:txBody>
          <a:bodyPr>
            <a:normAutofit fontScale="90000"/>
          </a:bodyPr>
          <a:lstStyle/>
          <a:p>
            <a:pPr algn="ctr"/>
            <a:r>
              <a:rPr lang="en-US" dirty="0"/>
              <a:t>Thoughts are connected to our feelings, feelings are connected to what we do!</a:t>
            </a:r>
          </a:p>
        </p:txBody>
      </p:sp>
      <p:pic>
        <p:nvPicPr>
          <p:cNvPr id="9" name="Picture 8" descr="C:\Users\biv\AppData\Local\Microsoft\Windows\Temporary Internet Files\Content.IE5\CL8XY329\work_them_brains[1].png">
            <a:extLst>
              <a:ext uri="{FF2B5EF4-FFF2-40B4-BE49-F238E27FC236}">
                <a16:creationId xmlns:a16="http://schemas.microsoft.com/office/drawing/2014/main" id="{B8DB6D0E-0303-6B4F-9287-0EA0D8BB65A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425546" y="5386873"/>
            <a:ext cx="1546254" cy="1740792"/>
          </a:xfrm>
          <a:prstGeom prst="rect">
            <a:avLst/>
          </a:prstGeom>
          <a:noFill/>
          <a:ln>
            <a:noFill/>
          </a:ln>
        </p:spPr>
      </p:pic>
      <p:sp>
        <p:nvSpPr>
          <p:cNvPr id="3" name="Footer Placeholder 2">
            <a:extLst>
              <a:ext uri="{FF2B5EF4-FFF2-40B4-BE49-F238E27FC236}">
                <a16:creationId xmlns:a16="http://schemas.microsoft.com/office/drawing/2014/main" id="{3B6DF1BD-AB58-DE44-A774-2FF8ED977E21}"/>
              </a:ext>
            </a:extLst>
          </p:cNvPr>
          <p:cNvSpPr>
            <a:spLocks noGrp="1"/>
          </p:cNvSpPr>
          <p:nvPr>
            <p:ph type="ftr" sz="quarter" idx="4294967295"/>
          </p:nvPr>
        </p:nvSpPr>
        <p:spPr>
          <a:xfrm>
            <a:off x="2954656" y="7203865"/>
            <a:ext cx="4149089" cy="413809"/>
          </a:xfrm>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33187552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515" y="94278"/>
            <a:ext cx="8675370" cy="1502305"/>
          </a:xfrm>
        </p:spPr>
        <p:txBody>
          <a:bodyPr/>
          <a:lstStyle/>
          <a:p>
            <a:pPr algn="ctr"/>
            <a:r>
              <a:rPr lang="en-US" dirty="0"/>
              <a:t>Thoughts		Feelings! </a:t>
            </a:r>
          </a:p>
        </p:txBody>
      </p:sp>
      <p:sp>
        <p:nvSpPr>
          <p:cNvPr id="3" name="Content Placeholder 2"/>
          <p:cNvSpPr>
            <a:spLocks noGrp="1"/>
          </p:cNvSpPr>
          <p:nvPr>
            <p:ph idx="1"/>
          </p:nvPr>
        </p:nvSpPr>
        <p:spPr>
          <a:xfrm>
            <a:off x="691515" y="1292523"/>
            <a:ext cx="8719376" cy="608118"/>
          </a:xfrm>
        </p:spPr>
        <p:txBody>
          <a:bodyPr>
            <a:normAutofit/>
          </a:bodyPr>
          <a:lstStyle/>
          <a:p>
            <a:pPr marL="0" indent="0" algn="ctr">
              <a:buNone/>
            </a:pPr>
            <a:r>
              <a:rPr lang="en-US" dirty="0"/>
              <a:t>What feelings would follow this thought?</a:t>
            </a:r>
          </a:p>
        </p:txBody>
      </p:sp>
      <p:sp>
        <p:nvSpPr>
          <p:cNvPr id="4" name="Right Arrow 3"/>
          <p:cNvSpPr/>
          <p:nvPr/>
        </p:nvSpPr>
        <p:spPr>
          <a:xfrm>
            <a:off x="4620578" y="474980"/>
            <a:ext cx="905256" cy="7254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89" y="2883614"/>
            <a:ext cx="3368908" cy="2862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urved Right Arrow 5"/>
          <p:cNvSpPr/>
          <p:nvPr/>
        </p:nvSpPr>
        <p:spPr>
          <a:xfrm>
            <a:off x="3142935" y="4245673"/>
            <a:ext cx="817871" cy="17272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a:solidFill>
                <a:schemeClr val="tx1"/>
              </a:solidFill>
            </a:endParaRPr>
          </a:p>
        </p:txBody>
      </p:sp>
      <p:sp>
        <p:nvSpPr>
          <p:cNvPr id="8" name="TextBox 7"/>
          <p:cNvSpPr txBox="1"/>
          <p:nvPr/>
        </p:nvSpPr>
        <p:spPr>
          <a:xfrm>
            <a:off x="4103304" y="5519415"/>
            <a:ext cx="3334989" cy="453458"/>
          </a:xfrm>
          <a:prstGeom prst="rect">
            <a:avLst/>
          </a:prstGeom>
        </p:spPr>
        <p:style>
          <a:lnRef idx="2">
            <a:schemeClr val="accent1"/>
          </a:lnRef>
          <a:fillRef idx="1">
            <a:schemeClr val="lt1"/>
          </a:fillRef>
          <a:effectRef idx="0">
            <a:schemeClr val="accent1"/>
          </a:effectRef>
          <a:fontRef idx="minor">
            <a:schemeClr val="dk1"/>
          </a:fontRef>
        </p:style>
        <p:txBody>
          <a:bodyPr wrap="square" lIns="101882" tIns="50941" rIns="101882" bIns="50941" rtlCol="0">
            <a:spAutoFit/>
          </a:bodyPr>
          <a:lstStyle/>
          <a:p>
            <a:r>
              <a:rPr lang="en-US" sz="2200" b="1" dirty="0"/>
              <a:t>FEELING =</a:t>
            </a:r>
          </a:p>
        </p:txBody>
      </p:sp>
      <p:sp>
        <p:nvSpPr>
          <p:cNvPr id="12" name="Cloud Callout 11"/>
          <p:cNvSpPr/>
          <p:nvPr/>
        </p:nvSpPr>
        <p:spPr>
          <a:xfrm flipH="1">
            <a:off x="3226755" y="2159000"/>
            <a:ext cx="4400866" cy="2437512"/>
          </a:xfrm>
          <a:prstGeom prst="cloudCallout">
            <a:avLst>
              <a:gd name="adj1" fmla="val -64471"/>
              <a:gd name="adj2" fmla="val -27233"/>
            </a:avLst>
          </a:prstGeom>
          <a:ln w="28575">
            <a:solidFill>
              <a:schemeClr val="bg1">
                <a:lumMod val="50000"/>
              </a:schemeClr>
            </a:solidFill>
          </a:ln>
        </p:spPr>
        <p:style>
          <a:lnRef idx="2">
            <a:schemeClr val="dk1"/>
          </a:lnRef>
          <a:fillRef idx="1">
            <a:schemeClr val="lt1"/>
          </a:fillRef>
          <a:effectRef idx="0">
            <a:schemeClr val="dk1"/>
          </a:effectRef>
          <a:fontRef idx="minor">
            <a:schemeClr val="dk1"/>
          </a:fontRef>
        </p:style>
        <p:txBody>
          <a:bodyPr lIns="101882" tIns="50941" rIns="101882" bIns="50941" rtlCol="0" anchor="ctr"/>
          <a:lstStyle/>
          <a:p>
            <a:pPr algn="ctr"/>
            <a:r>
              <a:rPr lang="en-US" sz="2400" dirty="0"/>
              <a:t>That dog is staring at me. He looks mean. I bet he wants to jump on me or bite me!</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472" r="24073"/>
          <a:stretch/>
        </p:blipFill>
        <p:spPr bwMode="auto">
          <a:xfrm>
            <a:off x="8413579" y="2254665"/>
            <a:ext cx="1530712" cy="3095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227E48D9-1C2D-6A44-B82B-E81E79995E2F}"/>
              </a:ext>
            </a:extLst>
          </p:cNvPr>
          <p:cNvSpPr>
            <a:spLocks noGrp="1"/>
          </p:cNvSpPr>
          <p:nvPr>
            <p:ph type="ftr" sz="quarter" idx="4294967295"/>
          </p:nvPr>
        </p:nvSpPr>
        <p:spPr>
          <a:xfrm>
            <a:off x="2954656" y="7203865"/>
            <a:ext cx="4149089" cy="413809"/>
          </a:xfrm>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39632389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515" y="94278"/>
            <a:ext cx="8675370" cy="1502305"/>
          </a:xfrm>
        </p:spPr>
        <p:txBody>
          <a:bodyPr/>
          <a:lstStyle/>
          <a:p>
            <a:pPr algn="ctr"/>
            <a:r>
              <a:rPr lang="en-US" dirty="0"/>
              <a:t>Thoughts		Feelings! </a:t>
            </a:r>
          </a:p>
        </p:txBody>
      </p:sp>
      <p:sp>
        <p:nvSpPr>
          <p:cNvPr id="3" name="Content Placeholder 2"/>
          <p:cNvSpPr>
            <a:spLocks noGrp="1"/>
          </p:cNvSpPr>
          <p:nvPr>
            <p:ph idx="1"/>
          </p:nvPr>
        </p:nvSpPr>
        <p:spPr>
          <a:xfrm>
            <a:off x="691515" y="1292523"/>
            <a:ext cx="8719376" cy="608118"/>
          </a:xfrm>
        </p:spPr>
        <p:txBody>
          <a:bodyPr>
            <a:normAutofit/>
          </a:bodyPr>
          <a:lstStyle/>
          <a:p>
            <a:pPr marL="0" indent="0" algn="ctr">
              <a:buNone/>
            </a:pPr>
            <a:r>
              <a:rPr lang="en-US" dirty="0"/>
              <a:t>What feelings would follow this thought?</a:t>
            </a:r>
          </a:p>
        </p:txBody>
      </p:sp>
      <p:sp>
        <p:nvSpPr>
          <p:cNvPr id="4" name="Right Arrow 3"/>
          <p:cNvSpPr/>
          <p:nvPr/>
        </p:nvSpPr>
        <p:spPr>
          <a:xfrm>
            <a:off x="4620578" y="474980"/>
            <a:ext cx="905256" cy="7254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89" y="2883614"/>
            <a:ext cx="3368908" cy="2862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urved Right Arrow 5"/>
          <p:cNvSpPr/>
          <p:nvPr/>
        </p:nvSpPr>
        <p:spPr>
          <a:xfrm>
            <a:off x="3142935" y="4245673"/>
            <a:ext cx="817871" cy="17272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a:solidFill>
                <a:schemeClr val="tx1"/>
              </a:solidFill>
            </a:endParaRPr>
          </a:p>
        </p:txBody>
      </p:sp>
      <p:sp>
        <p:nvSpPr>
          <p:cNvPr id="8" name="TextBox 7"/>
          <p:cNvSpPr txBox="1"/>
          <p:nvPr/>
        </p:nvSpPr>
        <p:spPr>
          <a:xfrm>
            <a:off x="4208811" y="5519415"/>
            <a:ext cx="3334989" cy="441431"/>
          </a:xfrm>
          <a:prstGeom prst="rect">
            <a:avLst/>
          </a:prstGeom>
        </p:spPr>
        <p:style>
          <a:lnRef idx="2">
            <a:schemeClr val="accent1"/>
          </a:lnRef>
          <a:fillRef idx="1">
            <a:schemeClr val="lt1"/>
          </a:fillRef>
          <a:effectRef idx="0">
            <a:schemeClr val="accent1"/>
          </a:effectRef>
          <a:fontRef idx="minor">
            <a:schemeClr val="dk1"/>
          </a:fontRef>
        </p:style>
        <p:txBody>
          <a:bodyPr wrap="square" lIns="101882" tIns="50941" rIns="101882" bIns="50941" rtlCol="0">
            <a:spAutoFit/>
          </a:bodyPr>
          <a:lstStyle/>
          <a:p>
            <a:r>
              <a:rPr lang="en-US" sz="2200" b="1" dirty="0"/>
              <a:t>FEELING =</a:t>
            </a:r>
          </a:p>
        </p:txBody>
      </p:sp>
      <p:sp>
        <p:nvSpPr>
          <p:cNvPr id="12" name="Cloud Callout 11"/>
          <p:cNvSpPr/>
          <p:nvPr/>
        </p:nvSpPr>
        <p:spPr>
          <a:xfrm flipH="1">
            <a:off x="3226755" y="2159000"/>
            <a:ext cx="4400866" cy="2437512"/>
          </a:xfrm>
          <a:prstGeom prst="cloudCallout">
            <a:avLst>
              <a:gd name="adj1" fmla="val -64471"/>
              <a:gd name="adj2" fmla="val -27233"/>
            </a:avLst>
          </a:prstGeom>
          <a:ln w="28575">
            <a:solidFill>
              <a:schemeClr val="bg1">
                <a:lumMod val="50000"/>
              </a:schemeClr>
            </a:solidFill>
          </a:ln>
        </p:spPr>
        <p:style>
          <a:lnRef idx="2">
            <a:schemeClr val="dk1"/>
          </a:lnRef>
          <a:fillRef idx="1">
            <a:schemeClr val="lt1"/>
          </a:fillRef>
          <a:effectRef idx="0">
            <a:schemeClr val="dk1"/>
          </a:effectRef>
          <a:fontRef idx="minor">
            <a:schemeClr val="dk1"/>
          </a:fontRef>
        </p:style>
        <p:txBody>
          <a:bodyPr lIns="101882" tIns="50941" rIns="101882" bIns="50941" rtlCol="0" anchor="ctr"/>
          <a:lstStyle/>
          <a:p>
            <a:pPr algn="ctr"/>
            <a:r>
              <a:rPr lang="en-US" sz="2400" dirty="0"/>
              <a:t>That dog is looking at me. He seems interested and friendly. I bet he wants to play!</a:t>
            </a:r>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472" r="24073"/>
          <a:stretch/>
        </p:blipFill>
        <p:spPr bwMode="auto">
          <a:xfrm>
            <a:off x="8413579" y="2254665"/>
            <a:ext cx="1530712" cy="3095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34890629-66EE-4A4D-B63B-2487D1CB3CCE}"/>
              </a:ext>
            </a:extLst>
          </p:cNvPr>
          <p:cNvSpPr>
            <a:spLocks noGrp="1"/>
          </p:cNvSpPr>
          <p:nvPr>
            <p:ph type="ftr" sz="quarter" idx="4294967295"/>
          </p:nvPr>
        </p:nvSpPr>
        <p:spPr>
          <a:xfrm>
            <a:off x="2954656" y="7203865"/>
            <a:ext cx="4149089" cy="413809"/>
          </a:xfrm>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19108971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C:\Users\biv\AppData\Local\Microsoft\Windows\Temporary Internet Files\Content.IE5\CL8XY329\work_them_brains[1].png"/>
          <p:cNvPicPr/>
          <p:nvPr/>
        </p:nvPicPr>
        <p:blipFill>
          <a:blip r:embed="rId2">
            <a:extLst>
              <a:ext uri="{28A0092B-C50C-407E-A947-70E740481C1C}">
                <a14:useLocalDpi xmlns:a14="http://schemas.microsoft.com/office/drawing/2010/main" val="0"/>
              </a:ext>
            </a:extLst>
          </a:blip>
          <a:srcRect/>
          <a:stretch>
            <a:fillRect/>
          </a:stretch>
        </p:blipFill>
        <p:spPr bwMode="auto">
          <a:xfrm>
            <a:off x="860157" y="3937378"/>
            <a:ext cx="1546254" cy="1740792"/>
          </a:xfrm>
          <a:prstGeom prst="rect">
            <a:avLst/>
          </a:prstGeom>
          <a:noFill/>
          <a:ln>
            <a:noFill/>
          </a:ln>
        </p:spPr>
      </p:pic>
      <p:sp>
        <p:nvSpPr>
          <p:cNvPr id="6" name="Isosceles Triangle 5"/>
          <p:cNvSpPr/>
          <p:nvPr/>
        </p:nvSpPr>
        <p:spPr>
          <a:xfrm>
            <a:off x="2491440" y="2669112"/>
            <a:ext cx="4850264" cy="3030647"/>
          </a:xfrm>
          <a:prstGeom prst="triangl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1882" tIns="50941" rIns="101882" bIns="50941" numCol="1" spcCol="0" rtlCol="0" fromWordArt="0" anchor="t" anchorCtr="0" forceAA="0" compatLnSpc="1">
            <a:prstTxWarp prst="textNoShape">
              <a:avLst/>
            </a:prstTxWarp>
            <a:noAutofit/>
          </a:bodyPr>
          <a:lstStyle/>
          <a:p>
            <a:pPr algn="ctr"/>
            <a:r>
              <a:rPr lang="en-US" sz="2800" dirty="0">
                <a:solidFill>
                  <a:schemeClr val="tx1"/>
                </a:solidFill>
              </a:rPr>
              <a:t>Situation:</a:t>
            </a:r>
          </a:p>
        </p:txBody>
      </p:sp>
      <p:sp>
        <p:nvSpPr>
          <p:cNvPr id="7" name="Text Box 2"/>
          <p:cNvSpPr txBox="1">
            <a:spLocks noChangeArrowheads="1"/>
          </p:cNvSpPr>
          <p:nvPr/>
        </p:nvSpPr>
        <p:spPr bwMode="auto">
          <a:xfrm>
            <a:off x="1347311" y="5677520"/>
            <a:ext cx="1568829" cy="523220"/>
          </a:xfrm>
          <a:prstGeom prst="rect">
            <a:avLst/>
          </a:prstGeom>
          <a:noFill/>
          <a:ln>
            <a:noFill/>
          </a:ln>
        </p:spPr>
        <p:txBody>
          <a:bodyPr vert="horz" wrap="square" lIns="101882" tIns="50941" rIns="101882" bIns="50941" numCol="1" anchor="t" anchorCtr="0" compatLnSpc="1">
            <a:prstTxWarp prst="textNoShape">
              <a:avLst/>
            </a:prstTxWarp>
            <a:spAutoFit/>
          </a:bodyPr>
          <a:lstStyle/>
          <a:p>
            <a:pPr defTabSz="1018824" fontAlgn="base">
              <a:spcBef>
                <a:spcPct val="0"/>
              </a:spcBef>
              <a:spcAft>
                <a:spcPct val="0"/>
              </a:spcAft>
            </a:pPr>
            <a:r>
              <a:rPr lang="en-US" altLang="en-US" sz="2700" dirty="0">
                <a:latin typeface="Calibri" pitchFamily="34" charset="0"/>
                <a:ea typeface="Calibri" pitchFamily="34" charset="0"/>
                <a:cs typeface="Times New Roman" pitchFamily="18" charset="0"/>
              </a:rPr>
              <a:t>Thinking:</a:t>
            </a:r>
          </a:p>
        </p:txBody>
      </p:sp>
      <p:sp>
        <p:nvSpPr>
          <p:cNvPr id="8" name="Text Box 2"/>
          <p:cNvSpPr txBox="1">
            <a:spLocks noChangeArrowheads="1"/>
          </p:cNvSpPr>
          <p:nvPr/>
        </p:nvSpPr>
        <p:spPr bwMode="auto">
          <a:xfrm>
            <a:off x="5980212" y="921336"/>
            <a:ext cx="16639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t" anchorCtr="0" compatLnSpc="1">
            <a:prstTxWarp prst="textNoShape">
              <a:avLst/>
            </a:prstTxWarp>
            <a:spAutoFit/>
          </a:bodyPr>
          <a:lstStyle/>
          <a:p>
            <a:pPr defTabSz="1018824" fontAlgn="base">
              <a:spcBef>
                <a:spcPct val="0"/>
              </a:spcBef>
              <a:spcAft>
                <a:spcPct val="0"/>
              </a:spcAft>
            </a:pPr>
            <a:r>
              <a:rPr lang="en-US" altLang="en-US" sz="2700" dirty="0">
                <a:latin typeface="Calibri" pitchFamily="34" charset="0"/>
                <a:ea typeface="Calibri" pitchFamily="34" charset="0"/>
                <a:cs typeface="Times New Roman" pitchFamily="18" charset="0"/>
              </a:rPr>
              <a:t>Feeling:</a:t>
            </a:r>
          </a:p>
        </p:txBody>
      </p:sp>
      <p:sp>
        <p:nvSpPr>
          <p:cNvPr id="9" name="Text Box 3"/>
          <p:cNvSpPr txBox="1">
            <a:spLocks noChangeArrowheads="1"/>
          </p:cNvSpPr>
          <p:nvPr/>
        </p:nvSpPr>
        <p:spPr bwMode="auto">
          <a:xfrm>
            <a:off x="7117618" y="5678171"/>
            <a:ext cx="13682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t" anchorCtr="0" compatLnSpc="1">
            <a:prstTxWarp prst="textNoShape">
              <a:avLst/>
            </a:prstTxWarp>
            <a:spAutoFit/>
          </a:bodyPr>
          <a:lstStyle/>
          <a:p>
            <a:pPr defTabSz="1018824" eaLnBrk="0" fontAlgn="base" hangingPunct="0">
              <a:spcBef>
                <a:spcPct val="0"/>
              </a:spcBef>
              <a:spcAft>
                <a:spcPct val="0"/>
              </a:spcAft>
            </a:pPr>
            <a:r>
              <a:rPr lang="en-US" altLang="en-US" sz="2700" dirty="0">
                <a:latin typeface="Calibri" pitchFamily="34" charset="0"/>
                <a:ea typeface="Calibri" pitchFamily="34" charset="0"/>
                <a:cs typeface="Times New Roman" pitchFamily="18" charset="0"/>
              </a:rPr>
              <a:t>Doing:</a:t>
            </a:r>
            <a:endParaRPr lang="en-US" altLang="en-US" sz="2000" dirty="0">
              <a:latin typeface="Arial" pitchFamily="34" charset="0"/>
              <a:cs typeface="Arial" pitchFamily="34" charset="0"/>
            </a:endParaRPr>
          </a:p>
        </p:txBody>
      </p:sp>
      <p:pic>
        <p:nvPicPr>
          <p:cNvPr id="2049" name="Picture 4" descr="16131-illustration-of-a-red-heart-pv[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8276" y="1262169"/>
            <a:ext cx="1296591" cy="133588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6" descr="running-character[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44764" y="4166869"/>
            <a:ext cx="1194435" cy="153289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451363" y="6218776"/>
            <a:ext cx="2390805" cy="379876"/>
          </a:xfrm>
          <a:prstGeom prst="rect">
            <a:avLst/>
          </a:prstGeom>
          <a:solidFill>
            <a:schemeClr val="bg1"/>
          </a:solidFill>
          <a:ln w="38100">
            <a:solidFill>
              <a:schemeClr val="tx1"/>
            </a:solidFill>
          </a:ln>
        </p:spPr>
        <p:txBody>
          <a:bodyPr wrap="square" lIns="101882" tIns="50941" rIns="101882" bIns="50941" rtlCol="0">
            <a:spAutoFit/>
          </a:bodyPr>
          <a:lstStyle/>
          <a:p>
            <a:endParaRPr lang="en-US" dirty="0"/>
          </a:p>
        </p:txBody>
      </p:sp>
      <p:sp>
        <p:nvSpPr>
          <p:cNvPr id="11" name="TextBox 10"/>
          <p:cNvSpPr txBox="1"/>
          <p:nvPr/>
        </p:nvSpPr>
        <p:spPr>
          <a:xfrm>
            <a:off x="5745549" y="1499497"/>
            <a:ext cx="1596155" cy="379876"/>
          </a:xfrm>
          <a:prstGeom prst="rect">
            <a:avLst/>
          </a:prstGeom>
          <a:solidFill>
            <a:schemeClr val="bg1"/>
          </a:solidFill>
          <a:ln w="38100">
            <a:solidFill>
              <a:schemeClr val="tx1"/>
            </a:solidFill>
          </a:ln>
        </p:spPr>
        <p:txBody>
          <a:bodyPr wrap="square" lIns="101882" tIns="50941" rIns="101882" bIns="50941" rtlCol="0">
            <a:spAutoFit/>
          </a:bodyPr>
          <a:lstStyle/>
          <a:p>
            <a:endParaRPr lang="en-US" dirty="0"/>
          </a:p>
        </p:txBody>
      </p:sp>
      <p:sp>
        <p:nvSpPr>
          <p:cNvPr id="12" name="TextBox 11"/>
          <p:cNvSpPr txBox="1"/>
          <p:nvPr/>
        </p:nvSpPr>
        <p:spPr>
          <a:xfrm>
            <a:off x="6449059" y="6201391"/>
            <a:ext cx="2390140" cy="379876"/>
          </a:xfrm>
          <a:prstGeom prst="rect">
            <a:avLst/>
          </a:prstGeom>
          <a:solidFill>
            <a:schemeClr val="bg1"/>
          </a:solidFill>
          <a:ln w="38100">
            <a:solidFill>
              <a:schemeClr val="tx1"/>
            </a:solidFill>
          </a:ln>
        </p:spPr>
        <p:txBody>
          <a:bodyPr wrap="square" lIns="101882" tIns="50941" rIns="101882" bIns="50941" rtlCol="0">
            <a:spAutoFit/>
          </a:bodyPr>
          <a:lstStyle/>
          <a:p>
            <a:endParaRPr lang="en-US" dirty="0"/>
          </a:p>
        </p:txBody>
      </p:sp>
      <p:cxnSp>
        <p:nvCxnSpPr>
          <p:cNvPr id="4" name="Straight Arrow Connector 3"/>
          <p:cNvCxnSpPr>
            <a:cxnSpLocks/>
          </p:cNvCxnSpPr>
          <p:nvPr/>
        </p:nvCxnSpPr>
        <p:spPr>
          <a:xfrm flipV="1">
            <a:off x="2331648" y="2657246"/>
            <a:ext cx="2383177" cy="2954014"/>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p:cNvCxnSpPr>
          <p:nvPr/>
        </p:nvCxnSpPr>
        <p:spPr>
          <a:xfrm>
            <a:off x="5169317" y="2710370"/>
            <a:ext cx="2348550" cy="2935054"/>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p:cNvCxnSpPr>
          <p:nvPr/>
        </p:nvCxnSpPr>
        <p:spPr>
          <a:xfrm flipV="1">
            <a:off x="3008998" y="5884839"/>
            <a:ext cx="4114169" cy="1"/>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23309" y="793557"/>
            <a:ext cx="3565595" cy="2492990"/>
          </a:xfrm>
          <a:prstGeom prst="rect">
            <a:avLst/>
          </a:prstGeom>
          <a:noFill/>
        </p:spPr>
        <p:txBody>
          <a:bodyPr wrap="square" rtlCol="0">
            <a:spAutoFit/>
          </a:bodyPr>
          <a:lstStyle/>
          <a:p>
            <a:r>
              <a:rPr lang="en-US" sz="2400" b="1" dirty="0">
                <a:latin typeface="Arial"/>
                <a:cs typeface="Arial"/>
              </a:rPr>
              <a:t>Ask yourself: </a:t>
            </a:r>
          </a:p>
          <a:p>
            <a:r>
              <a:rPr lang="en-US" sz="2400" b="1" dirty="0">
                <a:latin typeface="Arial"/>
                <a:cs typeface="Arial"/>
              </a:rPr>
              <a:t>Is this thought helpful?</a:t>
            </a:r>
          </a:p>
          <a:p>
            <a:endParaRPr lang="en-US" sz="1600" b="1" dirty="0">
              <a:latin typeface="Arial"/>
              <a:cs typeface="Arial"/>
            </a:endParaRPr>
          </a:p>
          <a:p>
            <a:pPr marL="342900" indent="-342900">
              <a:buFont typeface="Arial"/>
              <a:buChar char="•"/>
            </a:pPr>
            <a:r>
              <a:rPr lang="en-US" sz="2400" b="1" dirty="0">
                <a:latin typeface="Arial"/>
                <a:cs typeface="Arial"/>
              </a:rPr>
              <a:t>Yes = </a:t>
            </a:r>
            <a:r>
              <a:rPr lang="en-US" sz="2000" dirty="0">
                <a:latin typeface="Arial"/>
                <a:cs typeface="Arial"/>
              </a:rPr>
              <a:t>Great! Keep doing what you’re doing!</a:t>
            </a:r>
          </a:p>
          <a:p>
            <a:pPr marL="342900" indent="-342900">
              <a:buFont typeface="Arial"/>
              <a:buChar char="•"/>
            </a:pPr>
            <a:r>
              <a:rPr lang="en-US" sz="2400" b="1" dirty="0">
                <a:latin typeface="Arial"/>
                <a:cs typeface="Arial"/>
              </a:rPr>
              <a:t>No = </a:t>
            </a:r>
            <a:r>
              <a:rPr lang="en-US" sz="2000" dirty="0">
                <a:latin typeface="Arial"/>
                <a:cs typeface="Arial"/>
              </a:rPr>
              <a:t>Let’s think of a more helpful thought.</a:t>
            </a:r>
            <a:endParaRPr lang="en-US" sz="2000" b="1" dirty="0">
              <a:latin typeface="Arial"/>
              <a:cs typeface="Arial"/>
            </a:endParaRPr>
          </a:p>
        </p:txBody>
      </p:sp>
      <p:sp>
        <p:nvSpPr>
          <p:cNvPr id="19" name="Down Arrow 18"/>
          <p:cNvSpPr/>
          <p:nvPr/>
        </p:nvSpPr>
        <p:spPr>
          <a:xfrm>
            <a:off x="1423857" y="3286547"/>
            <a:ext cx="288620" cy="65083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Footer Placeholder 1">
            <a:extLst>
              <a:ext uri="{FF2B5EF4-FFF2-40B4-BE49-F238E27FC236}">
                <a16:creationId xmlns:a16="http://schemas.microsoft.com/office/drawing/2014/main" id="{BE3A0CBA-D626-C546-8583-84018AA4A8FD}"/>
              </a:ext>
            </a:extLst>
          </p:cNvPr>
          <p:cNvSpPr>
            <a:spLocks noGrp="1"/>
          </p:cNvSpPr>
          <p:nvPr>
            <p:ph type="ftr" sz="quarter" idx="11"/>
          </p:nvPr>
        </p:nvSpPr>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30528317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C:\Users\biv\AppData\Local\Microsoft\Windows\Temporary Internet Files\Content.IE5\CL8XY329\work_them_brains[1].png"/>
          <p:cNvPicPr/>
          <p:nvPr/>
        </p:nvPicPr>
        <p:blipFill>
          <a:blip r:embed="rId2">
            <a:extLst>
              <a:ext uri="{28A0092B-C50C-407E-A947-70E740481C1C}">
                <a14:useLocalDpi xmlns:a14="http://schemas.microsoft.com/office/drawing/2010/main" val="0"/>
              </a:ext>
            </a:extLst>
          </a:blip>
          <a:srcRect/>
          <a:stretch>
            <a:fillRect/>
          </a:stretch>
        </p:blipFill>
        <p:spPr bwMode="auto">
          <a:xfrm>
            <a:off x="860157" y="3937378"/>
            <a:ext cx="1546254" cy="1740792"/>
          </a:xfrm>
          <a:prstGeom prst="rect">
            <a:avLst/>
          </a:prstGeom>
          <a:noFill/>
          <a:ln>
            <a:noFill/>
          </a:ln>
        </p:spPr>
      </p:pic>
      <p:sp>
        <p:nvSpPr>
          <p:cNvPr id="6" name="Isosceles Triangle 5"/>
          <p:cNvSpPr/>
          <p:nvPr/>
        </p:nvSpPr>
        <p:spPr>
          <a:xfrm>
            <a:off x="2491440" y="2669112"/>
            <a:ext cx="4850264" cy="3030647"/>
          </a:xfrm>
          <a:prstGeom prst="triangl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1882" tIns="50941" rIns="101882" bIns="50941" numCol="1" spcCol="0" rtlCol="0" fromWordArt="0" anchor="t" anchorCtr="0" forceAA="0" compatLnSpc="1">
            <a:prstTxWarp prst="textNoShape">
              <a:avLst/>
            </a:prstTxWarp>
            <a:noAutofit/>
          </a:bodyPr>
          <a:lstStyle/>
          <a:p>
            <a:pPr algn="ctr"/>
            <a:r>
              <a:rPr lang="en-US" sz="2800" dirty="0">
                <a:solidFill>
                  <a:schemeClr val="tx1"/>
                </a:solidFill>
              </a:rPr>
              <a:t>Situation:</a:t>
            </a:r>
          </a:p>
        </p:txBody>
      </p:sp>
      <p:sp>
        <p:nvSpPr>
          <p:cNvPr id="7" name="Text Box 2"/>
          <p:cNvSpPr txBox="1">
            <a:spLocks noChangeArrowheads="1"/>
          </p:cNvSpPr>
          <p:nvPr/>
        </p:nvSpPr>
        <p:spPr bwMode="auto">
          <a:xfrm>
            <a:off x="1347311" y="5677520"/>
            <a:ext cx="1568829" cy="523220"/>
          </a:xfrm>
          <a:prstGeom prst="rect">
            <a:avLst/>
          </a:prstGeom>
          <a:noFill/>
          <a:ln>
            <a:noFill/>
          </a:ln>
        </p:spPr>
        <p:txBody>
          <a:bodyPr vert="horz" wrap="square" lIns="101882" tIns="50941" rIns="101882" bIns="50941" numCol="1" anchor="t" anchorCtr="0" compatLnSpc="1">
            <a:prstTxWarp prst="textNoShape">
              <a:avLst/>
            </a:prstTxWarp>
            <a:spAutoFit/>
          </a:bodyPr>
          <a:lstStyle/>
          <a:p>
            <a:pPr defTabSz="1018824" fontAlgn="base">
              <a:spcBef>
                <a:spcPct val="0"/>
              </a:spcBef>
              <a:spcAft>
                <a:spcPct val="0"/>
              </a:spcAft>
            </a:pPr>
            <a:r>
              <a:rPr lang="en-US" altLang="en-US" sz="2700" dirty="0">
                <a:latin typeface="Calibri" pitchFamily="34" charset="0"/>
                <a:ea typeface="Calibri" pitchFamily="34" charset="0"/>
                <a:cs typeface="Times New Roman" pitchFamily="18" charset="0"/>
              </a:rPr>
              <a:t>Thinking:</a:t>
            </a:r>
          </a:p>
        </p:txBody>
      </p:sp>
      <p:sp>
        <p:nvSpPr>
          <p:cNvPr id="8" name="Text Box 2"/>
          <p:cNvSpPr txBox="1">
            <a:spLocks noChangeArrowheads="1"/>
          </p:cNvSpPr>
          <p:nvPr/>
        </p:nvSpPr>
        <p:spPr bwMode="auto">
          <a:xfrm>
            <a:off x="5980212" y="921336"/>
            <a:ext cx="16639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t" anchorCtr="0" compatLnSpc="1">
            <a:prstTxWarp prst="textNoShape">
              <a:avLst/>
            </a:prstTxWarp>
            <a:spAutoFit/>
          </a:bodyPr>
          <a:lstStyle/>
          <a:p>
            <a:pPr defTabSz="1018824" fontAlgn="base">
              <a:spcBef>
                <a:spcPct val="0"/>
              </a:spcBef>
              <a:spcAft>
                <a:spcPct val="0"/>
              </a:spcAft>
            </a:pPr>
            <a:r>
              <a:rPr lang="en-US" altLang="en-US" sz="2700" dirty="0">
                <a:latin typeface="Calibri" pitchFamily="34" charset="0"/>
                <a:ea typeface="Calibri" pitchFamily="34" charset="0"/>
                <a:cs typeface="Times New Roman" pitchFamily="18" charset="0"/>
              </a:rPr>
              <a:t>Feeling:</a:t>
            </a:r>
          </a:p>
        </p:txBody>
      </p:sp>
      <p:sp>
        <p:nvSpPr>
          <p:cNvPr id="9" name="Text Box 3"/>
          <p:cNvSpPr txBox="1">
            <a:spLocks noChangeArrowheads="1"/>
          </p:cNvSpPr>
          <p:nvPr/>
        </p:nvSpPr>
        <p:spPr bwMode="auto">
          <a:xfrm>
            <a:off x="7117618" y="5678171"/>
            <a:ext cx="13682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t" anchorCtr="0" compatLnSpc="1">
            <a:prstTxWarp prst="textNoShape">
              <a:avLst/>
            </a:prstTxWarp>
            <a:spAutoFit/>
          </a:bodyPr>
          <a:lstStyle/>
          <a:p>
            <a:pPr defTabSz="1018824" eaLnBrk="0" fontAlgn="base" hangingPunct="0">
              <a:spcBef>
                <a:spcPct val="0"/>
              </a:spcBef>
              <a:spcAft>
                <a:spcPct val="0"/>
              </a:spcAft>
            </a:pPr>
            <a:r>
              <a:rPr lang="en-US" altLang="en-US" sz="2700" dirty="0">
                <a:latin typeface="Calibri" pitchFamily="34" charset="0"/>
                <a:ea typeface="Calibri" pitchFamily="34" charset="0"/>
                <a:cs typeface="Times New Roman" pitchFamily="18" charset="0"/>
              </a:rPr>
              <a:t>Doing:</a:t>
            </a:r>
            <a:endParaRPr lang="en-US" altLang="en-US" sz="2000" dirty="0">
              <a:latin typeface="Arial" pitchFamily="34" charset="0"/>
              <a:cs typeface="Arial" pitchFamily="34" charset="0"/>
            </a:endParaRPr>
          </a:p>
        </p:txBody>
      </p:sp>
      <p:pic>
        <p:nvPicPr>
          <p:cNvPr id="2049" name="Picture 4" descr="16131-illustration-of-a-red-heart-pv[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8276" y="1262169"/>
            <a:ext cx="1296591" cy="133588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6" descr="running-character[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44764" y="4166869"/>
            <a:ext cx="1194435" cy="153289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451363" y="6218776"/>
            <a:ext cx="2390805" cy="379876"/>
          </a:xfrm>
          <a:prstGeom prst="rect">
            <a:avLst/>
          </a:prstGeom>
          <a:solidFill>
            <a:schemeClr val="bg1"/>
          </a:solidFill>
          <a:ln w="38100">
            <a:solidFill>
              <a:schemeClr val="tx1"/>
            </a:solidFill>
          </a:ln>
        </p:spPr>
        <p:txBody>
          <a:bodyPr wrap="square" lIns="101882" tIns="50941" rIns="101882" bIns="50941" rtlCol="0">
            <a:spAutoFit/>
          </a:bodyPr>
          <a:lstStyle/>
          <a:p>
            <a:endParaRPr lang="en-US" dirty="0"/>
          </a:p>
        </p:txBody>
      </p:sp>
      <p:sp>
        <p:nvSpPr>
          <p:cNvPr id="11" name="TextBox 10"/>
          <p:cNvSpPr txBox="1"/>
          <p:nvPr/>
        </p:nvSpPr>
        <p:spPr>
          <a:xfrm>
            <a:off x="5745549" y="1499497"/>
            <a:ext cx="1596155" cy="379876"/>
          </a:xfrm>
          <a:prstGeom prst="rect">
            <a:avLst/>
          </a:prstGeom>
          <a:solidFill>
            <a:schemeClr val="bg1"/>
          </a:solidFill>
          <a:ln w="38100">
            <a:solidFill>
              <a:schemeClr val="tx1"/>
            </a:solidFill>
          </a:ln>
        </p:spPr>
        <p:txBody>
          <a:bodyPr wrap="square" lIns="101882" tIns="50941" rIns="101882" bIns="50941" rtlCol="0">
            <a:spAutoFit/>
          </a:bodyPr>
          <a:lstStyle/>
          <a:p>
            <a:endParaRPr lang="en-US" dirty="0"/>
          </a:p>
        </p:txBody>
      </p:sp>
      <p:sp>
        <p:nvSpPr>
          <p:cNvPr id="12" name="TextBox 11"/>
          <p:cNvSpPr txBox="1"/>
          <p:nvPr/>
        </p:nvSpPr>
        <p:spPr>
          <a:xfrm>
            <a:off x="6449059" y="6201391"/>
            <a:ext cx="2390140" cy="379876"/>
          </a:xfrm>
          <a:prstGeom prst="rect">
            <a:avLst/>
          </a:prstGeom>
          <a:solidFill>
            <a:schemeClr val="bg1"/>
          </a:solidFill>
          <a:ln w="38100">
            <a:solidFill>
              <a:schemeClr val="tx1"/>
            </a:solidFill>
          </a:ln>
        </p:spPr>
        <p:txBody>
          <a:bodyPr wrap="square" lIns="101882" tIns="50941" rIns="101882" bIns="50941" rtlCol="0">
            <a:spAutoFit/>
          </a:bodyPr>
          <a:lstStyle/>
          <a:p>
            <a:endParaRPr lang="en-US" dirty="0"/>
          </a:p>
        </p:txBody>
      </p:sp>
      <p:cxnSp>
        <p:nvCxnSpPr>
          <p:cNvPr id="4" name="Straight Arrow Connector 3"/>
          <p:cNvCxnSpPr>
            <a:cxnSpLocks/>
          </p:cNvCxnSpPr>
          <p:nvPr/>
        </p:nvCxnSpPr>
        <p:spPr>
          <a:xfrm flipV="1">
            <a:off x="2331648" y="2657246"/>
            <a:ext cx="2383177" cy="2954014"/>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p:cNvCxnSpPr>
          <p:nvPr/>
        </p:nvCxnSpPr>
        <p:spPr>
          <a:xfrm>
            <a:off x="5169317" y="2710370"/>
            <a:ext cx="2348550" cy="2935054"/>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p:cNvCxnSpPr>
          <p:nvPr/>
        </p:nvCxnSpPr>
        <p:spPr>
          <a:xfrm flipV="1">
            <a:off x="3008998" y="5884839"/>
            <a:ext cx="4114169" cy="1"/>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23309" y="793557"/>
            <a:ext cx="3565595" cy="2492990"/>
          </a:xfrm>
          <a:prstGeom prst="rect">
            <a:avLst/>
          </a:prstGeom>
          <a:noFill/>
        </p:spPr>
        <p:txBody>
          <a:bodyPr wrap="square" rtlCol="0">
            <a:spAutoFit/>
          </a:bodyPr>
          <a:lstStyle/>
          <a:p>
            <a:r>
              <a:rPr lang="en-US" sz="2400" b="1" dirty="0">
                <a:latin typeface="Arial"/>
                <a:cs typeface="Arial"/>
              </a:rPr>
              <a:t>Ask yourself: </a:t>
            </a:r>
          </a:p>
          <a:p>
            <a:r>
              <a:rPr lang="en-US" sz="2400" b="1" dirty="0">
                <a:latin typeface="Arial"/>
                <a:cs typeface="Arial"/>
              </a:rPr>
              <a:t>Is this thought helpful?</a:t>
            </a:r>
          </a:p>
          <a:p>
            <a:endParaRPr lang="en-US" sz="1600" b="1" dirty="0">
              <a:latin typeface="Arial"/>
              <a:cs typeface="Arial"/>
            </a:endParaRPr>
          </a:p>
          <a:p>
            <a:pPr marL="342900" indent="-342900">
              <a:buFont typeface="Arial"/>
              <a:buChar char="•"/>
            </a:pPr>
            <a:r>
              <a:rPr lang="en-US" sz="2400" b="1" dirty="0">
                <a:latin typeface="Arial"/>
                <a:cs typeface="Arial"/>
              </a:rPr>
              <a:t>Yes = </a:t>
            </a:r>
            <a:r>
              <a:rPr lang="en-US" sz="2000" dirty="0">
                <a:latin typeface="Arial"/>
                <a:cs typeface="Arial"/>
              </a:rPr>
              <a:t>Great! Keep doing what you’re doing!</a:t>
            </a:r>
          </a:p>
          <a:p>
            <a:pPr marL="342900" indent="-342900">
              <a:buFont typeface="Arial"/>
              <a:buChar char="•"/>
            </a:pPr>
            <a:r>
              <a:rPr lang="en-US" sz="2400" b="1" dirty="0">
                <a:latin typeface="Arial"/>
                <a:cs typeface="Arial"/>
              </a:rPr>
              <a:t>No = </a:t>
            </a:r>
            <a:r>
              <a:rPr lang="en-US" sz="2000" dirty="0">
                <a:latin typeface="Arial"/>
                <a:cs typeface="Arial"/>
              </a:rPr>
              <a:t>Let’s think of a more helpful thought.</a:t>
            </a:r>
            <a:endParaRPr lang="en-US" sz="2000" b="1" dirty="0">
              <a:latin typeface="Arial"/>
              <a:cs typeface="Arial"/>
            </a:endParaRPr>
          </a:p>
        </p:txBody>
      </p:sp>
      <p:sp>
        <p:nvSpPr>
          <p:cNvPr id="19" name="Down Arrow 18"/>
          <p:cNvSpPr/>
          <p:nvPr/>
        </p:nvSpPr>
        <p:spPr>
          <a:xfrm>
            <a:off x="1423857" y="3286547"/>
            <a:ext cx="288620" cy="65083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Footer Placeholder 1">
            <a:extLst>
              <a:ext uri="{FF2B5EF4-FFF2-40B4-BE49-F238E27FC236}">
                <a16:creationId xmlns:a16="http://schemas.microsoft.com/office/drawing/2014/main" id="{C1AA894C-E0C9-434F-854B-243D8BB473F3}"/>
              </a:ext>
            </a:extLst>
          </p:cNvPr>
          <p:cNvSpPr>
            <a:spLocks noGrp="1"/>
          </p:cNvSpPr>
          <p:nvPr>
            <p:ph type="ftr" sz="quarter" idx="11"/>
          </p:nvPr>
        </p:nvSpPr>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18449515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517" y="1164961"/>
            <a:ext cx="8675370" cy="1502305"/>
          </a:xfrm>
        </p:spPr>
        <p:txBody>
          <a:bodyPr>
            <a:normAutofit/>
          </a:bodyPr>
          <a:lstStyle/>
          <a:p>
            <a:pPr algn="ctr"/>
            <a:r>
              <a:rPr lang="es-MX" sz="4800" b="1" dirty="0">
                <a:latin typeface="Arial"/>
                <a:cs typeface="Arial"/>
              </a:rPr>
              <a:t>TITLE</a:t>
            </a:r>
            <a:endParaRPr lang="en-US" sz="4800" b="1" dirty="0">
              <a:latin typeface="Arial"/>
              <a:cs typeface="Arial"/>
            </a:endParaRPr>
          </a:p>
        </p:txBody>
      </p:sp>
      <p:sp useBgFill="1">
        <p:nvSpPr>
          <p:cNvPr id="3" name="Content Placeholder 2"/>
          <p:cNvSpPr>
            <a:spLocks noGrp="1"/>
          </p:cNvSpPr>
          <p:nvPr>
            <p:ph idx="1"/>
          </p:nvPr>
        </p:nvSpPr>
        <p:spPr>
          <a:xfrm>
            <a:off x="1521725" y="3098374"/>
            <a:ext cx="7137779" cy="3743159"/>
          </a:xfrm>
          <a:ln w="104775" cap="sq">
            <a:solidFill>
              <a:schemeClr val="accent5"/>
            </a:solidFill>
          </a:ln>
          <a:effectLst>
            <a:glow rad="241300">
              <a:schemeClr val="accent5">
                <a:satMod val="175000"/>
                <a:alpha val="40000"/>
              </a:schemeClr>
            </a:glow>
          </a:effectLst>
          <a:scene3d>
            <a:camera prst="orthographicFront"/>
            <a:lightRig rig="threePt" dir="t"/>
          </a:scene3d>
          <a:sp3d prstMaterial="dkEdge">
            <a:bevelT prst="angle"/>
            <a:bevelB prst="slope"/>
          </a:sp3d>
        </p:spPr>
        <p:txBody>
          <a:bodyPr lIns="274320" tIns="274320" rIns="274320" bIns="274320">
            <a:normAutofit/>
          </a:bodyPr>
          <a:lstStyle/>
          <a:p>
            <a:pPr>
              <a:buFont typeface="Wingdings" charset="2"/>
              <a:buChar char="Ø"/>
            </a:pPr>
            <a:r>
              <a:rPr lang="en-US" b="1" dirty="0">
                <a:latin typeface="Arial"/>
                <a:cs typeface="Arial"/>
              </a:rPr>
              <a:t>Chapter 1: About Me</a:t>
            </a:r>
          </a:p>
          <a:p>
            <a:pPr>
              <a:buFont typeface="Wingdings" charset="2"/>
              <a:buChar char="Ø"/>
            </a:pPr>
            <a:r>
              <a:rPr lang="en-US" b="1" dirty="0">
                <a:latin typeface="Arial"/>
                <a:cs typeface="Arial"/>
              </a:rPr>
              <a:t>Chapter 2:</a:t>
            </a:r>
          </a:p>
          <a:p>
            <a:pPr>
              <a:buFont typeface="Wingdings" charset="2"/>
              <a:buChar char="Ø"/>
            </a:pPr>
            <a:r>
              <a:rPr lang="en-US" b="1" dirty="0">
                <a:latin typeface="Arial"/>
                <a:cs typeface="Arial"/>
              </a:rPr>
              <a:t>Chapter 3:</a:t>
            </a:r>
          </a:p>
          <a:p>
            <a:pPr>
              <a:buFont typeface="Wingdings" charset="2"/>
              <a:buChar char="Ø"/>
            </a:pPr>
            <a:r>
              <a:rPr lang="en-US" b="1" dirty="0">
                <a:latin typeface="Arial"/>
                <a:cs typeface="Arial"/>
              </a:rPr>
              <a:t>Chapter 4: </a:t>
            </a:r>
          </a:p>
          <a:p>
            <a:pPr>
              <a:buFont typeface="Wingdings" charset="2"/>
              <a:buChar char="Ø"/>
            </a:pPr>
            <a:r>
              <a:rPr lang="en-US" b="1" dirty="0">
                <a:latin typeface="Arial"/>
                <a:cs typeface="Arial"/>
              </a:rPr>
              <a:t>Chapter 5: The Future</a:t>
            </a:r>
          </a:p>
        </p:txBody>
      </p:sp>
      <p:sp>
        <p:nvSpPr>
          <p:cNvPr id="4" name="Footer Placeholder 3">
            <a:extLst>
              <a:ext uri="{FF2B5EF4-FFF2-40B4-BE49-F238E27FC236}">
                <a16:creationId xmlns:a16="http://schemas.microsoft.com/office/drawing/2014/main" id="{F3F0FF67-771B-9D41-B3B2-C624BDADAED0}"/>
              </a:ext>
            </a:extLst>
          </p:cNvPr>
          <p:cNvSpPr>
            <a:spLocks noGrp="1"/>
          </p:cNvSpPr>
          <p:nvPr>
            <p:ph type="ftr" sz="quarter" idx="4294967295"/>
          </p:nvPr>
        </p:nvSpPr>
        <p:spPr>
          <a:xfrm>
            <a:off x="2954656" y="7203865"/>
            <a:ext cx="4149089" cy="413809"/>
          </a:xfrm>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26059081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645" y="426400"/>
            <a:ext cx="8675370" cy="1163853"/>
          </a:xfrm>
        </p:spPr>
        <p:txBody>
          <a:bodyPr/>
          <a:lstStyle/>
          <a:p>
            <a:pPr algn="ctr"/>
            <a:r>
              <a:rPr lang="en-US" b="1"/>
              <a:t>My Circles </a:t>
            </a:r>
            <a:r>
              <a:rPr lang="en-US" b="1" dirty="0"/>
              <a:t>of Support</a:t>
            </a:r>
          </a:p>
        </p:txBody>
      </p:sp>
      <p:grpSp>
        <p:nvGrpSpPr>
          <p:cNvPr id="7" name="Group 6"/>
          <p:cNvGrpSpPr/>
          <p:nvPr/>
        </p:nvGrpSpPr>
        <p:grpSpPr>
          <a:xfrm>
            <a:off x="393701" y="1439273"/>
            <a:ext cx="9150986" cy="6178580"/>
            <a:chOff x="1184856" y="1439274"/>
            <a:chExt cx="7708006" cy="6081988"/>
          </a:xfrm>
          <a:solidFill>
            <a:schemeClr val="accent1">
              <a:lumMod val="20000"/>
              <a:lumOff val="80000"/>
            </a:schemeClr>
          </a:solidFill>
        </p:grpSpPr>
        <p:sp>
          <p:nvSpPr>
            <p:cNvPr id="4" name="Oval 3"/>
            <p:cNvSpPr/>
            <p:nvPr/>
          </p:nvSpPr>
          <p:spPr>
            <a:xfrm>
              <a:off x="1184856" y="1439274"/>
              <a:ext cx="7708006" cy="6081988"/>
            </a:xfrm>
            <a:prstGeom prst="ellipse">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550017" y="2404623"/>
              <a:ext cx="4851042" cy="4151289"/>
            </a:xfrm>
            <a:prstGeom prst="ellipse">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3942008" y="3456398"/>
              <a:ext cx="2067059" cy="1952730"/>
            </a:xfrm>
            <a:prstGeom prst="ellipse">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934454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2159D-652C-AE74-EE66-68F8F655C9D6}"/>
              </a:ext>
            </a:extLst>
          </p:cNvPr>
          <p:cNvSpPr>
            <a:spLocks noGrp="1"/>
          </p:cNvSpPr>
          <p:nvPr>
            <p:ph type="title"/>
          </p:nvPr>
        </p:nvSpPr>
        <p:spPr>
          <a:xfrm>
            <a:off x="194310" y="5570168"/>
            <a:ext cx="9704070" cy="1962201"/>
          </a:xfrm>
        </p:spPr>
        <p:txBody>
          <a:bodyPr vert="horz" lIns="91440" tIns="45720" rIns="91440" bIns="45720" rtlCol="0" anchor="b">
            <a:normAutofit fontScale="90000"/>
          </a:bodyPr>
          <a:lstStyle/>
          <a:p>
            <a:pPr algn="ctr"/>
            <a:r>
              <a:rPr lang="en-US" sz="6000" b="1" dirty="0"/>
              <a:t>Do you have any questions </a:t>
            </a:r>
            <a:br>
              <a:rPr lang="en-US" sz="6000" b="1" dirty="0"/>
            </a:br>
            <a:r>
              <a:rPr lang="en-US" sz="6000" b="1" dirty="0"/>
              <a:t>about therapy?</a:t>
            </a:r>
            <a:br>
              <a:rPr lang="en-US" sz="2700" b="1" dirty="0"/>
            </a:br>
            <a:endParaRPr lang="en-US" sz="2700" dirty="0"/>
          </a:p>
        </p:txBody>
      </p:sp>
      <p:pic>
        <p:nvPicPr>
          <p:cNvPr id="5" name="Picture 4" descr="Many question marks on black background">
            <a:extLst>
              <a:ext uri="{FF2B5EF4-FFF2-40B4-BE49-F238E27FC236}">
                <a16:creationId xmlns:a16="http://schemas.microsoft.com/office/drawing/2014/main" id="{1C5B9F5C-E18B-181A-484E-9362E006A816}"/>
              </a:ext>
            </a:extLst>
          </p:cNvPr>
          <p:cNvPicPr>
            <a:picLocks noChangeAspect="1"/>
          </p:cNvPicPr>
          <p:nvPr/>
        </p:nvPicPr>
        <p:blipFill rotWithShape="1">
          <a:blip r:embed="rId2"/>
          <a:srcRect t="14927"/>
          <a:stretch/>
        </p:blipFill>
        <p:spPr>
          <a:xfrm>
            <a:off x="20" y="10"/>
            <a:ext cx="10058380" cy="5219761"/>
          </a:xfrm>
          <a:prstGeom prst="rect">
            <a:avLst/>
          </a:prstGeom>
        </p:spPr>
      </p:pic>
      <p:grpSp>
        <p:nvGrpSpPr>
          <p:cNvPr id="9" name="Group 8">
            <a:extLst>
              <a:ext uri="{FF2B5EF4-FFF2-40B4-BE49-F238E27FC236}">
                <a16:creationId xmlns:a16="http://schemas.microsoft.com/office/drawing/2014/main" id="{FB7FB62D-DD5B-C587-F53F-679128D41B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12" y="5129215"/>
            <a:ext cx="10070939" cy="139811"/>
            <a:chOff x="-5025" y="6737718"/>
            <a:chExt cx="12207200" cy="123363"/>
          </a:xfrm>
        </p:grpSpPr>
        <p:sp>
          <p:nvSpPr>
            <p:cNvPr id="10" name="Rectangle 9">
              <a:extLst>
                <a:ext uri="{FF2B5EF4-FFF2-40B4-BE49-F238E27FC236}">
                  <a16:creationId xmlns:a16="http://schemas.microsoft.com/office/drawing/2014/main" id="{D474BA53-241B-ACB6-E742-B074F40EB9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797B091-2608-7480-FE24-507CC5333A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42264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55885" cy="777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022F67B-B98D-3C9E-65D4-0E4F805B5966}"/>
              </a:ext>
            </a:extLst>
          </p:cNvPr>
          <p:cNvSpPr>
            <a:spLocks noGrp="1"/>
          </p:cNvSpPr>
          <p:nvPr>
            <p:ph type="title"/>
          </p:nvPr>
        </p:nvSpPr>
        <p:spPr>
          <a:xfrm>
            <a:off x="528066" y="368751"/>
            <a:ext cx="3604096" cy="2217753"/>
          </a:xfrm>
        </p:spPr>
        <p:txBody>
          <a:bodyPr anchor="b">
            <a:normAutofit/>
          </a:bodyPr>
          <a:lstStyle/>
          <a:p>
            <a:r>
              <a:rPr lang="en-US" sz="5200" b="1"/>
              <a:t>About You</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066" y="2931926"/>
            <a:ext cx="2866644" cy="20726"/>
          </a:xfrm>
          <a:custGeom>
            <a:avLst/>
            <a:gdLst>
              <a:gd name="connsiteX0" fmla="*/ 0 w 2866644"/>
              <a:gd name="connsiteY0" fmla="*/ 0 h 20726"/>
              <a:gd name="connsiteX1" fmla="*/ 573329 w 2866644"/>
              <a:gd name="connsiteY1" fmla="*/ 0 h 20726"/>
              <a:gd name="connsiteX2" fmla="*/ 1117991 w 2866644"/>
              <a:gd name="connsiteY2" fmla="*/ 0 h 20726"/>
              <a:gd name="connsiteX3" fmla="*/ 1662654 w 2866644"/>
              <a:gd name="connsiteY3" fmla="*/ 0 h 20726"/>
              <a:gd name="connsiteX4" fmla="*/ 2293315 w 2866644"/>
              <a:gd name="connsiteY4" fmla="*/ 0 h 20726"/>
              <a:gd name="connsiteX5" fmla="*/ 2866644 w 2866644"/>
              <a:gd name="connsiteY5" fmla="*/ 0 h 20726"/>
              <a:gd name="connsiteX6" fmla="*/ 2866644 w 2866644"/>
              <a:gd name="connsiteY6" fmla="*/ 20726 h 20726"/>
              <a:gd name="connsiteX7" fmla="*/ 2293315 w 2866644"/>
              <a:gd name="connsiteY7" fmla="*/ 20726 h 20726"/>
              <a:gd name="connsiteX8" fmla="*/ 1805986 w 2866644"/>
              <a:gd name="connsiteY8" fmla="*/ 20726 h 20726"/>
              <a:gd name="connsiteX9" fmla="*/ 1261323 w 2866644"/>
              <a:gd name="connsiteY9" fmla="*/ 20726 h 20726"/>
              <a:gd name="connsiteX10" fmla="*/ 716661 w 2866644"/>
              <a:gd name="connsiteY10" fmla="*/ 20726 h 20726"/>
              <a:gd name="connsiteX11" fmla="*/ 0 w 2866644"/>
              <a:gd name="connsiteY11" fmla="*/ 20726 h 20726"/>
              <a:gd name="connsiteX12" fmla="*/ 0 w 2866644"/>
              <a:gd name="connsiteY12" fmla="*/ 0 h 20726"/>
              <a:gd name="connsiteX0" fmla="*/ 0 w 2866644"/>
              <a:gd name="connsiteY0" fmla="*/ 0 h 20726"/>
              <a:gd name="connsiteX1" fmla="*/ 515996 w 2866644"/>
              <a:gd name="connsiteY1" fmla="*/ 0 h 20726"/>
              <a:gd name="connsiteX2" fmla="*/ 1146658 w 2866644"/>
              <a:gd name="connsiteY2" fmla="*/ 0 h 20726"/>
              <a:gd name="connsiteX3" fmla="*/ 1633987 w 2866644"/>
              <a:gd name="connsiteY3" fmla="*/ 0 h 20726"/>
              <a:gd name="connsiteX4" fmla="*/ 2121317 w 2866644"/>
              <a:gd name="connsiteY4" fmla="*/ 0 h 20726"/>
              <a:gd name="connsiteX5" fmla="*/ 2866644 w 2866644"/>
              <a:gd name="connsiteY5" fmla="*/ 0 h 20726"/>
              <a:gd name="connsiteX6" fmla="*/ 2866644 w 2866644"/>
              <a:gd name="connsiteY6" fmla="*/ 20726 h 20726"/>
              <a:gd name="connsiteX7" fmla="*/ 2321982 w 2866644"/>
              <a:gd name="connsiteY7" fmla="*/ 20726 h 20726"/>
              <a:gd name="connsiteX8" fmla="*/ 1777319 w 2866644"/>
              <a:gd name="connsiteY8" fmla="*/ 20726 h 20726"/>
              <a:gd name="connsiteX9" fmla="*/ 1232657 w 2866644"/>
              <a:gd name="connsiteY9" fmla="*/ 20726 h 20726"/>
              <a:gd name="connsiteX10" fmla="*/ 601995 w 2866644"/>
              <a:gd name="connsiteY10" fmla="*/ 20726 h 20726"/>
              <a:gd name="connsiteX11" fmla="*/ 0 w 2866644"/>
              <a:gd name="connsiteY11" fmla="*/ 20726 h 20726"/>
              <a:gd name="connsiteX12" fmla="*/ 0 w 2866644"/>
              <a:gd name="connsiteY12" fmla="*/ 0 h 2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6644" h="20726" fill="none" extrusionOk="0">
                <a:moveTo>
                  <a:pt x="0" y="0"/>
                </a:moveTo>
                <a:cubicBezTo>
                  <a:pt x="232440" y="6765"/>
                  <a:pt x="386972" y="-7871"/>
                  <a:pt x="573329" y="0"/>
                </a:cubicBezTo>
                <a:cubicBezTo>
                  <a:pt x="712759" y="-48669"/>
                  <a:pt x="950205" y="-54495"/>
                  <a:pt x="1117991" y="0"/>
                </a:cubicBezTo>
                <a:cubicBezTo>
                  <a:pt x="1279525" y="28436"/>
                  <a:pt x="1536950" y="7726"/>
                  <a:pt x="1662654" y="0"/>
                </a:cubicBezTo>
                <a:cubicBezTo>
                  <a:pt x="1799203" y="12518"/>
                  <a:pt x="2099384" y="-34035"/>
                  <a:pt x="2293315" y="0"/>
                </a:cubicBezTo>
                <a:cubicBezTo>
                  <a:pt x="2503296" y="35375"/>
                  <a:pt x="2736802" y="-8247"/>
                  <a:pt x="2866644" y="0"/>
                </a:cubicBezTo>
                <a:cubicBezTo>
                  <a:pt x="2866466" y="7555"/>
                  <a:pt x="2867000" y="13835"/>
                  <a:pt x="2866644" y="20726"/>
                </a:cubicBezTo>
                <a:cubicBezTo>
                  <a:pt x="2615914" y="19952"/>
                  <a:pt x="2567708" y="3404"/>
                  <a:pt x="2293315" y="20726"/>
                </a:cubicBezTo>
                <a:cubicBezTo>
                  <a:pt x="2017701" y="59267"/>
                  <a:pt x="1955344" y="9037"/>
                  <a:pt x="1805986" y="20726"/>
                </a:cubicBezTo>
                <a:cubicBezTo>
                  <a:pt x="1693046" y="53053"/>
                  <a:pt x="1370210" y="38215"/>
                  <a:pt x="1261323" y="20726"/>
                </a:cubicBezTo>
                <a:cubicBezTo>
                  <a:pt x="1144275" y="-14099"/>
                  <a:pt x="843112" y="50404"/>
                  <a:pt x="716661" y="20726"/>
                </a:cubicBezTo>
                <a:cubicBezTo>
                  <a:pt x="566320" y="8994"/>
                  <a:pt x="347812" y="56041"/>
                  <a:pt x="0" y="20726"/>
                </a:cubicBezTo>
                <a:cubicBezTo>
                  <a:pt x="-1293" y="13315"/>
                  <a:pt x="1463" y="7134"/>
                  <a:pt x="0" y="0"/>
                </a:cubicBezTo>
                <a:close/>
              </a:path>
              <a:path w="2866644" h="20726" stroke="0" extrusionOk="0">
                <a:moveTo>
                  <a:pt x="0" y="0"/>
                </a:moveTo>
                <a:cubicBezTo>
                  <a:pt x="117614" y="-13715"/>
                  <a:pt x="310504" y="-29759"/>
                  <a:pt x="515996" y="0"/>
                </a:cubicBezTo>
                <a:cubicBezTo>
                  <a:pt x="740059" y="24259"/>
                  <a:pt x="823957" y="-24549"/>
                  <a:pt x="1146658" y="0"/>
                </a:cubicBezTo>
                <a:cubicBezTo>
                  <a:pt x="1454934" y="17860"/>
                  <a:pt x="1478893" y="-21407"/>
                  <a:pt x="1633987" y="0"/>
                </a:cubicBezTo>
                <a:cubicBezTo>
                  <a:pt x="1794975" y="22959"/>
                  <a:pt x="1963754" y="-21214"/>
                  <a:pt x="2121317" y="0"/>
                </a:cubicBezTo>
                <a:cubicBezTo>
                  <a:pt x="2284942" y="-6929"/>
                  <a:pt x="2632199" y="-58247"/>
                  <a:pt x="2866644" y="0"/>
                </a:cubicBezTo>
                <a:cubicBezTo>
                  <a:pt x="2867082" y="7112"/>
                  <a:pt x="2867719" y="12844"/>
                  <a:pt x="2866644" y="20726"/>
                </a:cubicBezTo>
                <a:cubicBezTo>
                  <a:pt x="2661573" y="59247"/>
                  <a:pt x="2572290" y="29579"/>
                  <a:pt x="2321982" y="20726"/>
                </a:cubicBezTo>
                <a:cubicBezTo>
                  <a:pt x="2067464" y="-14055"/>
                  <a:pt x="1945974" y="9860"/>
                  <a:pt x="1777319" y="20726"/>
                </a:cubicBezTo>
                <a:cubicBezTo>
                  <a:pt x="1590963" y="28346"/>
                  <a:pt x="1442452" y="39886"/>
                  <a:pt x="1232657" y="20726"/>
                </a:cubicBezTo>
                <a:cubicBezTo>
                  <a:pt x="1039962" y="-30998"/>
                  <a:pt x="727253" y="52515"/>
                  <a:pt x="601995" y="20726"/>
                </a:cubicBezTo>
                <a:cubicBezTo>
                  <a:pt x="438814" y="-35745"/>
                  <a:pt x="113627" y="5892"/>
                  <a:pt x="0" y="20726"/>
                </a:cubicBezTo>
                <a:cubicBezTo>
                  <a:pt x="915" y="15827"/>
                  <a:pt x="-278" y="10563"/>
                  <a:pt x="0" y="0"/>
                </a:cubicBezTo>
                <a:close/>
              </a:path>
              <a:path w="2866644" h="20726" fill="none" stroke="0" extrusionOk="0">
                <a:moveTo>
                  <a:pt x="0" y="0"/>
                </a:moveTo>
                <a:cubicBezTo>
                  <a:pt x="218576" y="-35690"/>
                  <a:pt x="405987" y="54498"/>
                  <a:pt x="573329" y="0"/>
                </a:cubicBezTo>
                <a:cubicBezTo>
                  <a:pt x="746133" y="-39952"/>
                  <a:pt x="928818" y="-24573"/>
                  <a:pt x="1117991" y="0"/>
                </a:cubicBezTo>
                <a:cubicBezTo>
                  <a:pt x="1289710" y="20092"/>
                  <a:pt x="1529155" y="14576"/>
                  <a:pt x="1662654" y="0"/>
                </a:cubicBezTo>
                <a:cubicBezTo>
                  <a:pt x="1795416" y="28944"/>
                  <a:pt x="2074929" y="-24285"/>
                  <a:pt x="2293315" y="0"/>
                </a:cubicBezTo>
                <a:cubicBezTo>
                  <a:pt x="2495197" y="26935"/>
                  <a:pt x="2707088" y="37656"/>
                  <a:pt x="2866644" y="0"/>
                </a:cubicBezTo>
                <a:cubicBezTo>
                  <a:pt x="2867634" y="7872"/>
                  <a:pt x="2866122" y="13479"/>
                  <a:pt x="2866644" y="20726"/>
                </a:cubicBezTo>
                <a:cubicBezTo>
                  <a:pt x="2611560" y="29120"/>
                  <a:pt x="2565463" y="1979"/>
                  <a:pt x="2293315" y="20726"/>
                </a:cubicBezTo>
                <a:cubicBezTo>
                  <a:pt x="2024162" y="47218"/>
                  <a:pt x="1949221" y="4920"/>
                  <a:pt x="1805986" y="20726"/>
                </a:cubicBezTo>
                <a:cubicBezTo>
                  <a:pt x="1699941" y="20429"/>
                  <a:pt x="1369646" y="38597"/>
                  <a:pt x="1261323" y="20726"/>
                </a:cubicBezTo>
                <a:cubicBezTo>
                  <a:pt x="1147276" y="21898"/>
                  <a:pt x="837121" y="57973"/>
                  <a:pt x="716661" y="20726"/>
                </a:cubicBezTo>
                <a:cubicBezTo>
                  <a:pt x="593481" y="-33728"/>
                  <a:pt x="258695" y="60265"/>
                  <a:pt x="0" y="20726"/>
                </a:cubicBezTo>
                <a:cubicBezTo>
                  <a:pt x="-709" y="11952"/>
                  <a:pt x="-128" y="666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866644"/>
                      <a:gd name="connsiteY0" fmla="*/ 0 h 20726"/>
                      <a:gd name="connsiteX1" fmla="*/ 573329 w 2866644"/>
                      <a:gd name="connsiteY1" fmla="*/ 0 h 20726"/>
                      <a:gd name="connsiteX2" fmla="*/ 1117991 w 2866644"/>
                      <a:gd name="connsiteY2" fmla="*/ 0 h 20726"/>
                      <a:gd name="connsiteX3" fmla="*/ 1662654 w 2866644"/>
                      <a:gd name="connsiteY3" fmla="*/ 0 h 20726"/>
                      <a:gd name="connsiteX4" fmla="*/ 2293315 w 2866644"/>
                      <a:gd name="connsiteY4" fmla="*/ 0 h 20726"/>
                      <a:gd name="connsiteX5" fmla="*/ 2866644 w 2866644"/>
                      <a:gd name="connsiteY5" fmla="*/ 0 h 20726"/>
                      <a:gd name="connsiteX6" fmla="*/ 2866644 w 2866644"/>
                      <a:gd name="connsiteY6" fmla="*/ 20726 h 20726"/>
                      <a:gd name="connsiteX7" fmla="*/ 2293315 w 2866644"/>
                      <a:gd name="connsiteY7" fmla="*/ 20726 h 20726"/>
                      <a:gd name="connsiteX8" fmla="*/ 1805986 w 2866644"/>
                      <a:gd name="connsiteY8" fmla="*/ 20726 h 20726"/>
                      <a:gd name="connsiteX9" fmla="*/ 1261323 w 2866644"/>
                      <a:gd name="connsiteY9" fmla="*/ 20726 h 20726"/>
                      <a:gd name="connsiteX10" fmla="*/ 716661 w 2866644"/>
                      <a:gd name="connsiteY10" fmla="*/ 20726 h 20726"/>
                      <a:gd name="connsiteX11" fmla="*/ 0 w 2866644"/>
                      <a:gd name="connsiteY11" fmla="*/ 20726 h 20726"/>
                      <a:gd name="connsiteX12" fmla="*/ 0 w 2866644"/>
                      <a:gd name="connsiteY12" fmla="*/ 0 h 2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6644" h="20726" fill="none" extrusionOk="0">
                        <a:moveTo>
                          <a:pt x="0" y="0"/>
                        </a:moveTo>
                        <a:cubicBezTo>
                          <a:pt x="209680" y="-22482"/>
                          <a:pt x="413340" y="21096"/>
                          <a:pt x="573329" y="0"/>
                        </a:cubicBezTo>
                        <a:cubicBezTo>
                          <a:pt x="733318" y="-21096"/>
                          <a:pt x="945662" y="-23371"/>
                          <a:pt x="1117991" y="0"/>
                        </a:cubicBezTo>
                        <a:cubicBezTo>
                          <a:pt x="1290320" y="23371"/>
                          <a:pt x="1532073" y="9002"/>
                          <a:pt x="1662654" y="0"/>
                        </a:cubicBezTo>
                        <a:cubicBezTo>
                          <a:pt x="1793235" y="-9002"/>
                          <a:pt x="2084467" y="-25083"/>
                          <a:pt x="2293315" y="0"/>
                        </a:cubicBezTo>
                        <a:cubicBezTo>
                          <a:pt x="2502163" y="25083"/>
                          <a:pt x="2722993" y="7501"/>
                          <a:pt x="2866644" y="0"/>
                        </a:cubicBezTo>
                        <a:cubicBezTo>
                          <a:pt x="2866475" y="7978"/>
                          <a:pt x="2867185" y="13924"/>
                          <a:pt x="2866644" y="20726"/>
                        </a:cubicBezTo>
                        <a:cubicBezTo>
                          <a:pt x="2619194" y="21541"/>
                          <a:pt x="2570730" y="-1079"/>
                          <a:pt x="2293315" y="20726"/>
                        </a:cubicBezTo>
                        <a:cubicBezTo>
                          <a:pt x="2015900" y="42531"/>
                          <a:pt x="1937207" y="5546"/>
                          <a:pt x="1805986" y="20726"/>
                        </a:cubicBezTo>
                        <a:cubicBezTo>
                          <a:pt x="1674765" y="35906"/>
                          <a:pt x="1387621" y="38618"/>
                          <a:pt x="1261323" y="20726"/>
                        </a:cubicBezTo>
                        <a:cubicBezTo>
                          <a:pt x="1135025" y="2834"/>
                          <a:pt x="842923" y="46558"/>
                          <a:pt x="716661" y="20726"/>
                        </a:cubicBezTo>
                        <a:cubicBezTo>
                          <a:pt x="590399" y="-5106"/>
                          <a:pt x="283509" y="50605"/>
                          <a:pt x="0" y="20726"/>
                        </a:cubicBezTo>
                        <a:cubicBezTo>
                          <a:pt x="-274" y="13342"/>
                          <a:pt x="982" y="7445"/>
                          <a:pt x="0" y="0"/>
                        </a:cubicBezTo>
                        <a:close/>
                      </a:path>
                      <a:path w="2866644" h="20726" stroke="0" extrusionOk="0">
                        <a:moveTo>
                          <a:pt x="0" y="0"/>
                        </a:moveTo>
                        <a:cubicBezTo>
                          <a:pt x="124046" y="19689"/>
                          <a:pt x="291953" y="-21212"/>
                          <a:pt x="515996" y="0"/>
                        </a:cubicBezTo>
                        <a:cubicBezTo>
                          <a:pt x="740039" y="21212"/>
                          <a:pt x="838571" y="-24671"/>
                          <a:pt x="1146658" y="0"/>
                        </a:cubicBezTo>
                        <a:cubicBezTo>
                          <a:pt x="1454745" y="24671"/>
                          <a:pt x="1476290" y="-20090"/>
                          <a:pt x="1633987" y="0"/>
                        </a:cubicBezTo>
                        <a:cubicBezTo>
                          <a:pt x="1791684" y="20090"/>
                          <a:pt x="1954339" y="15654"/>
                          <a:pt x="2121317" y="0"/>
                        </a:cubicBezTo>
                        <a:cubicBezTo>
                          <a:pt x="2288295" y="-15654"/>
                          <a:pt x="2614069" y="-12302"/>
                          <a:pt x="2866644" y="0"/>
                        </a:cubicBezTo>
                        <a:cubicBezTo>
                          <a:pt x="2867052" y="7553"/>
                          <a:pt x="2867481" y="12834"/>
                          <a:pt x="2866644" y="20726"/>
                        </a:cubicBezTo>
                        <a:cubicBezTo>
                          <a:pt x="2660983" y="46923"/>
                          <a:pt x="2562094" y="31925"/>
                          <a:pt x="2321982" y="20726"/>
                        </a:cubicBezTo>
                        <a:cubicBezTo>
                          <a:pt x="2081870" y="9527"/>
                          <a:pt x="1961683" y="-1858"/>
                          <a:pt x="1777319" y="20726"/>
                        </a:cubicBezTo>
                        <a:cubicBezTo>
                          <a:pt x="1592955" y="43310"/>
                          <a:pt x="1433972" y="37186"/>
                          <a:pt x="1232657" y="20726"/>
                        </a:cubicBezTo>
                        <a:cubicBezTo>
                          <a:pt x="1031342" y="4266"/>
                          <a:pt x="755607" y="50322"/>
                          <a:pt x="601995" y="20726"/>
                        </a:cubicBezTo>
                        <a:cubicBezTo>
                          <a:pt x="448383" y="-8870"/>
                          <a:pt x="124220" y="5470"/>
                          <a:pt x="0" y="20726"/>
                        </a:cubicBezTo>
                        <a:cubicBezTo>
                          <a:pt x="1000" y="15556"/>
                          <a:pt x="250" y="1028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6E2B3884-C9FE-E182-7000-15A997482FBF}"/>
              </a:ext>
            </a:extLst>
          </p:cNvPr>
          <p:cNvSpPr>
            <a:spLocks noGrp="1"/>
          </p:cNvSpPr>
          <p:nvPr>
            <p:ph idx="1"/>
          </p:nvPr>
        </p:nvSpPr>
        <p:spPr>
          <a:xfrm>
            <a:off x="528066" y="3255952"/>
            <a:ext cx="3500960" cy="3763423"/>
          </a:xfrm>
        </p:spPr>
        <p:txBody>
          <a:bodyPr>
            <a:normAutofit/>
          </a:bodyPr>
          <a:lstStyle/>
          <a:p>
            <a:pPr marL="0" indent="0">
              <a:buNone/>
            </a:pPr>
            <a:r>
              <a:rPr lang="en-US" sz="2100"/>
              <a:t>You are a very special and unique person. There are many special things about you and a lot of things you are good at. </a:t>
            </a:r>
            <a:endParaRPr lang="en-US" sz="2100" b="1"/>
          </a:p>
          <a:p>
            <a:pPr marL="0" indent="0">
              <a:buNone/>
            </a:pPr>
            <a:r>
              <a:rPr lang="en-US" sz="2100" b="1"/>
              <a:t>What are some things you like to do for fun?</a:t>
            </a:r>
          </a:p>
          <a:p>
            <a:pPr marL="0" indent="0">
              <a:buNone/>
            </a:pPr>
            <a:endParaRPr lang="en-US" sz="2100" b="1"/>
          </a:p>
        </p:txBody>
      </p:sp>
      <p:pic>
        <p:nvPicPr>
          <p:cNvPr id="7" name="Picture 6" descr="Hand holding a glittering sparkler at night">
            <a:extLst>
              <a:ext uri="{FF2B5EF4-FFF2-40B4-BE49-F238E27FC236}">
                <a16:creationId xmlns:a16="http://schemas.microsoft.com/office/drawing/2014/main" id="{054241A6-9882-39A8-C4FC-E5A9BEA8DBBA}"/>
              </a:ext>
            </a:extLst>
          </p:cNvPr>
          <p:cNvPicPr>
            <a:picLocks noChangeAspect="1"/>
          </p:cNvPicPr>
          <p:nvPr/>
        </p:nvPicPr>
        <p:blipFill rotWithShape="1">
          <a:blip r:embed="rId2"/>
          <a:srcRect l="5425" r="46021" b="2"/>
          <a:stretch/>
        </p:blipFill>
        <p:spPr>
          <a:xfrm>
            <a:off x="4382154" y="10"/>
            <a:ext cx="5674989" cy="77723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33776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CB49665F-0298-4449-8D2D-209989CB9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55882" cy="777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A71EEC14-174A-46FA-B046-474750457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55882" cy="7772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EEB6CB95-E653-4C6C-AE51-62FD848E8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58" y="-2"/>
            <a:ext cx="2861293" cy="7772399"/>
            <a:chOff x="651279" y="598259"/>
            <a:chExt cx="10889442" cy="5680742"/>
          </a:xfrm>
        </p:grpSpPr>
        <p:sp>
          <p:nvSpPr>
            <p:cNvPr id="14" name="Color">
              <a:extLst>
                <a:ext uri="{FF2B5EF4-FFF2-40B4-BE49-F238E27FC236}">
                  <a16:creationId xmlns:a16="http://schemas.microsoft.com/office/drawing/2014/main" id="{BDD3CB8E-ABA7-4F37-BB2C-64FFD19813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CA788A-B2FD-494C-BED0-83E31F6DF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57" y="0"/>
            <a:ext cx="10055888" cy="7772399"/>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graphicFrame>
        <p:nvGraphicFramePr>
          <p:cNvPr id="5" name="Content Placeholder 2">
            <a:extLst>
              <a:ext uri="{FF2B5EF4-FFF2-40B4-BE49-F238E27FC236}">
                <a16:creationId xmlns:a16="http://schemas.microsoft.com/office/drawing/2014/main" id="{BAB0716B-0605-0E07-0559-B13716EF5805}"/>
              </a:ext>
            </a:extLst>
          </p:cNvPr>
          <p:cNvGraphicFramePr>
            <a:graphicFrameLocks noGrp="1"/>
          </p:cNvGraphicFramePr>
          <p:nvPr>
            <p:ph idx="1"/>
            <p:extLst>
              <p:ext uri="{D42A27DB-BD31-4B8C-83A1-F6EECF244321}">
                <p14:modId xmlns:p14="http://schemas.microsoft.com/office/powerpoint/2010/main" val="3019229746"/>
              </p:ext>
            </p:extLst>
          </p:nvPr>
        </p:nvGraphicFramePr>
        <p:xfrm>
          <a:off x="3967427" y="546264"/>
          <a:ext cx="5962356" cy="68827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Father and son playing with a kite">
            <a:extLst>
              <a:ext uri="{FF2B5EF4-FFF2-40B4-BE49-F238E27FC236}">
                <a16:creationId xmlns:a16="http://schemas.microsoft.com/office/drawing/2014/main" id="{5DCCDBA6-6E67-4353-3D4C-55F2DF0A34E8}"/>
              </a:ext>
            </a:extLst>
          </p:cNvPr>
          <p:cNvPicPr>
            <a:picLocks noChangeAspect="1"/>
          </p:cNvPicPr>
          <p:nvPr/>
        </p:nvPicPr>
        <p:blipFill rotWithShape="1">
          <a:blip r:embed="rId7"/>
          <a:srcRect l="37807" r="30234"/>
          <a:stretch/>
        </p:blipFill>
        <p:spPr>
          <a:xfrm>
            <a:off x="-35311" y="-37724"/>
            <a:ext cx="3740345" cy="7810124"/>
          </a:xfrm>
          <a:prstGeom prst="rect">
            <a:avLst/>
          </a:prstGeom>
        </p:spPr>
      </p:pic>
    </p:spTree>
    <p:extLst>
      <p:ext uri="{BB962C8B-B14F-4D97-AF65-F5344CB8AC3E}">
        <p14:creationId xmlns:p14="http://schemas.microsoft.com/office/powerpoint/2010/main" val="440825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55884" cy="777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01948"/>
            <a:ext cx="10058399" cy="358376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Family drawing on paper">
            <a:extLst>
              <a:ext uri="{FF2B5EF4-FFF2-40B4-BE49-F238E27FC236}">
                <a16:creationId xmlns:a16="http://schemas.microsoft.com/office/drawing/2014/main" id="{EE4E4BF9-6A70-1F48-8094-B72562C760A7}"/>
              </a:ext>
            </a:extLst>
          </p:cNvPr>
          <p:cNvPicPr>
            <a:picLocks noGrp="1" noChangeAspect="1"/>
          </p:cNvPicPr>
          <p:nvPr>
            <p:ph idx="1"/>
          </p:nvPr>
        </p:nvPicPr>
        <p:blipFill rotWithShape="1">
          <a:blip r:embed="rId2"/>
          <a:srcRect l="36915" t="46216" r="7955" b="10932"/>
          <a:stretch/>
        </p:blipFill>
        <p:spPr>
          <a:xfrm>
            <a:off x="441097" y="2146199"/>
            <a:ext cx="4144490" cy="2147632"/>
          </a:xfr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8D7A1047-EA82-E9CD-2BED-12804B16A533}"/>
              </a:ext>
            </a:extLst>
          </p:cNvPr>
          <p:cNvSpPr>
            <a:spLocks noGrp="1"/>
          </p:cNvSpPr>
          <p:nvPr>
            <p:ph type="title"/>
          </p:nvPr>
        </p:nvSpPr>
        <p:spPr>
          <a:xfrm>
            <a:off x="875079" y="780867"/>
            <a:ext cx="8298180" cy="1127334"/>
          </a:xfrm>
          <a:effectLst>
            <a:outerShdw blurRad="50800" dist="38100" dir="2700000" algn="tl" rotWithShape="0">
              <a:prstClr val="black">
                <a:alpha val="40000"/>
              </a:prstClr>
            </a:outerShdw>
          </a:effectLst>
        </p:spPr>
        <p:txBody>
          <a:bodyPr vert="horz" lIns="91440" tIns="45720" rIns="91440" bIns="45720" rtlCol="0" anchor="b">
            <a:normAutofit fontScale="90000"/>
          </a:bodyPr>
          <a:lstStyle/>
          <a:p>
            <a:pPr algn="ctr"/>
            <a:r>
              <a:rPr lang="en-US" sz="5000" b="1" dirty="0">
                <a:solidFill>
                  <a:srgbClr val="FFFFFF"/>
                </a:solidFill>
              </a:rPr>
              <a:t>Draw or write some of these things:</a:t>
            </a:r>
            <a:endParaRPr lang="en-US" sz="5000" dirty="0">
              <a:solidFill>
                <a:srgbClr val="FFFFFF"/>
              </a:solidFill>
            </a:endParaRPr>
          </a:p>
        </p:txBody>
      </p:sp>
    </p:spTree>
    <p:extLst>
      <p:ext uri="{BB962C8B-B14F-4D97-AF65-F5344CB8AC3E}">
        <p14:creationId xmlns:p14="http://schemas.microsoft.com/office/powerpoint/2010/main" val="231667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About Upsetting Events</a:t>
            </a:r>
          </a:p>
        </p:txBody>
      </p:sp>
      <p:sp>
        <p:nvSpPr>
          <p:cNvPr id="3" name="Content Placeholder 2"/>
          <p:cNvSpPr>
            <a:spLocks noGrp="1"/>
          </p:cNvSpPr>
          <p:nvPr>
            <p:ph idx="1"/>
          </p:nvPr>
        </p:nvSpPr>
        <p:spPr>
          <a:xfrm>
            <a:off x="691517" y="2068611"/>
            <a:ext cx="8675370" cy="1490317"/>
          </a:xfrm>
        </p:spPr>
        <p:txBody>
          <a:bodyPr>
            <a:noAutofit/>
          </a:bodyPr>
          <a:lstStyle/>
          <a:p>
            <a:pPr marL="0" indent="0">
              <a:buNone/>
            </a:pPr>
            <a:r>
              <a:rPr lang="en-US" sz="2000" dirty="0"/>
              <a:t>Upsetting/confusing events are also called traumas. Traumatic events can cause people to feel very afraid, upset, confused, helpless, angry, empty or numb. There are different kinds of traumas. Let’s learn about the traumatic event(s) that you experienced. Your therapist will help you answer some common questions teens have about traumatic experiences. If you have experienced more than one type of trauma, your therapist will talk to you about how to understand these experiences. </a:t>
            </a:r>
          </a:p>
        </p:txBody>
      </p:sp>
      <p:sp>
        <p:nvSpPr>
          <p:cNvPr id="4" name="TextBox 3"/>
          <p:cNvSpPr txBox="1"/>
          <p:nvPr/>
        </p:nvSpPr>
        <p:spPr>
          <a:xfrm>
            <a:off x="2737969" y="4552891"/>
            <a:ext cx="4088350" cy="1569660"/>
          </a:xfrm>
          <a:prstGeom prst="rect">
            <a:avLst/>
          </a:prstGeom>
          <a:noFill/>
          <a:ln w="57150">
            <a:solidFill>
              <a:schemeClr val="accent1"/>
            </a:solidFill>
          </a:ln>
        </p:spPr>
        <p:txBody>
          <a:bodyPr wrap="square" rtlCol="0">
            <a:spAutoFit/>
          </a:bodyPr>
          <a:lstStyle/>
          <a:p>
            <a:r>
              <a:rPr lang="en-US" sz="1600" b="1" dirty="0"/>
              <a:t>What is it called? </a:t>
            </a:r>
          </a:p>
          <a:p>
            <a:r>
              <a:rPr lang="en-US" sz="1600" b="1" dirty="0"/>
              <a:t>What does that mean? </a:t>
            </a:r>
          </a:p>
          <a:p>
            <a:r>
              <a:rPr lang="en-US" sz="1600" b="1" dirty="0"/>
              <a:t>Who does this happen to? </a:t>
            </a:r>
          </a:p>
          <a:p>
            <a:r>
              <a:rPr lang="en-US" sz="1600" b="1" dirty="0"/>
              <a:t>Do a lot of teens experience this? </a:t>
            </a:r>
            <a:endParaRPr lang="en-US" sz="1600" dirty="0"/>
          </a:p>
          <a:p>
            <a:r>
              <a:rPr lang="en-US" sz="1600" b="1" dirty="0"/>
              <a:t>Why does this happen? </a:t>
            </a:r>
          </a:p>
          <a:p>
            <a:r>
              <a:rPr lang="en-US" sz="1600" b="1" dirty="0"/>
              <a:t>What can teens do if this happens to them? </a:t>
            </a:r>
            <a:endParaRPr lang="en-US" sz="1600" dirty="0"/>
          </a:p>
        </p:txBody>
      </p:sp>
      <p:sp>
        <p:nvSpPr>
          <p:cNvPr id="5" name="Footer Placeholder 4">
            <a:extLst>
              <a:ext uri="{FF2B5EF4-FFF2-40B4-BE49-F238E27FC236}">
                <a16:creationId xmlns:a16="http://schemas.microsoft.com/office/drawing/2014/main" id="{98C97C88-4C17-8C4F-8913-4CEB940AAD7C}"/>
              </a:ext>
            </a:extLst>
          </p:cNvPr>
          <p:cNvSpPr>
            <a:spLocks noGrp="1"/>
          </p:cNvSpPr>
          <p:nvPr>
            <p:ph type="ftr" sz="quarter" idx="4294967295"/>
          </p:nvPr>
        </p:nvSpPr>
        <p:spPr>
          <a:xfrm>
            <a:off x="2954656" y="7203865"/>
            <a:ext cx="4149089" cy="413809"/>
          </a:xfrm>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1858260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ECD40-E2C1-4EE1-71B3-07D4E15917DE}"/>
              </a:ext>
            </a:extLst>
          </p:cNvPr>
          <p:cNvSpPr>
            <a:spLocks noGrp="1"/>
          </p:cNvSpPr>
          <p:nvPr>
            <p:ph type="title"/>
          </p:nvPr>
        </p:nvSpPr>
        <p:spPr/>
        <p:txBody>
          <a:bodyPr/>
          <a:lstStyle/>
          <a:p>
            <a:r>
              <a:rPr lang="en-US" dirty="0"/>
              <a:t>Your trauma</a:t>
            </a:r>
          </a:p>
        </p:txBody>
      </p:sp>
      <p:sp>
        <p:nvSpPr>
          <p:cNvPr id="3" name="Content Placeholder 2">
            <a:extLst>
              <a:ext uri="{FF2B5EF4-FFF2-40B4-BE49-F238E27FC236}">
                <a16:creationId xmlns:a16="http://schemas.microsoft.com/office/drawing/2014/main" id="{93E89370-EEBE-1B44-0418-542F1C0590A6}"/>
              </a:ext>
            </a:extLst>
          </p:cNvPr>
          <p:cNvSpPr>
            <a:spLocks noGrp="1"/>
          </p:cNvSpPr>
          <p:nvPr>
            <p:ph idx="1"/>
          </p:nvPr>
        </p:nvSpPr>
        <p:spPr/>
        <p:txBody>
          <a:bodyPr/>
          <a:lstStyle/>
          <a:p>
            <a:r>
              <a:rPr lang="en-US" sz="2800" b="1" dirty="0"/>
              <a:t>What is it called? </a:t>
            </a:r>
          </a:p>
          <a:p>
            <a:r>
              <a:rPr lang="en-US" sz="2800" b="1" dirty="0"/>
              <a:t>What does that mean? </a:t>
            </a:r>
          </a:p>
          <a:p>
            <a:r>
              <a:rPr lang="en-US" sz="2800" b="1" dirty="0"/>
              <a:t>Who does this happen to? </a:t>
            </a:r>
          </a:p>
          <a:p>
            <a:r>
              <a:rPr lang="en-US" sz="2800" b="1" dirty="0"/>
              <a:t>Do a lot of teens experience this? </a:t>
            </a:r>
            <a:endParaRPr lang="en-US" sz="2800" dirty="0"/>
          </a:p>
          <a:p>
            <a:r>
              <a:rPr lang="en-US" sz="2800" b="1" dirty="0"/>
              <a:t>Why does this happen? </a:t>
            </a:r>
          </a:p>
          <a:p>
            <a:r>
              <a:rPr lang="en-US" sz="2800" b="1" dirty="0"/>
              <a:t>What can teens do if this happens to them? </a:t>
            </a:r>
            <a:endParaRPr lang="en-US" sz="2800" dirty="0"/>
          </a:p>
          <a:p>
            <a:endParaRPr lang="en-US" dirty="0"/>
          </a:p>
        </p:txBody>
      </p:sp>
    </p:spTree>
    <p:extLst>
      <p:ext uri="{BB962C8B-B14F-4D97-AF65-F5344CB8AC3E}">
        <p14:creationId xmlns:p14="http://schemas.microsoft.com/office/powerpoint/2010/main" val="590587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2886</TotalTime>
  <Words>2314</Words>
  <Application>Microsoft Macintosh PowerPoint</Application>
  <PresentationFormat>Custom</PresentationFormat>
  <Paragraphs>256</Paragraphs>
  <Slides>38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Aptos</vt:lpstr>
      <vt:lpstr>Arial</vt:lpstr>
      <vt:lpstr>Calibri</vt:lpstr>
      <vt:lpstr>Calibri Light</vt:lpstr>
      <vt:lpstr>Wingdings</vt:lpstr>
      <vt:lpstr>Office Theme</vt:lpstr>
      <vt:lpstr>PowerPoint Presentation</vt:lpstr>
      <vt:lpstr>PowerPoint Presentation</vt:lpstr>
      <vt:lpstr>Write or draw how you feel about  being here today: </vt:lpstr>
      <vt:lpstr>Do you have any questions  about therapy? </vt:lpstr>
      <vt:lpstr>About You</vt:lpstr>
      <vt:lpstr>PowerPoint Presentation</vt:lpstr>
      <vt:lpstr>Draw or write some of these things:</vt:lpstr>
      <vt:lpstr>Learning About Upsetting Events</vt:lpstr>
      <vt:lpstr>Your trauma</vt:lpstr>
      <vt:lpstr>How Do Teens Feel After Trauma?</vt:lpstr>
      <vt:lpstr>What is Relaxation?</vt:lpstr>
      <vt:lpstr>Muscle relaxation</vt:lpstr>
      <vt:lpstr>Let’s Relax! The Cloud</vt:lpstr>
      <vt:lpstr>Deep breathing</vt:lpstr>
      <vt:lpstr>Deep Breathing</vt:lpstr>
      <vt:lpstr>Feelings</vt:lpstr>
      <vt:lpstr>PowerPoint Presentation</vt:lpstr>
      <vt:lpstr>PowerPoint Presentation</vt:lpstr>
      <vt:lpstr>Feelings in my body</vt:lpstr>
      <vt:lpstr>How Do You Know When You Feel…</vt:lpstr>
      <vt:lpstr>Feelings Charades!</vt:lpstr>
      <vt:lpstr>PowerPoint Presentation</vt:lpstr>
      <vt:lpstr>PowerPoint Presentation</vt:lpstr>
      <vt:lpstr>PowerPoint Presentation</vt:lpstr>
      <vt:lpstr>PowerPoint Presentation</vt:lpstr>
      <vt:lpstr>Ways to Feel Better:</vt:lpstr>
      <vt:lpstr>Thoughts, Feelings, and Behaviors</vt:lpstr>
      <vt:lpstr>What is he thinking?</vt:lpstr>
      <vt:lpstr>What is she thinking?</vt:lpstr>
      <vt:lpstr>What is she thinking?</vt:lpstr>
      <vt:lpstr>What is he thinking?</vt:lpstr>
      <vt:lpstr>Thoughts are connected to our feelings, feelings are connected to what we do!</vt:lpstr>
      <vt:lpstr>Thoughts  Feelings! </vt:lpstr>
      <vt:lpstr>Thoughts  Feelings! </vt:lpstr>
      <vt:lpstr>PowerPoint Presentation</vt:lpstr>
      <vt:lpstr>PowerPoint Presentation</vt:lpstr>
      <vt:lpstr>TITLE</vt:lpstr>
      <vt:lpstr>My Circles of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Stewart, Regan</cp:lastModifiedBy>
  <cp:revision>182</cp:revision>
  <cp:lastPrinted>2018-08-08T11:44:32Z</cp:lastPrinted>
  <dcterms:created xsi:type="dcterms:W3CDTF">2016-05-11T01:41:33Z</dcterms:created>
  <dcterms:modified xsi:type="dcterms:W3CDTF">2025-04-24T13:01:37Z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