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embeddedFontLst>
    <p:embeddedFont>
      <p:font typeface="Pagkaki" charset="1" panose="00000500000000000000"/>
      <p:regular r:id="rId31"/>
    </p:embeddedFont>
    <p:embeddedFont>
      <p:font typeface="KG Primary Penmanship" charset="1" panose="02000506000000020003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6.png" Type="http://schemas.openxmlformats.org/officeDocument/2006/relationships/image"/><Relationship Id="rId7" Target="../media/image67.svg" Type="http://schemas.openxmlformats.org/officeDocument/2006/relationships/image"/><Relationship Id="rId8" Target="../media/image68.png" Type="http://schemas.openxmlformats.org/officeDocument/2006/relationships/image"/><Relationship Id="rId9" Target="../media/image6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1.png" Type="http://schemas.openxmlformats.org/officeDocument/2006/relationships/image"/><Relationship Id="rId7" Target="../media/image7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3.png" Type="http://schemas.openxmlformats.org/officeDocument/2006/relationships/image"/><Relationship Id="rId7" Target="../media/image74.svg" Type="http://schemas.openxmlformats.org/officeDocument/2006/relationships/image"/><Relationship Id="rId8" Target="../media/image75.png" Type="http://schemas.openxmlformats.org/officeDocument/2006/relationships/image"/><Relationship Id="rId9" Target="../media/image7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7.png" Type="http://schemas.openxmlformats.org/officeDocument/2006/relationships/image"/><Relationship Id="rId11" Target="../media/image78.png" Type="http://schemas.openxmlformats.org/officeDocument/2006/relationships/image"/><Relationship Id="rId2" Target="../media/image57.png" Type="http://schemas.openxmlformats.org/officeDocument/2006/relationships/image"/><Relationship Id="rId3" Target="../media/image58.sv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9.png" Type="http://schemas.openxmlformats.org/officeDocument/2006/relationships/image"/><Relationship Id="rId9" Target="../media/image60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9.gif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2.png" Type="http://schemas.openxmlformats.org/officeDocument/2006/relationships/image"/><Relationship Id="rId11" Target="../media/image83.svg" Type="http://schemas.openxmlformats.org/officeDocument/2006/relationships/image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0.png" Type="http://schemas.openxmlformats.org/officeDocument/2006/relationships/image"/><Relationship Id="rId7" Target="../media/image8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84.png" Type="http://schemas.openxmlformats.org/officeDocument/2006/relationships/image"/><Relationship Id="rId9" Target="../media/image85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6.png" Type="http://schemas.openxmlformats.org/officeDocument/2006/relationships/image"/><Relationship Id="rId7" Target="../media/image87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0.gif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1.png" Type="http://schemas.openxmlformats.org/officeDocument/2006/relationships/image"/><Relationship Id="rId11" Target="../media/image92.svg" Type="http://schemas.openxmlformats.org/officeDocument/2006/relationships/image"/><Relationship Id="rId2" Target="../media/image57.png" Type="http://schemas.openxmlformats.org/officeDocument/2006/relationships/image"/><Relationship Id="rId3" Target="../media/image58.sv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9.png" Type="http://schemas.openxmlformats.org/officeDocument/2006/relationships/image"/><Relationship Id="rId9" Target="../media/image60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5.png" Type="http://schemas.openxmlformats.org/officeDocument/2006/relationships/image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93.png" Type="http://schemas.openxmlformats.org/officeDocument/2006/relationships/image"/><Relationship Id="rId5" Target="../media/image94.svg" Type="http://schemas.openxmlformats.org/officeDocument/2006/relationships/image"/><Relationship Id="rId6" Target="../media/image80.png" Type="http://schemas.openxmlformats.org/officeDocument/2006/relationships/image"/><Relationship Id="rId7" Target="../media/image8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6.png" Type="http://schemas.openxmlformats.org/officeDocument/2006/relationships/image"/><Relationship Id="rId7" Target="../media/image97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98.png" Type="http://schemas.openxmlformats.org/officeDocument/2006/relationships/image"/><Relationship Id="rId5" Target="../media/image99.svg" Type="http://schemas.openxmlformats.org/officeDocument/2006/relationships/image"/><Relationship Id="rId6" Target="../media/image100.png" Type="http://schemas.openxmlformats.org/officeDocument/2006/relationships/image"/><Relationship Id="rId7" Target="../media/image10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Relationship Id="rId8" Target="../media/image55.png" Type="http://schemas.openxmlformats.org/officeDocument/2006/relationships/image"/><Relationship Id="rId9" Target="../media/image5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3.png" Type="http://schemas.openxmlformats.org/officeDocument/2006/relationships/image"/><Relationship Id="rId11" Target="../media/image64.svg" Type="http://schemas.openxmlformats.org/officeDocument/2006/relationships/image"/><Relationship Id="rId2" Target="../media/image57.png" Type="http://schemas.openxmlformats.org/officeDocument/2006/relationships/image"/><Relationship Id="rId3" Target="../media/image58.svg" Type="http://schemas.openxmlformats.org/officeDocument/2006/relationships/image"/><Relationship Id="rId4" Target="../media/image59.png" Type="http://schemas.openxmlformats.org/officeDocument/2006/relationships/image"/><Relationship Id="rId5" Target="../media/image60.svg" Type="http://schemas.openxmlformats.org/officeDocument/2006/relationships/image"/><Relationship Id="rId6" Target="../media/image61.png" Type="http://schemas.openxmlformats.org/officeDocument/2006/relationships/image"/><Relationship Id="rId7" Target="../media/image62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00831" y="4652073"/>
            <a:ext cx="8801937" cy="8482867"/>
          </a:xfrm>
          <a:custGeom>
            <a:avLst/>
            <a:gdLst/>
            <a:ahLst/>
            <a:cxnLst/>
            <a:rect r="r" b="b" t="t" l="l"/>
            <a:pathLst>
              <a:path h="8482867" w="8801937">
                <a:moveTo>
                  <a:pt x="0" y="0"/>
                </a:moveTo>
                <a:lnTo>
                  <a:pt x="8801937" y="0"/>
                </a:lnTo>
                <a:lnTo>
                  <a:pt x="8801937" y="8482867"/>
                </a:lnTo>
                <a:lnTo>
                  <a:pt x="0" y="84828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0" t="0" r="-8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8069425" y="3093195"/>
            <a:ext cx="2149150" cy="9933046"/>
          </a:xfrm>
          <a:custGeom>
            <a:avLst/>
            <a:gdLst/>
            <a:ahLst/>
            <a:cxnLst/>
            <a:rect r="r" b="b" t="t" l="l"/>
            <a:pathLst>
              <a:path h="9933046" w="2149150">
                <a:moveTo>
                  <a:pt x="0" y="0"/>
                </a:moveTo>
                <a:lnTo>
                  <a:pt x="2149150" y="0"/>
                </a:lnTo>
                <a:lnTo>
                  <a:pt x="2149150" y="9933046"/>
                </a:lnTo>
                <a:lnTo>
                  <a:pt x="0" y="9933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95" t="0" r="-29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086600" y="-59150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424836" y="-1771250"/>
            <a:ext cx="3934778" cy="4114800"/>
          </a:xfrm>
          <a:custGeom>
            <a:avLst/>
            <a:gdLst/>
            <a:ahLst/>
            <a:cxnLst/>
            <a:rect r="r" b="b" t="t" l="l"/>
            <a:pathLst>
              <a:path h="4114800" w="3934778">
                <a:moveTo>
                  <a:pt x="0" y="0"/>
                </a:moveTo>
                <a:lnTo>
                  <a:pt x="3934778" y="0"/>
                </a:lnTo>
                <a:lnTo>
                  <a:pt x="39347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08" t="0" r="-108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509941" y="2185863"/>
            <a:ext cx="1250044" cy="1040662"/>
          </a:xfrm>
          <a:custGeom>
            <a:avLst/>
            <a:gdLst/>
            <a:ahLst/>
            <a:cxnLst/>
            <a:rect r="r" b="b" t="t" l="l"/>
            <a:pathLst>
              <a:path h="1040662" w="1250044">
                <a:moveTo>
                  <a:pt x="0" y="0"/>
                </a:moveTo>
                <a:lnTo>
                  <a:pt x="1250044" y="0"/>
                </a:lnTo>
                <a:lnTo>
                  <a:pt x="1250044" y="1040662"/>
                </a:lnTo>
                <a:lnTo>
                  <a:pt x="0" y="1040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50" r="0" b="-5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703389">
            <a:off x="11204644" y="5775379"/>
            <a:ext cx="1181751" cy="983807"/>
          </a:xfrm>
          <a:custGeom>
            <a:avLst/>
            <a:gdLst/>
            <a:ahLst/>
            <a:cxnLst/>
            <a:rect r="r" b="b" t="t" l="l"/>
            <a:pathLst>
              <a:path h="983807" w="1181751">
                <a:moveTo>
                  <a:pt x="0" y="0"/>
                </a:moveTo>
                <a:lnTo>
                  <a:pt x="1181751" y="0"/>
                </a:lnTo>
                <a:lnTo>
                  <a:pt x="1181751" y="983807"/>
                </a:lnTo>
                <a:lnTo>
                  <a:pt x="0" y="983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0" t="0" r="-3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340607" y="7568662"/>
            <a:ext cx="5606785" cy="982112"/>
            <a:chOff x="0" y="0"/>
            <a:chExt cx="7475713" cy="130948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475728" cy="1309497"/>
            </a:xfrm>
            <a:custGeom>
              <a:avLst/>
              <a:gdLst/>
              <a:ahLst/>
              <a:cxnLst/>
              <a:rect r="r" b="b" t="t" l="l"/>
              <a:pathLst>
                <a:path h="1309497" w="7475728">
                  <a:moveTo>
                    <a:pt x="0" y="0"/>
                  </a:moveTo>
                  <a:lnTo>
                    <a:pt x="7475728" y="0"/>
                  </a:lnTo>
                  <a:lnTo>
                    <a:pt x="7475728" y="1309497"/>
                  </a:lnTo>
                  <a:lnTo>
                    <a:pt x="0" y="1309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70" r="0" b="-69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979309" y="3086100"/>
            <a:ext cx="4308691" cy="4114800"/>
          </a:xfrm>
          <a:custGeom>
            <a:avLst/>
            <a:gdLst/>
            <a:ahLst/>
            <a:cxnLst/>
            <a:rect r="r" b="b" t="t" l="l"/>
            <a:pathLst>
              <a:path h="4114800" w="4308691">
                <a:moveTo>
                  <a:pt x="0" y="0"/>
                </a:moveTo>
                <a:lnTo>
                  <a:pt x="4308691" y="0"/>
                </a:lnTo>
                <a:lnTo>
                  <a:pt x="43086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71" t="0" r="-7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29046" y="6256063"/>
            <a:ext cx="3528441" cy="4114800"/>
          </a:xfrm>
          <a:custGeom>
            <a:avLst/>
            <a:gdLst/>
            <a:ahLst/>
            <a:cxnLst/>
            <a:rect r="r" b="b" t="t" l="l"/>
            <a:pathLst>
              <a:path h="4114800" w="3528441">
                <a:moveTo>
                  <a:pt x="0" y="0"/>
                </a:moveTo>
                <a:lnTo>
                  <a:pt x="3528441" y="0"/>
                </a:lnTo>
                <a:lnTo>
                  <a:pt x="35284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-40" r="0" b="-4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968883" y="1969743"/>
            <a:ext cx="14350234" cy="7578454"/>
            <a:chOff x="0" y="0"/>
            <a:chExt cx="19133645" cy="1010460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133646" cy="10104606"/>
            </a:xfrm>
            <a:custGeom>
              <a:avLst/>
              <a:gdLst/>
              <a:ahLst/>
              <a:cxnLst/>
              <a:rect r="r" b="b" t="t" l="l"/>
              <a:pathLst>
                <a:path h="10104606" w="19133646">
                  <a:moveTo>
                    <a:pt x="0" y="0"/>
                  </a:moveTo>
                  <a:lnTo>
                    <a:pt x="19133646" y="0"/>
                  </a:lnTo>
                  <a:lnTo>
                    <a:pt x="19133646" y="10104606"/>
                  </a:lnTo>
                  <a:lnTo>
                    <a:pt x="0" y="101046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933450"/>
              <a:ext cx="19133645" cy="917115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14200"/>
                </a:lnSpc>
              </a:pPr>
              <a:r>
                <a:rPr lang="en-US" sz="20000" spc="-560">
                  <a:solidFill>
                    <a:srgbClr val="173057"/>
                  </a:solidFill>
                  <a:latin typeface="Pagkaki"/>
                  <a:ea typeface="Pagkaki"/>
                  <a:cs typeface="Pagkaki"/>
                  <a:sym typeface="Pagkaki"/>
                </a:rPr>
                <a:t>BÚSQUEDA DEL TESORO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BF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11436" y="496145"/>
            <a:ext cx="19510872" cy="8762155"/>
          </a:xfrm>
          <a:custGeom>
            <a:avLst/>
            <a:gdLst/>
            <a:ahLst/>
            <a:cxnLst/>
            <a:rect r="r" b="b" t="t" l="l"/>
            <a:pathLst>
              <a:path h="8762155" w="19510872">
                <a:moveTo>
                  <a:pt x="0" y="0"/>
                </a:moveTo>
                <a:lnTo>
                  <a:pt x="19510872" y="0"/>
                </a:lnTo>
                <a:lnTo>
                  <a:pt x="19510872" y="8762155"/>
                </a:lnTo>
                <a:lnTo>
                  <a:pt x="0" y="8762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52" r="0" b="-1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7521887" y="-1428806"/>
            <a:ext cx="3244227" cy="14994325"/>
          </a:xfrm>
          <a:custGeom>
            <a:avLst/>
            <a:gdLst/>
            <a:ahLst/>
            <a:cxnLst/>
            <a:rect r="r" b="b" t="t" l="l"/>
            <a:pathLst>
              <a:path h="14994325" w="3244227">
                <a:moveTo>
                  <a:pt x="0" y="0"/>
                </a:moveTo>
                <a:lnTo>
                  <a:pt x="3244227" y="0"/>
                </a:lnTo>
                <a:lnTo>
                  <a:pt x="3244227" y="14994325"/>
                </a:lnTo>
                <a:lnTo>
                  <a:pt x="0" y="14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0" t="0" r="-18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5213712"/>
            <a:ext cx="3324730" cy="3324730"/>
          </a:xfrm>
          <a:custGeom>
            <a:avLst/>
            <a:gdLst/>
            <a:ahLst/>
            <a:cxnLst/>
            <a:rect r="r" b="b" t="t" l="l"/>
            <a:pathLst>
              <a:path h="3324730" w="3324730">
                <a:moveTo>
                  <a:pt x="0" y="0"/>
                </a:moveTo>
                <a:lnTo>
                  <a:pt x="3324730" y="0"/>
                </a:lnTo>
                <a:lnTo>
                  <a:pt x="3324730" y="3324730"/>
                </a:lnTo>
                <a:lnTo>
                  <a:pt x="0" y="3324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50463" y="2418581"/>
            <a:ext cx="2947226" cy="4114800"/>
          </a:xfrm>
          <a:custGeom>
            <a:avLst/>
            <a:gdLst/>
            <a:ahLst/>
            <a:cxnLst/>
            <a:rect r="r" b="b" t="t" l="l"/>
            <a:pathLst>
              <a:path h="4114800" w="2947226">
                <a:moveTo>
                  <a:pt x="0" y="0"/>
                </a:moveTo>
                <a:lnTo>
                  <a:pt x="2947226" y="0"/>
                </a:lnTo>
                <a:lnTo>
                  <a:pt x="2947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37" r="0" b="-137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517025" y="5413037"/>
            <a:ext cx="9898106" cy="1642973"/>
            <a:chOff x="0" y="0"/>
            <a:chExt cx="13197475" cy="21906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197475" cy="2190631"/>
            </a:xfrm>
            <a:custGeom>
              <a:avLst/>
              <a:gdLst/>
              <a:ahLst/>
              <a:cxnLst/>
              <a:rect r="r" b="b" t="t" l="l"/>
              <a:pathLst>
                <a:path h="2190631" w="13197475">
                  <a:moveTo>
                    <a:pt x="0" y="0"/>
                  </a:moveTo>
                  <a:lnTo>
                    <a:pt x="13197475" y="0"/>
                  </a:lnTo>
                  <a:lnTo>
                    <a:pt x="13197475" y="2190631"/>
                  </a:lnTo>
                  <a:lnTo>
                    <a:pt x="0" y="21906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3197475" cy="20382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CFCF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que hayas hecho tú mismo.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30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81937" y="775670"/>
            <a:ext cx="19451874" cy="8735660"/>
          </a:xfrm>
          <a:custGeom>
            <a:avLst/>
            <a:gdLst/>
            <a:ahLst/>
            <a:cxnLst/>
            <a:rect r="r" b="b" t="t" l="l"/>
            <a:pathLst>
              <a:path h="8735660" w="19451874">
                <a:moveTo>
                  <a:pt x="0" y="0"/>
                </a:moveTo>
                <a:lnTo>
                  <a:pt x="19451874" y="0"/>
                </a:lnTo>
                <a:lnTo>
                  <a:pt x="19451874" y="8735660"/>
                </a:lnTo>
                <a:lnTo>
                  <a:pt x="0" y="8735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36" r="0" b="-13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7521887" y="-1428806"/>
            <a:ext cx="3244227" cy="14994325"/>
          </a:xfrm>
          <a:custGeom>
            <a:avLst/>
            <a:gdLst/>
            <a:ahLst/>
            <a:cxnLst/>
            <a:rect r="r" b="b" t="t" l="l"/>
            <a:pathLst>
              <a:path h="14994325" w="3244227">
                <a:moveTo>
                  <a:pt x="0" y="0"/>
                </a:moveTo>
                <a:lnTo>
                  <a:pt x="3244227" y="0"/>
                </a:lnTo>
                <a:lnTo>
                  <a:pt x="3244227" y="14994325"/>
                </a:lnTo>
                <a:lnTo>
                  <a:pt x="0" y="14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0" t="0" r="-18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822268">
            <a:off x="15207605" y="4435091"/>
            <a:ext cx="2635721" cy="4070612"/>
            <a:chOff x="0" y="0"/>
            <a:chExt cx="3514295" cy="542748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14344" cy="5427472"/>
            </a:xfrm>
            <a:custGeom>
              <a:avLst/>
              <a:gdLst/>
              <a:ahLst/>
              <a:cxnLst/>
              <a:rect r="r" b="b" t="t" l="l"/>
              <a:pathLst>
                <a:path h="5427472" w="3514344">
                  <a:moveTo>
                    <a:pt x="0" y="0"/>
                  </a:moveTo>
                  <a:lnTo>
                    <a:pt x="3514344" y="0"/>
                  </a:lnTo>
                  <a:lnTo>
                    <a:pt x="3514344" y="5427472"/>
                  </a:lnTo>
                  <a:lnTo>
                    <a:pt x="0" y="542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4998" t="0" r="-24998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034626" y="5712207"/>
            <a:ext cx="12218748" cy="938123"/>
            <a:chOff x="0" y="0"/>
            <a:chExt cx="16291664" cy="12508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91664" cy="1250831"/>
            </a:xfrm>
            <a:custGeom>
              <a:avLst/>
              <a:gdLst/>
              <a:ahLst/>
              <a:cxnLst/>
              <a:rect r="r" b="b" t="t" l="l"/>
              <a:pathLst>
                <a:path h="1250831" w="16291664">
                  <a:moveTo>
                    <a:pt x="0" y="0"/>
                  </a:moveTo>
                  <a:lnTo>
                    <a:pt x="16291664" y="0"/>
                  </a:lnTo>
                  <a:lnTo>
                    <a:pt x="16291664" y="1250831"/>
                  </a:lnTo>
                  <a:lnTo>
                    <a:pt x="0" y="12508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6291664" cy="10984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CFCF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que te haga sentir seguro.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53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9761" y="548323"/>
            <a:ext cx="17988239" cy="9190355"/>
          </a:xfrm>
          <a:custGeom>
            <a:avLst/>
            <a:gdLst/>
            <a:ahLst/>
            <a:cxnLst/>
            <a:rect r="r" b="b" t="t" l="l"/>
            <a:pathLst>
              <a:path h="9190355" w="17988239">
                <a:moveTo>
                  <a:pt x="0" y="0"/>
                </a:moveTo>
                <a:lnTo>
                  <a:pt x="17988239" y="0"/>
                </a:lnTo>
                <a:lnTo>
                  <a:pt x="17988239" y="9190355"/>
                </a:lnTo>
                <a:lnTo>
                  <a:pt x="0" y="9190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98" r="0" b="-9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7816981" y="-19325"/>
            <a:ext cx="2907273" cy="13436976"/>
          </a:xfrm>
          <a:custGeom>
            <a:avLst/>
            <a:gdLst/>
            <a:ahLst/>
            <a:cxnLst/>
            <a:rect r="r" b="b" t="t" l="l"/>
            <a:pathLst>
              <a:path h="13436976" w="2907273">
                <a:moveTo>
                  <a:pt x="0" y="0"/>
                </a:moveTo>
                <a:lnTo>
                  <a:pt x="2907273" y="0"/>
                </a:lnTo>
                <a:lnTo>
                  <a:pt x="2907273" y="13436976"/>
                </a:lnTo>
                <a:lnTo>
                  <a:pt x="0" y="13436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16" t="0" r="-11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72710">
            <a:off x="1872563" y="1800144"/>
            <a:ext cx="5774940" cy="2934294"/>
          </a:xfrm>
          <a:custGeom>
            <a:avLst/>
            <a:gdLst/>
            <a:ahLst/>
            <a:cxnLst/>
            <a:rect r="r" b="b" t="t" l="l"/>
            <a:pathLst>
              <a:path h="2934294" w="5774940">
                <a:moveTo>
                  <a:pt x="0" y="0"/>
                </a:moveTo>
                <a:lnTo>
                  <a:pt x="5774940" y="0"/>
                </a:lnTo>
                <a:lnTo>
                  <a:pt x="5774940" y="2934294"/>
                </a:lnTo>
                <a:lnTo>
                  <a:pt x="0" y="2934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93" r="0" b="-93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321564" y="5967643"/>
            <a:ext cx="9898106" cy="1642973"/>
            <a:chOff x="0" y="0"/>
            <a:chExt cx="13197475" cy="21906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197475" cy="2190631"/>
            </a:xfrm>
            <a:custGeom>
              <a:avLst/>
              <a:gdLst/>
              <a:ahLst/>
              <a:cxnLst/>
              <a:rect r="r" b="b" t="t" l="l"/>
              <a:pathLst>
                <a:path h="2190631" w="13197475">
                  <a:moveTo>
                    <a:pt x="0" y="0"/>
                  </a:moveTo>
                  <a:lnTo>
                    <a:pt x="13197475" y="0"/>
                  </a:lnTo>
                  <a:lnTo>
                    <a:pt x="13197475" y="2190631"/>
                  </a:lnTo>
                  <a:lnTo>
                    <a:pt x="0" y="21906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52400"/>
              <a:ext cx="13197475" cy="20382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FFFFF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que puedas usar si estás molesto o enojado.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30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81937" y="775670"/>
            <a:ext cx="19451874" cy="8735660"/>
          </a:xfrm>
          <a:custGeom>
            <a:avLst/>
            <a:gdLst/>
            <a:ahLst/>
            <a:cxnLst/>
            <a:rect r="r" b="b" t="t" l="l"/>
            <a:pathLst>
              <a:path h="8735660" w="19451874">
                <a:moveTo>
                  <a:pt x="0" y="0"/>
                </a:moveTo>
                <a:lnTo>
                  <a:pt x="19451874" y="0"/>
                </a:lnTo>
                <a:lnTo>
                  <a:pt x="19451874" y="8735660"/>
                </a:lnTo>
                <a:lnTo>
                  <a:pt x="0" y="8735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36" r="0" b="-13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6134098" y="-3559469"/>
            <a:ext cx="3244227" cy="14994325"/>
          </a:xfrm>
          <a:custGeom>
            <a:avLst/>
            <a:gdLst/>
            <a:ahLst/>
            <a:cxnLst/>
            <a:rect r="r" b="b" t="t" l="l"/>
            <a:pathLst>
              <a:path h="14994325" w="3244227">
                <a:moveTo>
                  <a:pt x="0" y="0"/>
                </a:moveTo>
                <a:lnTo>
                  <a:pt x="3244227" y="0"/>
                </a:lnTo>
                <a:lnTo>
                  <a:pt x="3244227" y="14994325"/>
                </a:lnTo>
                <a:lnTo>
                  <a:pt x="0" y="14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0" t="0" r="-18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41213" y="4166400"/>
            <a:ext cx="3621024" cy="4114800"/>
          </a:xfrm>
          <a:custGeom>
            <a:avLst/>
            <a:gdLst/>
            <a:ahLst/>
            <a:cxnLst/>
            <a:rect r="r" b="b" t="t" l="l"/>
            <a:pathLst>
              <a:path h="4114800" w="3621024">
                <a:moveTo>
                  <a:pt x="0" y="0"/>
                </a:moveTo>
                <a:lnTo>
                  <a:pt x="3621024" y="0"/>
                </a:lnTo>
                <a:lnTo>
                  <a:pt x="3621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5" r="0" b="-5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3370314" y="4446243"/>
            <a:ext cx="1990534" cy="4114800"/>
          </a:xfrm>
          <a:custGeom>
            <a:avLst/>
            <a:gdLst/>
            <a:ahLst/>
            <a:cxnLst/>
            <a:rect r="r" b="b" t="t" l="l"/>
            <a:pathLst>
              <a:path h="4114800" w="1990534">
                <a:moveTo>
                  <a:pt x="1990534" y="0"/>
                </a:moveTo>
                <a:lnTo>
                  <a:pt x="0" y="0"/>
                </a:lnTo>
                <a:lnTo>
                  <a:pt x="0" y="4114800"/>
                </a:lnTo>
                <a:lnTo>
                  <a:pt x="1990534" y="4114800"/>
                </a:lnTo>
                <a:lnTo>
                  <a:pt x="199053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573" r="0" b="-573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35106" y="3634798"/>
            <a:ext cx="12218748" cy="774751"/>
            <a:chOff x="0" y="0"/>
            <a:chExt cx="16291664" cy="10330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91664" cy="1033001"/>
            </a:xfrm>
            <a:custGeom>
              <a:avLst/>
              <a:gdLst/>
              <a:ahLst/>
              <a:cxnLst/>
              <a:rect r="r" b="b" t="t" l="l"/>
              <a:pathLst>
                <a:path h="1033001" w="16291664">
                  <a:moveTo>
                    <a:pt x="0" y="0"/>
                  </a:moveTo>
                  <a:lnTo>
                    <a:pt x="16291664" y="0"/>
                  </a:lnTo>
                  <a:lnTo>
                    <a:pt x="16291664" y="1033001"/>
                  </a:lnTo>
                  <a:lnTo>
                    <a:pt x="0" y="10330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14300"/>
              <a:ext cx="16291664" cy="91870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4634"/>
                </a:lnSpc>
              </a:pPr>
              <a:r>
                <a:rPr lang="en-US" sz="4982">
                  <a:solidFill>
                    <a:srgbClr val="FCFCF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que huela bien.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709811">
            <a:off x="11872291" y="6545133"/>
            <a:ext cx="10212841" cy="8004314"/>
          </a:xfrm>
          <a:custGeom>
            <a:avLst/>
            <a:gdLst/>
            <a:ahLst/>
            <a:cxnLst/>
            <a:rect r="r" b="b" t="t" l="l"/>
            <a:pathLst>
              <a:path h="8004314" w="10212841">
                <a:moveTo>
                  <a:pt x="0" y="0"/>
                </a:moveTo>
                <a:lnTo>
                  <a:pt x="10212841" y="0"/>
                </a:lnTo>
                <a:lnTo>
                  <a:pt x="10212841" y="8004314"/>
                </a:lnTo>
                <a:lnTo>
                  <a:pt x="0" y="800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1" t="0" r="-9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184606">
            <a:off x="4936692" y="2768276"/>
            <a:ext cx="8299514" cy="2801086"/>
          </a:xfrm>
          <a:custGeom>
            <a:avLst/>
            <a:gdLst/>
            <a:ahLst/>
            <a:cxnLst/>
            <a:rect r="r" b="b" t="t" l="l"/>
            <a:pathLst>
              <a:path h="2801086" w="8299514">
                <a:moveTo>
                  <a:pt x="0" y="2801086"/>
                </a:moveTo>
                <a:lnTo>
                  <a:pt x="8299514" y="2801086"/>
                </a:lnTo>
                <a:lnTo>
                  <a:pt x="8299514" y="0"/>
                </a:lnTo>
                <a:lnTo>
                  <a:pt x="0" y="0"/>
                </a:lnTo>
                <a:lnTo>
                  <a:pt x="0" y="280108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458" r="0" b="-45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7464336" y="-975194"/>
            <a:ext cx="3244227" cy="14994325"/>
          </a:xfrm>
          <a:custGeom>
            <a:avLst/>
            <a:gdLst/>
            <a:ahLst/>
            <a:cxnLst/>
            <a:rect r="r" b="b" t="t" l="l"/>
            <a:pathLst>
              <a:path h="14994325" w="3244227">
                <a:moveTo>
                  <a:pt x="0" y="0"/>
                </a:moveTo>
                <a:lnTo>
                  <a:pt x="3244227" y="0"/>
                </a:lnTo>
                <a:lnTo>
                  <a:pt x="3244227" y="14994325"/>
                </a:lnTo>
                <a:lnTo>
                  <a:pt x="0" y="14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80" t="0" r="-18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825127">
            <a:off x="-6068297" y="9512743"/>
            <a:ext cx="15664329" cy="3529028"/>
          </a:xfrm>
          <a:custGeom>
            <a:avLst/>
            <a:gdLst/>
            <a:ahLst/>
            <a:cxnLst/>
            <a:rect r="r" b="b" t="t" l="l"/>
            <a:pathLst>
              <a:path h="3529028" w="15664329">
                <a:moveTo>
                  <a:pt x="0" y="0"/>
                </a:moveTo>
                <a:lnTo>
                  <a:pt x="15664329" y="0"/>
                </a:lnTo>
                <a:lnTo>
                  <a:pt x="15664329" y="3529028"/>
                </a:lnTo>
                <a:lnTo>
                  <a:pt x="0" y="3529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595" t="0" r="-659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825127">
            <a:off x="10879541" y="-1238275"/>
            <a:ext cx="15664329" cy="3529028"/>
          </a:xfrm>
          <a:custGeom>
            <a:avLst/>
            <a:gdLst/>
            <a:ahLst/>
            <a:cxnLst/>
            <a:rect r="r" b="b" t="t" l="l"/>
            <a:pathLst>
              <a:path h="3529028" w="15664329">
                <a:moveTo>
                  <a:pt x="0" y="0"/>
                </a:moveTo>
                <a:lnTo>
                  <a:pt x="15664329" y="0"/>
                </a:lnTo>
                <a:lnTo>
                  <a:pt x="15664329" y="3529028"/>
                </a:lnTo>
                <a:lnTo>
                  <a:pt x="0" y="3529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595" t="0" r="-65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739584" y="-2508584"/>
            <a:ext cx="8105212" cy="6352460"/>
          </a:xfrm>
          <a:custGeom>
            <a:avLst/>
            <a:gdLst/>
            <a:ahLst/>
            <a:cxnLst/>
            <a:rect r="r" b="b" t="t" l="l"/>
            <a:pathLst>
              <a:path h="6352460" w="8105212">
                <a:moveTo>
                  <a:pt x="0" y="0"/>
                </a:moveTo>
                <a:lnTo>
                  <a:pt x="8105212" y="0"/>
                </a:lnTo>
                <a:lnTo>
                  <a:pt x="8105212" y="6352460"/>
                </a:lnTo>
                <a:lnTo>
                  <a:pt x="0" y="6352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5" t="0" r="-115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44439" y="455405"/>
            <a:ext cx="5443005" cy="4184310"/>
            <a:chOff x="0" y="0"/>
            <a:chExt cx="7257340" cy="55790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257288" cy="5579110"/>
            </a:xfrm>
            <a:custGeom>
              <a:avLst/>
              <a:gdLst/>
              <a:ahLst/>
              <a:cxnLst/>
              <a:rect r="r" b="b" t="t" l="l"/>
              <a:pathLst>
                <a:path h="5579110" w="7257288">
                  <a:moveTo>
                    <a:pt x="0" y="0"/>
                  </a:moveTo>
                  <a:lnTo>
                    <a:pt x="7257288" y="0"/>
                  </a:lnTo>
                  <a:lnTo>
                    <a:pt x="7257288" y="5579110"/>
                  </a:lnTo>
                  <a:lnTo>
                    <a:pt x="0" y="5579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3" t="0" r="-4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4775630" y="7045492"/>
            <a:ext cx="3512370" cy="2941610"/>
            <a:chOff x="0" y="0"/>
            <a:chExt cx="4683160" cy="3922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683125" cy="3922141"/>
            </a:xfrm>
            <a:custGeom>
              <a:avLst/>
              <a:gdLst/>
              <a:ahLst/>
              <a:cxnLst/>
              <a:rect r="r" b="b" t="t" l="l"/>
              <a:pathLst>
                <a:path h="3922141" w="4683125">
                  <a:moveTo>
                    <a:pt x="0" y="0"/>
                  </a:moveTo>
                  <a:lnTo>
                    <a:pt x="4683125" y="0"/>
                  </a:lnTo>
                  <a:lnTo>
                    <a:pt x="4683125" y="3922141"/>
                  </a:lnTo>
                  <a:lnTo>
                    <a:pt x="0" y="3922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42" r="0" b="-43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879142" y="6165818"/>
            <a:ext cx="13064353" cy="774751"/>
            <a:chOff x="0" y="0"/>
            <a:chExt cx="17419137" cy="103300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419137" cy="1033001"/>
            </a:xfrm>
            <a:custGeom>
              <a:avLst/>
              <a:gdLst/>
              <a:ahLst/>
              <a:cxnLst/>
              <a:rect r="r" b="b" t="t" l="l"/>
              <a:pathLst>
                <a:path h="1033001" w="17419137">
                  <a:moveTo>
                    <a:pt x="0" y="0"/>
                  </a:moveTo>
                  <a:lnTo>
                    <a:pt x="17419137" y="0"/>
                  </a:lnTo>
                  <a:lnTo>
                    <a:pt x="17419137" y="1033001"/>
                  </a:lnTo>
                  <a:lnTo>
                    <a:pt x="0" y="10330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114300"/>
              <a:ext cx="17419137" cy="91870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4634"/>
                </a:lnSpc>
              </a:pPr>
              <a:r>
                <a:rPr lang="en-US" sz="4982">
                  <a:solidFill>
                    <a:srgbClr val="FCFCF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que te traiga un buen recuerdo.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30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81937" y="775670"/>
            <a:ext cx="19451874" cy="8735660"/>
          </a:xfrm>
          <a:custGeom>
            <a:avLst/>
            <a:gdLst/>
            <a:ahLst/>
            <a:cxnLst/>
            <a:rect r="r" b="b" t="t" l="l"/>
            <a:pathLst>
              <a:path h="8735660" w="19451874">
                <a:moveTo>
                  <a:pt x="0" y="0"/>
                </a:moveTo>
                <a:lnTo>
                  <a:pt x="19451874" y="0"/>
                </a:lnTo>
                <a:lnTo>
                  <a:pt x="19451874" y="8735660"/>
                </a:lnTo>
                <a:lnTo>
                  <a:pt x="0" y="8735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36" r="0" b="-13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7521887" y="-1428806"/>
            <a:ext cx="3244227" cy="14994325"/>
          </a:xfrm>
          <a:custGeom>
            <a:avLst/>
            <a:gdLst/>
            <a:ahLst/>
            <a:cxnLst/>
            <a:rect r="r" b="b" t="t" l="l"/>
            <a:pathLst>
              <a:path h="14994325" w="3244227">
                <a:moveTo>
                  <a:pt x="0" y="0"/>
                </a:moveTo>
                <a:lnTo>
                  <a:pt x="3244227" y="0"/>
                </a:lnTo>
                <a:lnTo>
                  <a:pt x="3244227" y="14994325"/>
                </a:lnTo>
                <a:lnTo>
                  <a:pt x="0" y="14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0" t="0" r="-180" b="0"/>
            </a:stretch>
          </a:blip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176"/>
          <a:stretch>
            <a:fillRect/>
          </a:stretch>
        </p:blipFill>
        <p:spPr>
          <a:xfrm flipH="false" flipV="false" rot="0">
            <a:off x="951654" y="2404392"/>
            <a:ext cx="3811220" cy="2858415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2857264" y="5765462"/>
            <a:ext cx="12573473" cy="938123"/>
            <a:chOff x="0" y="0"/>
            <a:chExt cx="16764631" cy="12508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764631" cy="1250831"/>
            </a:xfrm>
            <a:custGeom>
              <a:avLst/>
              <a:gdLst/>
              <a:ahLst/>
              <a:cxnLst/>
              <a:rect r="r" b="b" t="t" l="l"/>
              <a:pathLst>
                <a:path h="1250831" w="16764631">
                  <a:moveTo>
                    <a:pt x="0" y="0"/>
                  </a:moveTo>
                  <a:lnTo>
                    <a:pt x="16764631" y="0"/>
                  </a:lnTo>
                  <a:lnTo>
                    <a:pt x="16764631" y="1250831"/>
                  </a:lnTo>
                  <a:lnTo>
                    <a:pt x="0" y="12508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52400"/>
              <a:ext cx="16764631" cy="10984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CFCF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que te traiga un mal recuerdo.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BF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11436" y="496145"/>
            <a:ext cx="19510872" cy="8762155"/>
          </a:xfrm>
          <a:custGeom>
            <a:avLst/>
            <a:gdLst/>
            <a:ahLst/>
            <a:cxnLst/>
            <a:rect r="r" b="b" t="t" l="l"/>
            <a:pathLst>
              <a:path h="8762155" w="19510872">
                <a:moveTo>
                  <a:pt x="0" y="0"/>
                </a:moveTo>
                <a:lnTo>
                  <a:pt x="19510872" y="0"/>
                </a:lnTo>
                <a:lnTo>
                  <a:pt x="19510872" y="8762155"/>
                </a:lnTo>
                <a:lnTo>
                  <a:pt x="0" y="8762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52" r="0" b="-1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7521887" y="-1428806"/>
            <a:ext cx="3244227" cy="14994325"/>
          </a:xfrm>
          <a:custGeom>
            <a:avLst/>
            <a:gdLst/>
            <a:ahLst/>
            <a:cxnLst/>
            <a:rect r="r" b="b" t="t" l="l"/>
            <a:pathLst>
              <a:path h="14994325" w="3244227">
                <a:moveTo>
                  <a:pt x="0" y="0"/>
                </a:moveTo>
                <a:lnTo>
                  <a:pt x="3244227" y="0"/>
                </a:lnTo>
                <a:lnTo>
                  <a:pt x="3244227" y="14994325"/>
                </a:lnTo>
                <a:lnTo>
                  <a:pt x="0" y="14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0" t="0" r="-18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176386" y="1750841"/>
            <a:ext cx="7935229" cy="2294002"/>
          </a:xfrm>
          <a:custGeom>
            <a:avLst/>
            <a:gdLst/>
            <a:ahLst/>
            <a:cxnLst/>
            <a:rect r="r" b="b" t="t" l="l"/>
            <a:pathLst>
              <a:path h="2294002" w="7935229">
                <a:moveTo>
                  <a:pt x="0" y="0"/>
                </a:moveTo>
                <a:lnTo>
                  <a:pt x="7935229" y="0"/>
                </a:lnTo>
                <a:lnTo>
                  <a:pt x="7935229" y="2294002"/>
                </a:lnTo>
                <a:lnTo>
                  <a:pt x="0" y="2294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41" t="0" r="-141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47282" y="5636441"/>
            <a:ext cx="2256662" cy="2253841"/>
          </a:xfrm>
          <a:custGeom>
            <a:avLst/>
            <a:gdLst/>
            <a:ahLst/>
            <a:cxnLst/>
            <a:rect r="r" b="b" t="t" l="l"/>
            <a:pathLst>
              <a:path h="2253841" w="2256662">
                <a:moveTo>
                  <a:pt x="0" y="0"/>
                </a:moveTo>
                <a:lnTo>
                  <a:pt x="2256662" y="0"/>
                </a:lnTo>
                <a:lnTo>
                  <a:pt x="2256662" y="2253841"/>
                </a:lnTo>
                <a:lnTo>
                  <a:pt x="0" y="22538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8" t="0" r="-148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33225" y="5005459"/>
            <a:ext cx="1872958" cy="1870617"/>
          </a:xfrm>
          <a:custGeom>
            <a:avLst/>
            <a:gdLst/>
            <a:ahLst/>
            <a:cxnLst/>
            <a:rect r="r" b="b" t="t" l="l"/>
            <a:pathLst>
              <a:path h="1870617" w="1872958">
                <a:moveTo>
                  <a:pt x="0" y="0"/>
                </a:moveTo>
                <a:lnTo>
                  <a:pt x="1872958" y="0"/>
                </a:lnTo>
                <a:lnTo>
                  <a:pt x="1872958" y="1870617"/>
                </a:lnTo>
                <a:lnTo>
                  <a:pt x="0" y="18706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62" r="0" b="-62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040154" y="840442"/>
            <a:ext cx="5987143" cy="4114800"/>
          </a:xfrm>
          <a:custGeom>
            <a:avLst/>
            <a:gdLst/>
            <a:ahLst/>
            <a:cxnLst/>
            <a:rect r="r" b="b" t="t" l="l"/>
            <a:pathLst>
              <a:path h="4114800" w="5987143">
                <a:moveTo>
                  <a:pt x="0" y="0"/>
                </a:moveTo>
                <a:lnTo>
                  <a:pt x="5987143" y="0"/>
                </a:lnTo>
                <a:lnTo>
                  <a:pt x="59871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197" r="0" b="-197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517025" y="5413037"/>
            <a:ext cx="9898106" cy="1642973"/>
            <a:chOff x="0" y="0"/>
            <a:chExt cx="13197475" cy="21906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197475" cy="2190631"/>
            </a:xfrm>
            <a:custGeom>
              <a:avLst/>
              <a:gdLst/>
              <a:ahLst/>
              <a:cxnLst/>
              <a:rect r="r" b="b" t="t" l="l"/>
              <a:pathLst>
                <a:path h="2190631" w="13197475">
                  <a:moveTo>
                    <a:pt x="0" y="0"/>
                  </a:moveTo>
                  <a:lnTo>
                    <a:pt x="13197475" y="0"/>
                  </a:lnTo>
                  <a:lnTo>
                    <a:pt x="13197475" y="2190631"/>
                  </a:lnTo>
                  <a:lnTo>
                    <a:pt x="0" y="21906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52400"/>
              <a:ext cx="13197475" cy="20382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CFCF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que exprese tu personalidad.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53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9761" y="548323"/>
            <a:ext cx="17988239" cy="9190355"/>
          </a:xfrm>
          <a:custGeom>
            <a:avLst/>
            <a:gdLst/>
            <a:ahLst/>
            <a:cxnLst/>
            <a:rect r="r" b="b" t="t" l="l"/>
            <a:pathLst>
              <a:path h="9190355" w="17988239">
                <a:moveTo>
                  <a:pt x="0" y="0"/>
                </a:moveTo>
                <a:lnTo>
                  <a:pt x="17988239" y="0"/>
                </a:lnTo>
                <a:lnTo>
                  <a:pt x="17988239" y="9190355"/>
                </a:lnTo>
                <a:lnTo>
                  <a:pt x="0" y="9190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98" r="0" b="-9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21565" y="2134201"/>
            <a:ext cx="9920706" cy="2904061"/>
          </a:xfrm>
          <a:custGeom>
            <a:avLst/>
            <a:gdLst/>
            <a:ahLst/>
            <a:cxnLst/>
            <a:rect r="r" b="b" t="t" l="l"/>
            <a:pathLst>
              <a:path h="2904061" w="9920706">
                <a:moveTo>
                  <a:pt x="0" y="0"/>
                </a:moveTo>
                <a:lnTo>
                  <a:pt x="9920706" y="0"/>
                </a:lnTo>
                <a:lnTo>
                  <a:pt x="9920706" y="2904061"/>
                </a:lnTo>
                <a:lnTo>
                  <a:pt x="0" y="2904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3" t="0" r="-243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7816981" y="-19325"/>
            <a:ext cx="2907273" cy="13436976"/>
          </a:xfrm>
          <a:custGeom>
            <a:avLst/>
            <a:gdLst/>
            <a:ahLst/>
            <a:cxnLst/>
            <a:rect r="r" b="b" t="t" l="l"/>
            <a:pathLst>
              <a:path h="13436976" w="2907273">
                <a:moveTo>
                  <a:pt x="0" y="0"/>
                </a:moveTo>
                <a:lnTo>
                  <a:pt x="2907273" y="0"/>
                </a:lnTo>
                <a:lnTo>
                  <a:pt x="2907273" y="13436976"/>
                </a:lnTo>
                <a:lnTo>
                  <a:pt x="0" y="13436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16" t="0" r="-116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427127" y="1306034"/>
            <a:ext cx="5178810" cy="4114800"/>
          </a:xfrm>
          <a:custGeom>
            <a:avLst/>
            <a:gdLst/>
            <a:ahLst/>
            <a:cxnLst/>
            <a:rect r="r" b="b" t="t" l="l"/>
            <a:pathLst>
              <a:path h="4114800" w="5178810">
                <a:moveTo>
                  <a:pt x="0" y="0"/>
                </a:moveTo>
                <a:lnTo>
                  <a:pt x="5178810" y="0"/>
                </a:lnTo>
                <a:lnTo>
                  <a:pt x="5178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86" t="0" r="-486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321565" y="5967643"/>
            <a:ext cx="9898106" cy="1642973"/>
            <a:chOff x="0" y="0"/>
            <a:chExt cx="13197475" cy="21906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197475" cy="2190631"/>
            </a:xfrm>
            <a:custGeom>
              <a:avLst/>
              <a:gdLst/>
              <a:ahLst/>
              <a:cxnLst/>
              <a:rect r="r" b="b" t="t" l="l"/>
              <a:pathLst>
                <a:path h="2190631" w="13197475">
                  <a:moveTo>
                    <a:pt x="0" y="0"/>
                  </a:moveTo>
                  <a:lnTo>
                    <a:pt x="13197475" y="0"/>
                  </a:lnTo>
                  <a:lnTo>
                    <a:pt x="13197475" y="2190631"/>
                  </a:lnTo>
                  <a:lnTo>
                    <a:pt x="0" y="21906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3197475" cy="20382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FFFFF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que te brinde comodidad.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30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81937" y="775670"/>
            <a:ext cx="19451874" cy="8735660"/>
          </a:xfrm>
          <a:custGeom>
            <a:avLst/>
            <a:gdLst/>
            <a:ahLst/>
            <a:cxnLst/>
            <a:rect r="r" b="b" t="t" l="l"/>
            <a:pathLst>
              <a:path h="8735660" w="19451874">
                <a:moveTo>
                  <a:pt x="0" y="0"/>
                </a:moveTo>
                <a:lnTo>
                  <a:pt x="19451874" y="0"/>
                </a:lnTo>
                <a:lnTo>
                  <a:pt x="19451874" y="8735660"/>
                </a:lnTo>
                <a:lnTo>
                  <a:pt x="0" y="8735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36" r="0" b="-13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7521887" y="-1428806"/>
            <a:ext cx="3244227" cy="14994325"/>
          </a:xfrm>
          <a:custGeom>
            <a:avLst/>
            <a:gdLst/>
            <a:ahLst/>
            <a:cxnLst/>
            <a:rect r="r" b="b" t="t" l="l"/>
            <a:pathLst>
              <a:path h="14994325" w="3244227">
                <a:moveTo>
                  <a:pt x="0" y="0"/>
                </a:moveTo>
                <a:lnTo>
                  <a:pt x="3244227" y="0"/>
                </a:lnTo>
                <a:lnTo>
                  <a:pt x="3244227" y="14994325"/>
                </a:lnTo>
                <a:lnTo>
                  <a:pt x="0" y="14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0" t="0" r="-18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103222">
            <a:off x="504599" y="2330748"/>
            <a:ext cx="5804425" cy="3257734"/>
          </a:xfrm>
          <a:custGeom>
            <a:avLst/>
            <a:gdLst/>
            <a:ahLst/>
            <a:cxnLst/>
            <a:rect r="r" b="b" t="t" l="l"/>
            <a:pathLst>
              <a:path h="3257734" w="5804425">
                <a:moveTo>
                  <a:pt x="0" y="0"/>
                </a:moveTo>
                <a:lnTo>
                  <a:pt x="5804425" y="0"/>
                </a:lnTo>
                <a:lnTo>
                  <a:pt x="5804425" y="3257734"/>
                </a:lnTo>
                <a:lnTo>
                  <a:pt x="0" y="32577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93" r="0" b="-93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857264" y="5599295"/>
            <a:ext cx="12573473" cy="1642973"/>
            <a:chOff x="0" y="0"/>
            <a:chExt cx="16764631" cy="21906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764631" cy="2190631"/>
            </a:xfrm>
            <a:custGeom>
              <a:avLst/>
              <a:gdLst/>
              <a:ahLst/>
              <a:cxnLst/>
              <a:rect r="r" b="b" t="t" l="l"/>
              <a:pathLst>
                <a:path h="2190631" w="16764631">
                  <a:moveTo>
                    <a:pt x="0" y="0"/>
                  </a:moveTo>
                  <a:lnTo>
                    <a:pt x="16764631" y="0"/>
                  </a:lnTo>
                  <a:lnTo>
                    <a:pt x="16764631" y="2190631"/>
                  </a:lnTo>
                  <a:lnTo>
                    <a:pt x="0" y="21906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52400"/>
              <a:ext cx="16764631" cy="20382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CFCF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que te recuerde a un sabor que te gusta.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BF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11436" y="496145"/>
            <a:ext cx="19510872" cy="8762155"/>
          </a:xfrm>
          <a:custGeom>
            <a:avLst/>
            <a:gdLst/>
            <a:ahLst/>
            <a:cxnLst/>
            <a:rect r="r" b="b" t="t" l="l"/>
            <a:pathLst>
              <a:path h="8762155" w="19510872">
                <a:moveTo>
                  <a:pt x="0" y="0"/>
                </a:moveTo>
                <a:lnTo>
                  <a:pt x="19510872" y="0"/>
                </a:lnTo>
                <a:lnTo>
                  <a:pt x="19510872" y="8762155"/>
                </a:lnTo>
                <a:lnTo>
                  <a:pt x="0" y="8762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52" r="0" b="-1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5875049" y="-3975776"/>
            <a:ext cx="3244227" cy="14994325"/>
          </a:xfrm>
          <a:custGeom>
            <a:avLst/>
            <a:gdLst/>
            <a:ahLst/>
            <a:cxnLst/>
            <a:rect r="r" b="b" t="t" l="l"/>
            <a:pathLst>
              <a:path h="14994325" w="3244227">
                <a:moveTo>
                  <a:pt x="0" y="0"/>
                </a:moveTo>
                <a:lnTo>
                  <a:pt x="3244227" y="0"/>
                </a:lnTo>
                <a:lnTo>
                  <a:pt x="3244227" y="14994325"/>
                </a:lnTo>
                <a:lnTo>
                  <a:pt x="0" y="14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0" t="0" r="-18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673936" y="3668652"/>
            <a:ext cx="7614064" cy="6414849"/>
            <a:chOff x="0" y="0"/>
            <a:chExt cx="10152085" cy="85531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152126" cy="8553069"/>
            </a:xfrm>
            <a:custGeom>
              <a:avLst/>
              <a:gdLst/>
              <a:ahLst/>
              <a:cxnLst/>
              <a:rect r="r" b="b" t="t" l="l"/>
              <a:pathLst>
                <a:path h="8553069" w="10152126">
                  <a:moveTo>
                    <a:pt x="0" y="0"/>
                  </a:moveTo>
                  <a:lnTo>
                    <a:pt x="10152126" y="0"/>
                  </a:lnTo>
                  <a:lnTo>
                    <a:pt x="10152126" y="8553069"/>
                  </a:lnTo>
                  <a:lnTo>
                    <a:pt x="0" y="8553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1" r="0" b="-2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808214" y="2866067"/>
            <a:ext cx="9898106" cy="1642973"/>
            <a:chOff x="0" y="0"/>
            <a:chExt cx="13197475" cy="21906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197475" cy="2190631"/>
            </a:xfrm>
            <a:custGeom>
              <a:avLst/>
              <a:gdLst/>
              <a:ahLst/>
              <a:cxnLst/>
              <a:rect r="r" b="b" t="t" l="l"/>
              <a:pathLst>
                <a:path h="2190631" w="13197475">
                  <a:moveTo>
                    <a:pt x="0" y="0"/>
                  </a:moveTo>
                  <a:lnTo>
                    <a:pt x="13197475" y="0"/>
                  </a:lnTo>
                  <a:lnTo>
                    <a:pt x="13197475" y="2190631"/>
                  </a:lnTo>
                  <a:lnTo>
                    <a:pt x="0" y="21906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3197475" cy="20382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CFCF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Muéstrame tu amigo peludo, si tienes uno.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11185" y="3534242"/>
            <a:ext cx="11448115" cy="5724058"/>
          </a:xfrm>
          <a:custGeom>
            <a:avLst/>
            <a:gdLst/>
            <a:ahLst/>
            <a:cxnLst/>
            <a:rect r="r" b="b" t="t" l="l"/>
            <a:pathLst>
              <a:path h="5724058" w="11448115">
                <a:moveTo>
                  <a:pt x="0" y="0"/>
                </a:moveTo>
                <a:lnTo>
                  <a:pt x="11448115" y="0"/>
                </a:lnTo>
                <a:lnTo>
                  <a:pt x="11448115" y="5724058"/>
                </a:lnTo>
                <a:lnTo>
                  <a:pt x="0" y="5724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2383" y="3011672"/>
            <a:ext cx="5724336" cy="5521794"/>
          </a:xfrm>
          <a:custGeom>
            <a:avLst/>
            <a:gdLst/>
            <a:ahLst/>
            <a:cxnLst/>
            <a:rect r="r" b="b" t="t" l="l"/>
            <a:pathLst>
              <a:path h="5521794" w="5724336">
                <a:moveTo>
                  <a:pt x="0" y="0"/>
                </a:moveTo>
                <a:lnTo>
                  <a:pt x="5724336" y="0"/>
                </a:lnTo>
                <a:lnTo>
                  <a:pt x="5724336" y="5521793"/>
                </a:lnTo>
                <a:lnTo>
                  <a:pt x="0" y="5521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8187">
            <a:off x="3770928" y="585154"/>
            <a:ext cx="10950858" cy="2456509"/>
          </a:xfrm>
          <a:custGeom>
            <a:avLst/>
            <a:gdLst/>
            <a:ahLst/>
            <a:cxnLst/>
            <a:rect r="r" b="b" t="t" l="l"/>
            <a:pathLst>
              <a:path h="2456509" w="10950858">
                <a:moveTo>
                  <a:pt x="0" y="0"/>
                </a:moveTo>
                <a:lnTo>
                  <a:pt x="10950858" y="0"/>
                </a:lnTo>
                <a:lnTo>
                  <a:pt x="10950858" y="2456509"/>
                </a:lnTo>
                <a:lnTo>
                  <a:pt x="0" y="24565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93" r="0" b="-393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581338" y="656429"/>
            <a:ext cx="9330038" cy="3417951"/>
            <a:chOff x="0" y="0"/>
            <a:chExt cx="12440051" cy="45572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440051" cy="4557268"/>
            </a:xfrm>
            <a:custGeom>
              <a:avLst/>
              <a:gdLst/>
              <a:ahLst/>
              <a:cxnLst/>
              <a:rect r="r" b="b" t="t" l="l"/>
              <a:pathLst>
                <a:path h="4557268" w="12440051">
                  <a:moveTo>
                    <a:pt x="0" y="0"/>
                  </a:moveTo>
                  <a:lnTo>
                    <a:pt x="12440051" y="0"/>
                  </a:lnTo>
                  <a:lnTo>
                    <a:pt x="12440051" y="4557268"/>
                  </a:lnTo>
                  <a:lnTo>
                    <a:pt x="0" y="45572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381000"/>
              <a:ext cx="12440051" cy="417626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10440"/>
                </a:lnSpc>
              </a:pPr>
              <a:r>
                <a:rPr lang="en-US" sz="12000" spc="-540">
                  <a:solidFill>
                    <a:srgbClr val="173057"/>
                  </a:solidFill>
                  <a:latin typeface="Pagkaki"/>
                  <a:ea typeface="Pagkaki"/>
                  <a:cs typeface="Pagkaki"/>
                  <a:sym typeface="Pagkaki"/>
                </a:rPr>
                <a:t>INSTRUCCIONES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717612" y="6789115"/>
            <a:ext cx="5477297" cy="3847103"/>
          </a:xfrm>
          <a:custGeom>
            <a:avLst/>
            <a:gdLst/>
            <a:ahLst/>
            <a:cxnLst/>
            <a:rect r="r" b="b" t="t" l="l"/>
            <a:pathLst>
              <a:path h="3847103" w="5477297">
                <a:moveTo>
                  <a:pt x="0" y="0"/>
                </a:moveTo>
                <a:lnTo>
                  <a:pt x="5477297" y="0"/>
                </a:lnTo>
                <a:lnTo>
                  <a:pt x="5477297" y="3847103"/>
                </a:lnTo>
                <a:lnTo>
                  <a:pt x="0" y="3847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980" t="0" r="-798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3888164" y="7411590"/>
            <a:ext cx="5258490" cy="3693419"/>
          </a:xfrm>
          <a:custGeom>
            <a:avLst/>
            <a:gdLst/>
            <a:ahLst/>
            <a:cxnLst/>
            <a:rect r="r" b="b" t="t" l="l"/>
            <a:pathLst>
              <a:path h="3693419" w="5258490">
                <a:moveTo>
                  <a:pt x="5258490" y="0"/>
                </a:moveTo>
                <a:lnTo>
                  <a:pt x="0" y="0"/>
                </a:lnTo>
                <a:lnTo>
                  <a:pt x="0" y="3693419"/>
                </a:lnTo>
                <a:lnTo>
                  <a:pt x="5258490" y="3693419"/>
                </a:lnTo>
                <a:lnTo>
                  <a:pt x="52584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927" t="0" r="-7927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65219" y="3384453"/>
            <a:ext cx="2325053" cy="2431427"/>
          </a:xfrm>
          <a:custGeom>
            <a:avLst/>
            <a:gdLst/>
            <a:ahLst/>
            <a:cxnLst/>
            <a:rect r="r" b="b" t="t" l="l"/>
            <a:pathLst>
              <a:path h="2431427" w="2325053">
                <a:moveTo>
                  <a:pt x="0" y="0"/>
                </a:moveTo>
                <a:lnTo>
                  <a:pt x="2325053" y="0"/>
                </a:lnTo>
                <a:lnTo>
                  <a:pt x="2325053" y="2431427"/>
                </a:lnTo>
                <a:lnTo>
                  <a:pt x="0" y="2431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0" t="0" r="-4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005348" y="790070"/>
            <a:ext cx="3528441" cy="4114800"/>
          </a:xfrm>
          <a:custGeom>
            <a:avLst/>
            <a:gdLst/>
            <a:ahLst/>
            <a:cxnLst/>
            <a:rect r="r" b="b" t="t" l="l"/>
            <a:pathLst>
              <a:path h="4114800" w="3528441">
                <a:moveTo>
                  <a:pt x="0" y="0"/>
                </a:moveTo>
                <a:lnTo>
                  <a:pt x="3528441" y="0"/>
                </a:lnTo>
                <a:lnTo>
                  <a:pt x="35284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40" r="0" b="-4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7165474" y="4174382"/>
            <a:ext cx="8739537" cy="4443778"/>
            <a:chOff x="0" y="0"/>
            <a:chExt cx="11652716" cy="59250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652716" cy="5925037"/>
            </a:xfrm>
            <a:custGeom>
              <a:avLst/>
              <a:gdLst/>
              <a:ahLst/>
              <a:cxnLst/>
              <a:rect r="r" b="b" t="t" l="l"/>
              <a:pathLst>
                <a:path h="5925037" w="11652716">
                  <a:moveTo>
                    <a:pt x="0" y="0"/>
                  </a:moveTo>
                  <a:lnTo>
                    <a:pt x="11652716" y="0"/>
                  </a:lnTo>
                  <a:lnTo>
                    <a:pt x="11652716" y="5925037"/>
                  </a:lnTo>
                  <a:lnTo>
                    <a:pt x="0" y="59250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104775"/>
              <a:ext cx="11652716" cy="582026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4223"/>
                </a:lnSpc>
              </a:pPr>
              <a:r>
                <a:rPr lang="en-US" sz="4541">
                  <a:solidFill>
                    <a:srgbClr val="173057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Una búsqueda del tesoro es una forma divertida de conocer a tu cliente en su entorno. A continuación, te presentamos varias sugerencias que puedes usar al inicio de la terapia para conocer a tu cliente y su mundo. Asegúrate de revisar las pistas antes de la sesión y ocultar las diapositivas que no sean adecuadas.  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53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9761" y="548323"/>
            <a:ext cx="17988239" cy="9190355"/>
          </a:xfrm>
          <a:custGeom>
            <a:avLst/>
            <a:gdLst/>
            <a:ahLst/>
            <a:cxnLst/>
            <a:rect r="r" b="b" t="t" l="l"/>
            <a:pathLst>
              <a:path h="9190355" w="17988239">
                <a:moveTo>
                  <a:pt x="0" y="0"/>
                </a:moveTo>
                <a:lnTo>
                  <a:pt x="17988239" y="0"/>
                </a:lnTo>
                <a:lnTo>
                  <a:pt x="17988239" y="9190355"/>
                </a:lnTo>
                <a:lnTo>
                  <a:pt x="0" y="9190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98" r="0" b="-9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9993704" y="-2050933"/>
            <a:ext cx="2907273" cy="13436976"/>
          </a:xfrm>
          <a:custGeom>
            <a:avLst/>
            <a:gdLst/>
            <a:ahLst/>
            <a:cxnLst/>
            <a:rect r="r" b="b" t="t" l="l"/>
            <a:pathLst>
              <a:path h="13436976" w="2907273">
                <a:moveTo>
                  <a:pt x="0" y="0"/>
                </a:moveTo>
                <a:lnTo>
                  <a:pt x="2907273" y="0"/>
                </a:lnTo>
                <a:lnTo>
                  <a:pt x="2907273" y="13436976"/>
                </a:lnTo>
                <a:lnTo>
                  <a:pt x="0" y="13436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16" t="0" r="-116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816019" y="923462"/>
            <a:ext cx="6357366" cy="8229600"/>
            <a:chOff x="0" y="0"/>
            <a:chExt cx="8476488" cy="1097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476488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8476488">
                  <a:moveTo>
                    <a:pt x="0" y="0"/>
                  </a:moveTo>
                  <a:lnTo>
                    <a:pt x="8476488" y="0"/>
                  </a:lnTo>
                  <a:lnTo>
                    <a:pt x="8476488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58" r="0" b="-58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7173385" y="3897067"/>
            <a:ext cx="9898106" cy="1642973"/>
            <a:chOff x="0" y="0"/>
            <a:chExt cx="13197475" cy="21906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197475" cy="2190631"/>
            </a:xfrm>
            <a:custGeom>
              <a:avLst/>
              <a:gdLst/>
              <a:ahLst/>
              <a:cxnLst/>
              <a:rect r="r" b="b" t="t" l="l"/>
              <a:pathLst>
                <a:path h="2190631" w="13197475">
                  <a:moveTo>
                    <a:pt x="0" y="0"/>
                  </a:moveTo>
                  <a:lnTo>
                    <a:pt x="13197475" y="0"/>
                  </a:lnTo>
                  <a:lnTo>
                    <a:pt x="13197475" y="2190631"/>
                  </a:lnTo>
                  <a:lnTo>
                    <a:pt x="0" y="21906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3197475" cy="20382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FFFFF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que te recuerde algo que extrañas en este momento.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30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81937" y="775670"/>
            <a:ext cx="19451874" cy="8735660"/>
          </a:xfrm>
          <a:custGeom>
            <a:avLst/>
            <a:gdLst/>
            <a:ahLst/>
            <a:cxnLst/>
            <a:rect r="r" b="b" t="t" l="l"/>
            <a:pathLst>
              <a:path h="8735660" w="19451874">
                <a:moveTo>
                  <a:pt x="0" y="0"/>
                </a:moveTo>
                <a:lnTo>
                  <a:pt x="19451874" y="0"/>
                </a:lnTo>
                <a:lnTo>
                  <a:pt x="19451874" y="8735660"/>
                </a:lnTo>
                <a:lnTo>
                  <a:pt x="0" y="8735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36" r="0" b="-13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7521887" y="-1428806"/>
            <a:ext cx="3244227" cy="14994325"/>
          </a:xfrm>
          <a:custGeom>
            <a:avLst/>
            <a:gdLst/>
            <a:ahLst/>
            <a:cxnLst/>
            <a:rect r="r" b="b" t="t" l="l"/>
            <a:pathLst>
              <a:path h="14994325" w="3244227">
                <a:moveTo>
                  <a:pt x="0" y="0"/>
                </a:moveTo>
                <a:lnTo>
                  <a:pt x="3244227" y="0"/>
                </a:lnTo>
                <a:lnTo>
                  <a:pt x="3244227" y="14994325"/>
                </a:lnTo>
                <a:lnTo>
                  <a:pt x="0" y="14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0" t="0" r="-180" b="0"/>
            </a:stretch>
          </a:blip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70"/>
          <a:stretch>
            <a:fillRect/>
          </a:stretch>
        </p:blipFill>
        <p:spPr>
          <a:xfrm flipH="false" flipV="false" rot="0">
            <a:off x="10932697" y="1424421"/>
            <a:ext cx="7075477" cy="7949974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3034626" y="5712207"/>
            <a:ext cx="12218748" cy="938123"/>
            <a:chOff x="0" y="0"/>
            <a:chExt cx="16291664" cy="12508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291664" cy="1250831"/>
            </a:xfrm>
            <a:custGeom>
              <a:avLst/>
              <a:gdLst/>
              <a:ahLst/>
              <a:cxnLst/>
              <a:rect r="r" b="b" t="t" l="l"/>
              <a:pathLst>
                <a:path h="1250831" w="16291664">
                  <a:moveTo>
                    <a:pt x="0" y="0"/>
                  </a:moveTo>
                  <a:lnTo>
                    <a:pt x="16291664" y="0"/>
                  </a:lnTo>
                  <a:lnTo>
                    <a:pt x="16291664" y="1250831"/>
                  </a:lnTo>
                  <a:lnTo>
                    <a:pt x="0" y="12508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52400"/>
              <a:ext cx="16291664" cy="10984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CFCF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un sonido que realmente disfrutes.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709811">
            <a:off x="11872291" y="6545133"/>
            <a:ext cx="10212841" cy="8004314"/>
          </a:xfrm>
          <a:custGeom>
            <a:avLst/>
            <a:gdLst/>
            <a:ahLst/>
            <a:cxnLst/>
            <a:rect r="r" b="b" t="t" l="l"/>
            <a:pathLst>
              <a:path h="8004314" w="10212841">
                <a:moveTo>
                  <a:pt x="0" y="0"/>
                </a:moveTo>
                <a:lnTo>
                  <a:pt x="10212841" y="0"/>
                </a:lnTo>
                <a:lnTo>
                  <a:pt x="10212841" y="8004314"/>
                </a:lnTo>
                <a:lnTo>
                  <a:pt x="0" y="800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1" t="0" r="-9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184606">
            <a:off x="4936692" y="2768276"/>
            <a:ext cx="8299514" cy="2801086"/>
          </a:xfrm>
          <a:custGeom>
            <a:avLst/>
            <a:gdLst/>
            <a:ahLst/>
            <a:cxnLst/>
            <a:rect r="r" b="b" t="t" l="l"/>
            <a:pathLst>
              <a:path h="2801086" w="8299514">
                <a:moveTo>
                  <a:pt x="0" y="2801086"/>
                </a:moveTo>
                <a:lnTo>
                  <a:pt x="8299514" y="2801086"/>
                </a:lnTo>
                <a:lnTo>
                  <a:pt x="8299514" y="0"/>
                </a:lnTo>
                <a:lnTo>
                  <a:pt x="0" y="0"/>
                </a:lnTo>
                <a:lnTo>
                  <a:pt x="0" y="280108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458" r="0" b="-45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7464336" y="-975194"/>
            <a:ext cx="3244227" cy="14994325"/>
          </a:xfrm>
          <a:custGeom>
            <a:avLst/>
            <a:gdLst/>
            <a:ahLst/>
            <a:cxnLst/>
            <a:rect r="r" b="b" t="t" l="l"/>
            <a:pathLst>
              <a:path h="14994325" w="3244227">
                <a:moveTo>
                  <a:pt x="0" y="0"/>
                </a:moveTo>
                <a:lnTo>
                  <a:pt x="3244227" y="0"/>
                </a:lnTo>
                <a:lnTo>
                  <a:pt x="3244227" y="14994325"/>
                </a:lnTo>
                <a:lnTo>
                  <a:pt x="0" y="14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80" t="0" r="-18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825127">
            <a:off x="-6068297" y="9512743"/>
            <a:ext cx="15664329" cy="3529028"/>
          </a:xfrm>
          <a:custGeom>
            <a:avLst/>
            <a:gdLst/>
            <a:ahLst/>
            <a:cxnLst/>
            <a:rect r="r" b="b" t="t" l="l"/>
            <a:pathLst>
              <a:path h="3529028" w="15664329">
                <a:moveTo>
                  <a:pt x="0" y="0"/>
                </a:moveTo>
                <a:lnTo>
                  <a:pt x="15664329" y="0"/>
                </a:lnTo>
                <a:lnTo>
                  <a:pt x="15664329" y="3529028"/>
                </a:lnTo>
                <a:lnTo>
                  <a:pt x="0" y="3529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595" t="0" r="-659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825127">
            <a:off x="10879541" y="-1238275"/>
            <a:ext cx="15664329" cy="3529028"/>
          </a:xfrm>
          <a:custGeom>
            <a:avLst/>
            <a:gdLst/>
            <a:ahLst/>
            <a:cxnLst/>
            <a:rect r="r" b="b" t="t" l="l"/>
            <a:pathLst>
              <a:path h="3529028" w="15664329">
                <a:moveTo>
                  <a:pt x="0" y="0"/>
                </a:moveTo>
                <a:lnTo>
                  <a:pt x="15664329" y="0"/>
                </a:lnTo>
                <a:lnTo>
                  <a:pt x="15664329" y="3529028"/>
                </a:lnTo>
                <a:lnTo>
                  <a:pt x="0" y="3529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595" t="0" r="-65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739584" y="-2508584"/>
            <a:ext cx="8105212" cy="6352460"/>
          </a:xfrm>
          <a:custGeom>
            <a:avLst/>
            <a:gdLst/>
            <a:ahLst/>
            <a:cxnLst/>
            <a:rect r="r" b="b" t="t" l="l"/>
            <a:pathLst>
              <a:path h="6352460" w="8105212">
                <a:moveTo>
                  <a:pt x="0" y="0"/>
                </a:moveTo>
                <a:lnTo>
                  <a:pt x="8105212" y="0"/>
                </a:lnTo>
                <a:lnTo>
                  <a:pt x="8105212" y="6352460"/>
                </a:lnTo>
                <a:lnTo>
                  <a:pt x="0" y="6352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5" t="0" r="-115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879142" y="6165818"/>
            <a:ext cx="13064353" cy="938123"/>
            <a:chOff x="0" y="0"/>
            <a:chExt cx="17419137" cy="12508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419137" cy="1250831"/>
            </a:xfrm>
            <a:custGeom>
              <a:avLst/>
              <a:gdLst/>
              <a:ahLst/>
              <a:cxnLst/>
              <a:rect r="r" b="b" t="t" l="l"/>
              <a:pathLst>
                <a:path h="1250831" w="17419137">
                  <a:moveTo>
                    <a:pt x="0" y="0"/>
                  </a:moveTo>
                  <a:lnTo>
                    <a:pt x="17419137" y="0"/>
                  </a:lnTo>
                  <a:lnTo>
                    <a:pt x="17419137" y="1250831"/>
                  </a:lnTo>
                  <a:lnTo>
                    <a:pt x="0" y="12508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52400"/>
              <a:ext cx="17419137" cy="10984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CFCF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que te recuerde a tu familia.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6445698" y="667646"/>
            <a:ext cx="5931243" cy="4114800"/>
          </a:xfrm>
          <a:custGeom>
            <a:avLst/>
            <a:gdLst/>
            <a:ahLst/>
            <a:cxnLst/>
            <a:rect r="r" b="b" t="t" l="l"/>
            <a:pathLst>
              <a:path h="4114800" w="5931243">
                <a:moveTo>
                  <a:pt x="0" y="0"/>
                </a:moveTo>
                <a:lnTo>
                  <a:pt x="5931243" y="0"/>
                </a:lnTo>
                <a:lnTo>
                  <a:pt x="59312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7E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11436" y="496145"/>
            <a:ext cx="19510872" cy="8762155"/>
          </a:xfrm>
          <a:custGeom>
            <a:avLst/>
            <a:gdLst/>
            <a:ahLst/>
            <a:cxnLst/>
            <a:rect r="r" b="b" t="t" l="l"/>
            <a:pathLst>
              <a:path h="8762155" w="19510872">
                <a:moveTo>
                  <a:pt x="0" y="0"/>
                </a:moveTo>
                <a:lnTo>
                  <a:pt x="19510872" y="0"/>
                </a:lnTo>
                <a:lnTo>
                  <a:pt x="19510872" y="8762155"/>
                </a:lnTo>
                <a:lnTo>
                  <a:pt x="0" y="8762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52" r="0" b="-1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7521887" y="-1428806"/>
            <a:ext cx="3244227" cy="14994325"/>
          </a:xfrm>
          <a:custGeom>
            <a:avLst/>
            <a:gdLst/>
            <a:ahLst/>
            <a:cxnLst/>
            <a:rect r="r" b="b" t="t" l="l"/>
            <a:pathLst>
              <a:path h="14994325" w="3244227">
                <a:moveTo>
                  <a:pt x="0" y="0"/>
                </a:moveTo>
                <a:lnTo>
                  <a:pt x="3244227" y="0"/>
                </a:lnTo>
                <a:lnTo>
                  <a:pt x="3244227" y="14994325"/>
                </a:lnTo>
                <a:lnTo>
                  <a:pt x="0" y="14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0" t="0" r="-18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176386" y="1750841"/>
            <a:ext cx="7935229" cy="2294002"/>
          </a:xfrm>
          <a:custGeom>
            <a:avLst/>
            <a:gdLst/>
            <a:ahLst/>
            <a:cxnLst/>
            <a:rect r="r" b="b" t="t" l="l"/>
            <a:pathLst>
              <a:path h="2294002" w="7935229">
                <a:moveTo>
                  <a:pt x="0" y="0"/>
                </a:moveTo>
                <a:lnTo>
                  <a:pt x="7935229" y="0"/>
                </a:lnTo>
                <a:lnTo>
                  <a:pt x="7935229" y="2294002"/>
                </a:lnTo>
                <a:lnTo>
                  <a:pt x="0" y="2294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41" t="0" r="-141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47282" y="5636441"/>
            <a:ext cx="2256662" cy="2253841"/>
          </a:xfrm>
          <a:custGeom>
            <a:avLst/>
            <a:gdLst/>
            <a:ahLst/>
            <a:cxnLst/>
            <a:rect r="r" b="b" t="t" l="l"/>
            <a:pathLst>
              <a:path h="2253841" w="2256662">
                <a:moveTo>
                  <a:pt x="0" y="0"/>
                </a:moveTo>
                <a:lnTo>
                  <a:pt x="2256662" y="0"/>
                </a:lnTo>
                <a:lnTo>
                  <a:pt x="2256662" y="2253841"/>
                </a:lnTo>
                <a:lnTo>
                  <a:pt x="0" y="22538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8" t="0" r="-148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33225" y="5005459"/>
            <a:ext cx="1872958" cy="1870617"/>
          </a:xfrm>
          <a:custGeom>
            <a:avLst/>
            <a:gdLst/>
            <a:ahLst/>
            <a:cxnLst/>
            <a:rect r="r" b="b" t="t" l="l"/>
            <a:pathLst>
              <a:path h="1870617" w="1872958">
                <a:moveTo>
                  <a:pt x="0" y="0"/>
                </a:moveTo>
                <a:lnTo>
                  <a:pt x="1872958" y="0"/>
                </a:lnTo>
                <a:lnTo>
                  <a:pt x="1872958" y="1870617"/>
                </a:lnTo>
                <a:lnTo>
                  <a:pt x="0" y="18706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62" r="0" b="-62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517025" y="5413037"/>
            <a:ext cx="9898106" cy="1642973"/>
            <a:chOff x="0" y="0"/>
            <a:chExt cx="13197475" cy="219063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197475" cy="2190631"/>
            </a:xfrm>
            <a:custGeom>
              <a:avLst/>
              <a:gdLst/>
              <a:ahLst/>
              <a:cxnLst/>
              <a:rect r="r" b="b" t="t" l="l"/>
              <a:pathLst>
                <a:path h="2190631" w="13197475">
                  <a:moveTo>
                    <a:pt x="0" y="0"/>
                  </a:moveTo>
                  <a:lnTo>
                    <a:pt x="13197475" y="0"/>
                  </a:lnTo>
                  <a:lnTo>
                    <a:pt x="13197475" y="2190631"/>
                  </a:lnTo>
                  <a:lnTo>
                    <a:pt x="0" y="21906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52400"/>
              <a:ext cx="13197475" cy="20382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CFCF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que quieras compartir y que aún no hayas hecho.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8025956" y="1650373"/>
            <a:ext cx="2236089" cy="2494939"/>
          </a:xfrm>
          <a:custGeom>
            <a:avLst/>
            <a:gdLst/>
            <a:ahLst/>
            <a:cxnLst/>
            <a:rect r="r" b="b" t="t" l="l"/>
            <a:pathLst>
              <a:path h="2494939" w="2236089">
                <a:moveTo>
                  <a:pt x="0" y="0"/>
                </a:moveTo>
                <a:lnTo>
                  <a:pt x="2236089" y="0"/>
                </a:lnTo>
                <a:lnTo>
                  <a:pt x="2236089" y="2494938"/>
                </a:lnTo>
                <a:lnTo>
                  <a:pt x="0" y="2494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53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9761" y="548323"/>
            <a:ext cx="17988239" cy="9190355"/>
          </a:xfrm>
          <a:custGeom>
            <a:avLst/>
            <a:gdLst/>
            <a:ahLst/>
            <a:cxnLst/>
            <a:rect r="r" b="b" t="t" l="l"/>
            <a:pathLst>
              <a:path h="9190355" w="17988239">
                <a:moveTo>
                  <a:pt x="0" y="0"/>
                </a:moveTo>
                <a:lnTo>
                  <a:pt x="17988239" y="0"/>
                </a:lnTo>
                <a:lnTo>
                  <a:pt x="17988239" y="9190355"/>
                </a:lnTo>
                <a:lnTo>
                  <a:pt x="0" y="9190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98" r="0" b="-9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7413884" y="448267"/>
            <a:ext cx="2907273" cy="13436976"/>
          </a:xfrm>
          <a:custGeom>
            <a:avLst/>
            <a:gdLst/>
            <a:ahLst/>
            <a:cxnLst/>
            <a:rect r="r" b="b" t="t" l="l"/>
            <a:pathLst>
              <a:path h="13436976" w="2907273">
                <a:moveTo>
                  <a:pt x="0" y="0"/>
                </a:moveTo>
                <a:lnTo>
                  <a:pt x="2907273" y="0"/>
                </a:lnTo>
                <a:lnTo>
                  <a:pt x="2907273" y="13436976"/>
                </a:lnTo>
                <a:lnTo>
                  <a:pt x="0" y="13436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16" t="0" r="-116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642257" y="6638126"/>
            <a:ext cx="9898106" cy="1642973"/>
            <a:chOff x="0" y="0"/>
            <a:chExt cx="13197475" cy="219063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197475" cy="2190631"/>
            </a:xfrm>
            <a:custGeom>
              <a:avLst/>
              <a:gdLst/>
              <a:ahLst/>
              <a:cxnLst/>
              <a:rect r="r" b="b" t="t" l="l"/>
              <a:pathLst>
                <a:path h="2190631" w="13197475">
                  <a:moveTo>
                    <a:pt x="0" y="0"/>
                  </a:moveTo>
                  <a:lnTo>
                    <a:pt x="13197475" y="0"/>
                  </a:lnTo>
                  <a:lnTo>
                    <a:pt x="13197475" y="2190631"/>
                  </a:lnTo>
                  <a:lnTo>
                    <a:pt x="0" y="21906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152400"/>
              <a:ext cx="13197475" cy="20382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FFFFF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que te haga sentir como en casa.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469791" y="1598319"/>
            <a:ext cx="3348418" cy="4114800"/>
          </a:xfrm>
          <a:custGeom>
            <a:avLst/>
            <a:gdLst/>
            <a:ahLst/>
            <a:cxnLst/>
            <a:rect r="r" b="b" t="t" l="l"/>
            <a:pathLst>
              <a:path h="4114800" w="3348418">
                <a:moveTo>
                  <a:pt x="0" y="0"/>
                </a:moveTo>
                <a:lnTo>
                  <a:pt x="3348418" y="0"/>
                </a:lnTo>
                <a:lnTo>
                  <a:pt x="3348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53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0593" y="829687"/>
            <a:ext cx="16886813" cy="8627626"/>
          </a:xfrm>
          <a:custGeom>
            <a:avLst/>
            <a:gdLst/>
            <a:ahLst/>
            <a:cxnLst/>
            <a:rect r="r" b="b" t="t" l="l"/>
            <a:pathLst>
              <a:path h="8627626" w="16886813">
                <a:moveTo>
                  <a:pt x="0" y="0"/>
                </a:moveTo>
                <a:lnTo>
                  <a:pt x="16886813" y="0"/>
                </a:lnTo>
                <a:lnTo>
                  <a:pt x="16886813" y="8627626"/>
                </a:lnTo>
                <a:lnTo>
                  <a:pt x="0" y="8627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9" r="0" b="-11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8762" y="4035544"/>
            <a:ext cx="1257358" cy="2593571"/>
          </a:xfrm>
          <a:custGeom>
            <a:avLst/>
            <a:gdLst/>
            <a:ahLst/>
            <a:cxnLst/>
            <a:rect r="r" b="b" t="t" l="l"/>
            <a:pathLst>
              <a:path h="2593571" w="1257358">
                <a:moveTo>
                  <a:pt x="0" y="0"/>
                </a:moveTo>
                <a:lnTo>
                  <a:pt x="1257358" y="0"/>
                </a:lnTo>
                <a:lnTo>
                  <a:pt x="1257358" y="2593571"/>
                </a:lnTo>
                <a:lnTo>
                  <a:pt x="0" y="25935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9006" t="0" r="-239006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5644783" y="4116940"/>
            <a:ext cx="1257358" cy="2593571"/>
          </a:xfrm>
          <a:custGeom>
            <a:avLst/>
            <a:gdLst/>
            <a:ahLst/>
            <a:cxnLst/>
            <a:rect r="r" b="b" t="t" l="l"/>
            <a:pathLst>
              <a:path h="2593571" w="1257358">
                <a:moveTo>
                  <a:pt x="1257358" y="0"/>
                </a:moveTo>
                <a:lnTo>
                  <a:pt x="0" y="0"/>
                </a:lnTo>
                <a:lnTo>
                  <a:pt x="0" y="2593571"/>
                </a:lnTo>
                <a:lnTo>
                  <a:pt x="1257358" y="2593571"/>
                </a:lnTo>
                <a:lnTo>
                  <a:pt x="125735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9006" t="0" r="-239006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90071" y="3679770"/>
            <a:ext cx="14483391" cy="2949345"/>
          </a:xfrm>
          <a:custGeom>
            <a:avLst/>
            <a:gdLst/>
            <a:ahLst/>
            <a:cxnLst/>
            <a:rect r="r" b="b" t="t" l="l"/>
            <a:pathLst>
              <a:path h="2949345" w="14483391">
                <a:moveTo>
                  <a:pt x="0" y="0"/>
                </a:moveTo>
                <a:lnTo>
                  <a:pt x="14483391" y="0"/>
                </a:lnTo>
                <a:lnTo>
                  <a:pt x="14483391" y="2949345"/>
                </a:lnTo>
                <a:lnTo>
                  <a:pt x="0" y="294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689" r="0" b="-689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10049" y="3679770"/>
            <a:ext cx="11643434" cy="3624072"/>
            <a:chOff x="0" y="0"/>
            <a:chExt cx="15524579" cy="48320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524578" cy="4832096"/>
            </a:xfrm>
            <a:custGeom>
              <a:avLst/>
              <a:gdLst/>
              <a:ahLst/>
              <a:cxnLst/>
              <a:rect r="r" b="b" t="t" l="l"/>
              <a:pathLst>
                <a:path h="4832096" w="15524578">
                  <a:moveTo>
                    <a:pt x="0" y="0"/>
                  </a:moveTo>
                  <a:lnTo>
                    <a:pt x="15524578" y="0"/>
                  </a:lnTo>
                  <a:lnTo>
                    <a:pt x="15524578" y="4832096"/>
                  </a:lnTo>
                  <a:lnTo>
                    <a:pt x="0" y="48320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228600"/>
              <a:ext cx="15524579" cy="460349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8460"/>
                </a:lnSpc>
              </a:pPr>
              <a:r>
                <a:rPr lang="en-US" sz="9000">
                  <a:solidFill>
                    <a:srgbClr val="173057"/>
                  </a:solidFill>
                  <a:latin typeface="Pagkaki"/>
                  <a:ea typeface="Pagkaki"/>
                  <a:cs typeface="Pagkaki"/>
                  <a:sym typeface="Pagkaki"/>
                </a:rPr>
                <a:t>¿QUÉ MÁS DEBERÍA SABER SOBRE TI?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7748117" y="-4679595"/>
            <a:ext cx="2791767" cy="12903123"/>
          </a:xfrm>
          <a:custGeom>
            <a:avLst/>
            <a:gdLst/>
            <a:ahLst/>
            <a:cxnLst/>
            <a:rect r="r" b="b" t="t" l="l"/>
            <a:pathLst>
              <a:path h="12903123" w="2791767">
                <a:moveTo>
                  <a:pt x="0" y="0"/>
                </a:moveTo>
                <a:lnTo>
                  <a:pt x="2791767" y="0"/>
                </a:lnTo>
                <a:lnTo>
                  <a:pt x="2791767" y="12903123"/>
                </a:lnTo>
                <a:lnTo>
                  <a:pt x="0" y="12903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1" t="0" r="-1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611220" y="3350438"/>
            <a:ext cx="8801937" cy="8482867"/>
          </a:xfrm>
          <a:custGeom>
            <a:avLst/>
            <a:gdLst/>
            <a:ahLst/>
            <a:cxnLst/>
            <a:rect r="r" b="b" t="t" l="l"/>
            <a:pathLst>
              <a:path h="8482867" w="8801937">
                <a:moveTo>
                  <a:pt x="0" y="0"/>
                </a:moveTo>
                <a:lnTo>
                  <a:pt x="8801937" y="0"/>
                </a:lnTo>
                <a:lnTo>
                  <a:pt x="8801937" y="8482867"/>
                </a:lnTo>
                <a:lnTo>
                  <a:pt x="0" y="8482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0" t="0" r="-8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615559" y="4579180"/>
            <a:ext cx="3528441" cy="4114800"/>
          </a:xfrm>
          <a:custGeom>
            <a:avLst/>
            <a:gdLst/>
            <a:ahLst/>
            <a:cxnLst/>
            <a:rect r="r" b="b" t="t" l="l"/>
            <a:pathLst>
              <a:path h="4114800" w="3528441">
                <a:moveTo>
                  <a:pt x="0" y="0"/>
                </a:moveTo>
                <a:lnTo>
                  <a:pt x="3528441" y="0"/>
                </a:lnTo>
                <a:lnTo>
                  <a:pt x="35284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75" t="0" r="-75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600535" y="5870400"/>
            <a:ext cx="13092611" cy="57150"/>
            <a:chOff x="0" y="0"/>
            <a:chExt cx="17456815" cy="76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456786" cy="76200"/>
            </a:xfrm>
            <a:custGeom>
              <a:avLst/>
              <a:gdLst/>
              <a:ahLst/>
              <a:cxnLst/>
              <a:rect r="r" b="b" t="t" l="l"/>
              <a:pathLst>
                <a:path h="76200" w="17456786">
                  <a:moveTo>
                    <a:pt x="190500" y="0"/>
                  </a:moveTo>
                  <a:lnTo>
                    <a:pt x="266700" y="0"/>
                  </a:lnTo>
                  <a:cubicBezTo>
                    <a:pt x="287782" y="0"/>
                    <a:pt x="304800" y="17018"/>
                    <a:pt x="304800" y="38100"/>
                  </a:cubicBezTo>
                  <a:cubicBezTo>
                    <a:pt x="304800" y="59182"/>
                    <a:pt x="287782" y="76200"/>
                    <a:pt x="266700" y="76200"/>
                  </a:cubicBezTo>
                  <a:lnTo>
                    <a:pt x="190500" y="76200"/>
                  </a:lnTo>
                  <a:cubicBezTo>
                    <a:pt x="169418" y="76200"/>
                    <a:pt x="152400" y="59182"/>
                    <a:pt x="152400" y="38100"/>
                  </a:cubicBezTo>
                  <a:cubicBezTo>
                    <a:pt x="152400" y="17018"/>
                    <a:pt x="169418" y="0"/>
                    <a:pt x="190500" y="0"/>
                  </a:cubicBezTo>
                  <a:close/>
                  <a:moveTo>
                    <a:pt x="342900" y="0"/>
                  </a:moveTo>
                  <a:lnTo>
                    <a:pt x="419100" y="0"/>
                  </a:lnTo>
                  <a:cubicBezTo>
                    <a:pt x="440182" y="0"/>
                    <a:pt x="457200" y="17018"/>
                    <a:pt x="457200" y="38100"/>
                  </a:cubicBezTo>
                  <a:cubicBezTo>
                    <a:pt x="457200" y="59182"/>
                    <a:pt x="440182" y="76200"/>
                    <a:pt x="419100" y="76200"/>
                  </a:cubicBezTo>
                  <a:lnTo>
                    <a:pt x="342900" y="76200"/>
                  </a:lnTo>
                  <a:cubicBezTo>
                    <a:pt x="321818" y="76200"/>
                    <a:pt x="304800" y="59182"/>
                    <a:pt x="304800" y="38100"/>
                  </a:cubicBezTo>
                  <a:cubicBezTo>
                    <a:pt x="304800" y="17018"/>
                    <a:pt x="321818" y="0"/>
                    <a:pt x="342900" y="0"/>
                  </a:cubicBezTo>
                  <a:close/>
                  <a:moveTo>
                    <a:pt x="495300" y="0"/>
                  </a:moveTo>
                  <a:lnTo>
                    <a:pt x="571500" y="0"/>
                  </a:lnTo>
                  <a:cubicBezTo>
                    <a:pt x="592582" y="0"/>
                    <a:pt x="609600" y="17018"/>
                    <a:pt x="609600" y="38100"/>
                  </a:cubicBezTo>
                  <a:cubicBezTo>
                    <a:pt x="609600" y="59182"/>
                    <a:pt x="592582" y="76200"/>
                    <a:pt x="571500" y="76200"/>
                  </a:cubicBezTo>
                  <a:lnTo>
                    <a:pt x="495300" y="76200"/>
                  </a:lnTo>
                  <a:cubicBezTo>
                    <a:pt x="474218" y="76200"/>
                    <a:pt x="457200" y="59182"/>
                    <a:pt x="457200" y="38100"/>
                  </a:cubicBezTo>
                  <a:cubicBezTo>
                    <a:pt x="457200" y="17018"/>
                    <a:pt x="474218" y="0"/>
                    <a:pt x="495300" y="0"/>
                  </a:cubicBezTo>
                  <a:close/>
                  <a:moveTo>
                    <a:pt x="647700" y="0"/>
                  </a:moveTo>
                  <a:lnTo>
                    <a:pt x="723900" y="0"/>
                  </a:lnTo>
                  <a:cubicBezTo>
                    <a:pt x="744982" y="0"/>
                    <a:pt x="762000" y="17018"/>
                    <a:pt x="762000" y="38100"/>
                  </a:cubicBezTo>
                  <a:cubicBezTo>
                    <a:pt x="762000" y="59182"/>
                    <a:pt x="744982" y="76200"/>
                    <a:pt x="723900" y="76200"/>
                  </a:cubicBezTo>
                  <a:lnTo>
                    <a:pt x="647700" y="76200"/>
                  </a:lnTo>
                  <a:cubicBezTo>
                    <a:pt x="626618" y="76200"/>
                    <a:pt x="609600" y="59182"/>
                    <a:pt x="609600" y="38100"/>
                  </a:cubicBezTo>
                  <a:cubicBezTo>
                    <a:pt x="609600" y="17018"/>
                    <a:pt x="626618" y="0"/>
                    <a:pt x="647700" y="0"/>
                  </a:cubicBezTo>
                  <a:close/>
                  <a:moveTo>
                    <a:pt x="800100" y="0"/>
                  </a:moveTo>
                  <a:lnTo>
                    <a:pt x="876300" y="0"/>
                  </a:lnTo>
                  <a:cubicBezTo>
                    <a:pt x="897382" y="0"/>
                    <a:pt x="914400" y="17018"/>
                    <a:pt x="914400" y="38100"/>
                  </a:cubicBezTo>
                  <a:cubicBezTo>
                    <a:pt x="914400" y="59182"/>
                    <a:pt x="897382" y="76200"/>
                    <a:pt x="876300" y="76200"/>
                  </a:cubicBezTo>
                  <a:lnTo>
                    <a:pt x="800100" y="76200"/>
                  </a:lnTo>
                  <a:cubicBezTo>
                    <a:pt x="779018" y="76200"/>
                    <a:pt x="762000" y="59182"/>
                    <a:pt x="762000" y="38100"/>
                  </a:cubicBezTo>
                  <a:cubicBezTo>
                    <a:pt x="762000" y="17018"/>
                    <a:pt x="779018" y="0"/>
                    <a:pt x="800100" y="0"/>
                  </a:cubicBezTo>
                  <a:close/>
                  <a:moveTo>
                    <a:pt x="952500" y="0"/>
                  </a:moveTo>
                  <a:lnTo>
                    <a:pt x="1028700" y="0"/>
                  </a:lnTo>
                  <a:cubicBezTo>
                    <a:pt x="1049782" y="0"/>
                    <a:pt x="1066800" y="17018"/>
                    <a:pt x="1066800" y="38100"/>
                  </a:cubicBezTo>
                  <a:cubicBezTo>
                    <a:pt x="1066800" y="59182"/>
                    <a:pt x="1049782" y="76200"/>
                    <a:pt x="1028700" y="76200"/>
                  </a:cubicBezTo>
                  <a:lnTo>
                    <a:pt x="952500" y="76200"/>
                  </a:lnTo>
                  <a:cubicBezTo>
                    <a:pt x="931418" y="76200"/>
                    <a:pt x="914400" y="59182"/>
                    <a:pt x="914400" y="38100"/>
                  </a:cubicBezTo>
                  <a:cubicBezTo>
                    <a:pt x="914400" y="17018"/>
                    <a:pt x="931418" y="0"/>
                    <a:pt x="952500" y="0"/>
                  </a:cubicBezTo>
                  <a:close/>
                  <a:moveTo>
                    <a:pt x="1104900" y="0"/>
                  </a:moveTo>
                  <a:lnTo>
                    <a:pt x="1181100" y="0"/>
                  </a:lnTo>
                  <a:cubicBezTo>
                    <a:pt x="1202182" y="0"/>
                    <a:pt x="1219200" y="17018"/>
                    <a:pt x="1219200" y="38100"/>
                  </a:cubicBezTo>
                  <a:cubicBezTo>
                    <a:pt x="1219200" y="59182"/>
                    <a:pt x="1202182" y="76200"/>
                    <a:pt x="1181100" y="76200"/>
                  </a:cubicBezTo>
                  <a:lnTo>
                    <a:pt x="1104900" y="76200"/>
                  </a:lnTo>
                  <a:cubicBezTo>
                    <a:pt x="1083818" y="76200"/>
                    <a:pt x="1066800" y="59182"/>
                    <a:pt x="1066800" y="38100"/>
                  </a:cubicBezTo>
                  <a:cubicBezTo>
                    <a:pt x="1066800" y="17018"/>
                    <a:pt x="1083818" y="0"/>
                    <a:pt x="1104900" y="0"/>
                  </a:cubicBezTo>
                  <a:close/>
                  <a:moveTo>
                    <a:pt x="1257300" y="0"/>
                  </a:moveTo>
                  <a:lnTo>
                    <a:pt x="1333500" y="0"/>
                  </a:lnTo>
                  <a:cubicBezTo>
                    <a:pt x="1354582" y="0"/>
                    <a:pt x="1371600" y="17018"/>
                    <a:pt x="1371600" y="38100"/>
                  </a:cubicBezTo>
                  <a:cubicBezTo>
                    <a:pt x="1371600" y="59182"/>
                    <a:pt x="1354582" y="76200"/>
                    <a:pt x="1333500" y="76200"/>
                  </a:cubicBezTo>
                  <a:lnTo>
                    <a:pt x="1257300" y="76200"/>
                  </a:lnTo>
                  <a:cubicBezTo>
                    <a:pt x="1236218" y="76200"/>
                    <a:pt x="1219200" y="59182"/>
                    <a:pt x="1219200" y="38100"/>
                  </a:cubicBezTo>
                  <a:cubicBezTo>
                    <a:pt x="1219200" y="17018"/>
                    <a:pt x="1236218" y="0"/>
                    <a:pt x="1257300" y="0"/>
                  </a:cubicBezTo>
                  <a:close/>
                  <a:moveTo>
                    <a:pt x="1409700" y="0"/>
                  </a:moveTo>
                  <a:lnTo>
                    <a:pt x="1485900" y="0"/>
                  </a:lnTo>
                  <a:cubicBezTo>
                    <a:pt x="1506982" y="0"/>
                    <a:pt x="1524000" y="17018"/>
                    <a:pt x="1524000" y="38100"/>
                  </a:cubicBezTo>
                  <a:cubicBezTo>
                    <a:pt x="1524000" y="59182"/>
                    <a:pt x="1506982" y="76200"/>
                    <a:pt x="1485900" y="76200"/>
                  </a:cubicBezTo>
                  <a:lnTo>
                    <a:pt x="1409700" y="76200"/>
                  </a:lnTo>
                  <a:cubicBezTo>
                    <a:pt x="1388618" y="76200"/>
                    <a:pt x="1371600" y="59182"/>
                    <a:pt x="1371600" y="38100"/>
                  </a:cubicBezTo>
                  <a:cubicBezTo>
                    <a:pt x="1371600" y="17018"/>
                    <a:pt x="1388618" y="0"/>
                    <a:pt x="1409700" y="0"/>
                  </a:cubicBezTo>
                  <a:close/>
                  <a:moveTo>
                    <a:pt x="1562100" y="0"/>
                  </a:moveTo>
                  <a:lnTo>
                    <a:pt x="1638300" y="0"/>
                  </a:lnTo>
                  <a:cubicBezTo>
                    <a:pt x="1659382" y="0"/>
                    <a:pt x="1676400" y="17018"/>
                    <a:pt x="1676400" y="38100"/>
                  </a:cubicBezTo>
                  <a:cubicBezTo>
                    <a:pt x="1676400" y="59182"/>
                    <a:pt x="1659382" y="76200"/>
                    <a:pt x="1638300" y="76200"/>
                  </a:cubicBezTo>
                  <a:lnTo>
                    <a:pt x="1562100" y="76200"/>
                  </a:lnTo>
                  <a:cubicBezTo>
                    <a:pt x="1541018" y="76200"/>
                    <a:pt x="1524000" y="59182"/>
                    <a:pt x="1524000" y="38100"/>
                  </a:cubicBezTo>
                  <a:cubicBezTo>
                    <a:pt x="1524000" y="17018"/>
                    <a:pt x="1541018" y="0"/>
                    <a:pt x="1562100" y="0"/>
                  </a:cubicBezTo>
                  <a:close/>
                  <a:moveTo>
                    <a:pt x="1714500" y="0"/>
                  </a:moveTo>
                  <a:lnTo>
                    <a:pt x="1790700" y="0"/>
                  </a:lnTo>
                  <a:cubicBezTo>
                    <a:pt x="1811782" y="0"/>
                    <a:pt x="1828800" y="17018"/>
                    <a:pt x="1828800" y="38100"/>
                  </a:cubicBezTo>
                  <a:cubicBezTo>
                    <a:pt x="1828800" y="59182"/>
                    <a:pt x="1811782" y="76200"/>
                    <a:pt x="1790700" y="76200"/>
                  </a:cubicBezTo>
                  <a:lnTo>
                    <a:pt x="1714500" y="76200"/>
                  </a:lnTo>
                  <a:cubicBezTo>
                    <a:pt x="1693418" y="76200"/>
                    <a:pt x="1676400" y="59182"/>
                    <a:pt x="1676400" y="38100"/>
                  </a:cubicBezTo>
                  <a:cubicBezTo>
                    <a:pt x="1676400" y="17018"/>
                    <a:pt x="1693418" y="0"/>
                    <a:pt x="1714500" y="0"/>
                  </a:cubicBezTo>
                  <a:close/>
                  <a:moveTo>
                    <a:pt x="1866900" y="0"/>
                  </a:moveTo>
                  <a:lnTo>
                    <a:pt x="1943100" y="0"/>
                  </a:lnTo>
                  <a:cubicBezTo>
                    <a:pt x="1964182" y="0"/>
                    <a:pt x="1981200" y="17018"/>
                    <a:pt x="1981200" y="38100"/>
                  </a:cubicBezTo>
                  <a:cubicBezTo>
                    <a:pt x="1981200" y="59182"/>
                    <a:pt x="1964182" y="76200"/>
                    <a:pt x="1943100" y="76200"/>
                  </a:cubicBezTo>
                  <a:lnTo>
                    <a:pt x="1866900" y="76200"/>
                  </a:lnTo>
                  <a:cubicBezTo>
                    <a:pt x="1845818" y="76200"/>
                    <a:pt x="1828800" y="59182"/>
                    <a:pt x="1828800" y="38100"/>
                  </a:cubicBezTo>
                  <a:cubicBezTo>
                    <a:pt x="1828800" y="17018"/>
                    <a:pt x="1845818" y="0"/>
                    <a:pt x="1866900" y="0"/>
                  </a:cubicBezTo>
                  <a:close/>
                  <a:moveTo>
                    <a:pt x="2019300" y="0"/>
                  </a:moveTo>
                  <a:lnTo>
                    <a:pt x="2095500" y="0"/>
                  </a:lnTo>
                  <a:cubicBezTo>
                    <a:pt x="2116582" y="0"/>
                    <a:pt x="2133600" y="17018"/>
                    <a:pt x="2133600" y="38100"/>
                  </a:cubicBezTo>
                  <a:cubicBezTo>
                    <a:pt x="2133600" y="59182"/>
                    <a:pt x="2116582" y="76200"/>
                    <a:pt x="2095500" y="76200"/>
                  </a:cubicBezTo>
                  <a:lnTo>
                    <a:pt x="2019300" y="76200"/>
                  </a:lnTo>
                  <a:cubicBezTo>
                    <a:pt x="1998218" y="76200"/>
                    <a:pt x="1981200" y="59182"/>
                    <a:pt x="1981200" y="38100"/>
                  </a:cubicBezTo>
                  <a:cubicBezTo>
                    <a:pt x="1981200" y="17018"/>
                    <a:pt x="1998218" y="0"/>
                    <a:pt x="2019300" y="0"/>
                  </a:cubicBezTo>
                  <a:close/>
                  <a:moveTo>
                    <a:pt x="2171700" y="0"/>
                  </a:moveTo>
                  <a:lnTo>
                    <a:pt x="2247900" y="0"/>
                  </a:lnTo>
                  <a:cubicBezTo>
                    <a:pt x="2268982" y="0"/>
                    <a:pt x="2286000" y="17018"/>
                    <a:pt x="2286000" y="38100"/>
                  </a:cubicBezTo>
                  <a:cubicBezTo>
                    <a:pt x="2286000" y="59182"/>
                    <a:pt x="2268982" y="76200"/>
                    <a:pt x="2247900" y="76200"/>
                  </a:cubicBezTo>
                  <a:lnTo>
                    <a:pt x="2171700" y="76200"/>
                  </a:lnTo>
                  <a:cubicBezTo>
                    <a:pt x="2150618" y="76200"/>
                    <a:pt x="2133600" y="59182"/>
                    <a:pt x="2133600" y="38100"/>
                  </a:cubicBezTo>
                  <a:cubicBezTo>
                    <a:pt x="2133600" y="17018"/>
                    <a:pt x="2150618" y="0"/>
                    <a:pt x="2171700" y="0"/>
                  </a:cubicBezTo>
                  <a:close/>
                  <a:moveTo>
                    <a:pt x="2324100" y="0"/>
                  </a:moveTo>
                  <a:lnTo>
                    <a:pt x="2400300" y="0"/>
                  </a:lnTo>
                  <a:cubicBezTo>
                    <a:pt x="2421382" y="0"/>
                    <a:pt x="2438400" y="17018"/>
                    <a:pt x="2438400" y="38100"/>
                  </a:cubicBezTo>
                  <a:cubicBezTo>
                    <a:pt x="2438400" y="59182"/>
                    <a:pt x="2421382" y="76200"/>
                    <a:pt x="2400300" y="76200"/>
                  </a:cubicBezTo>
                  <a:lnTo>
                    <a:pt x="2324100" y="76200"/>
                  </a:lnTo>
                  <a:cubicBezTo>
                    <a:pt x="2303018" y="76200"/>
                    <a:pt x="2286000" y="59182"/>
                    <a:pt x="2286000" y="38100"/>
                  </a:cubicBezTo>
                  <a:cubicBezTo>
                    <a:pt x="2286000" y="17018"/>
                    <a:pt x="2303018" y="0"/>
                    <a:pt x="2324100" y="0"/>
                  </a:cubicBezTo>
                  <a:close/>
                  <a:moveTo>
                    <a:pt x="2476500" y="0"/>
                  </a:moveTo>
                  <a:lnTo>
                    <a:pt x="2552700" y="0"/>
                  </a:lnTo>
                  <a:cubicBezTo>
                    <a:pt x="2573782" y="0"/>
                    <a:pt x="2590800" y="17018"/>
                    <a:pt x="2590800" y="38100"/>
                  </a:cubicBezTo>
                  <a:cubicBezTo>
                    <a:pt x="2590800" y="59182"/>
                    <a:pt x="2573782" y="76200"/>
                    <a:pt x="2552700" y="76200"/>
                  </a:cubicBezTo>
                  <a:lnTo>
                    <a:pt x="2476500" y="76200"/>
                  </a:lnTo>
                  <a:cubicBezTo>
                    <a:pt x="2455418" y="76200"/>
                    <a:pt x="2438400" y="59182"/>
                    <a:pt x="2438400" y="38100"/>
                  </a:cubicBezTo>
                  <a:cubicBezTo>
                    <a:pt x="2438400" y="17018"/>
                    <a:pt x="2455418" y="0"/>
                    <a:pt x="2476500" y="0"/>
                  </a:cubicBezTo>
                  <a:close/>
                  <a:moveTo>
                    <a:pt x="2628900" y="0"/>
                  </a:moveTo>
                  <a:lnTo>
                    <a:pt x="2705100" y="0"/>
                  </a:lnTo>
                  <a:cubicBezTo>
                    <a:pt x="2726182" y="0"/>
                    <a:pt x="2743200" y="17018"/>
                    <a:pt x="2743200" y="38100"/>
                  </a:cubicBezTo>
                  <a:cubicBezTo>
                    <a:pt x="2743200" y="59182"/>
                    <a:pt x="2726182" y="76200"/>
                    <a:pt x="2705100" y="76200"/>
                  </a:cubicBezTo>
                  <a:lnTo>
                    <a:pt x="2628900" y="76200"/>
                  </a:lnTo>
                  <a:cubicBezTo>
                    <a:pt x="2607818" y="76200"/>
                    <a:pt x="2590800" y="59182"/>
                    <a:pt x="2590800" y="38100"/>
                  </a:cubicBezTo>
                  <a:cubicBezTo>
                    <a:pt x="2590800" y="17018"/>
                    <a:pt x="2607818" y="0"/>
                    <a:pt x="2628900" y="0"/>
                  </a:cubicBezTo>
                  <a:close/>
                  <a:moveTo>
                    <a:pt x="2781300" y="0"/>
                  </a:moveTo>
                  <a:lnTo>
                    <a:pt x="2857500" y="0"/>
                  </a:lnTo>
                  <a:cubicBezTo>
                    <a:pt x="2878582" y="0"/>
                    <a:pt x="2895600" y="17018"/>
                    <a:pt x="2895600" y="38100"/>
                  </a:cubicBezTo>
                  <a:cubicBezTo>
                    <a:pt x="2895600" y="59182"/>
                    <a:pt x="2878582" y="76200"/>
                    <a:pt x="2857500" y="76200"/>
                  </a:cubicBezTo>
                  <a:lnTo>
                    <a:pt x="2781300" y="76200"/>
                  </a:lnTo>
                  <a:cubicBezTo>
                    <a:pt x="2760218" y="76200"/>
                    <a:pt x="2743200" y="59182"/>
                    <a:pt x="2743200" y="38100"/>
                  </a:cubicBezTo>
                  <a:cubicBezTo>
                    <a:pt x="2743200" y="17018"/>
                    <a:pt x="2760218" y="0"/>
                    <a:pt x="2781300" y="0"/>
                  </a:cubicBezTo>
                  <a:close/>
                  <a:moveTo>
                    <a:pt x="2933700" y="0"/>
                  </a:moveTo>
                  <a:lnTo>
                    <a:pt x="3009900" y="0"/>
                  </a:lnTo>
                  <a:cubicBezTo>
                    <a:pt x="3030982" y="0"/>
                    <a:pt x="3048000" y="17018"/>
                    <a:pt x="3048000" y="38100"/>
                  </a:cubicBezTo>
                  <a:cubicBezTo>
                    <a:pt x="3048000" y="59182"/>
                    <a:pt x="3030982" y="76200"/>
                    <a:pt x="3009900" y="76200"/>
                  </a:cubicBezTo>
                  <a:lnTo>
                    <a:pt x="2933700" y="76200"/>
                  </a:lnTo>
                  <a:cubicBezTo>
                    <a:pt x="2912618" y="76200"/>
                    <a:pt x="2895600" y="59182"/>
                    <a:pt x="2895600" y="38100"/>
                  </a:cubicBezTo>
                  <a:cubicBezTo>
                    <a:pt x="2895600" y="17018"/>
                    <a:pt x="2912618" y="0"/>
                    <a:pt x="2933700" y="0"/>
                  </a:cubicBezTo>
                  <a:close/>
                  <a:moveTo>
                    <a:pt x="3086100" y="0"/>
                  </a:moveTo>
                  <a:lnTo>
                    <a:pt x="3162300" y="0"/>
                  </a:lnTo>
                  <a:cubicBezTo>
                    <a:pt x="3183382" y="0"/>
                    <a:pt x="3200400" y="17018"/>
                    <a:pt x="3200400" y="38100"/>
                  </a:cubicBezTo>
                  <a:cubicBezTo>
                    <a:pt x="3200400" y="59182"/>
                    <a:pt x="3183382" y="76200"/>
                    <a:pt x="3162300" y="76200"/>
                  </a:cubicBezTo>
                  <a:lnTo>
                    <a:pt x="3086100" y="76200"/>
                  </a:lnTo>
                  <a:cubicBezTo>
                    <a:pt x="3065018" y="76200"/>
                    <a:pt x="3048000" y="59182"/>
                    <a:pt x="3048000" y="38100"/>
                  </a:cubicBezTo>
                  <a:cubicBezTo>
                    <a:pt x="3048000" y="17018"/>
                    <a:pt x="3065018" y="0"/>
                    <a:pt x="3086100" y="0"/>
                  </a:cubicBezTo>
                  <a:close/>
                  <a:moveTo>
                    <a:pt x="3238500" y="0"/>
                  </a:moveTo>
                  <a:lnTo>
                    <a:pt x="3314700" y="0"/>
                  </a:lnTo>
                  <a:cubicBezTo>
                    <a:pt x="3335782" y="0"/>
                    <a:pt x="3352800" y="17018"/>
                    <a:pt x="3352800" y="38100"/>
                  </a:cubicBezTo>
                  <a:cubicBezTo>
                    <a:pt x="3352800" y="59182"/>
                    <a:pt x="3335782" y="76200"/>
                    <a:pt x="3314700" y="76200"/>
                  </a:cubicBezTo>
                  <a:lnTo>
                    <a:pt x="3238500" y="76200"/>
                  </a:lnTo>
                  <a:cubicBezTo>
                    <a:pt x="3217418" y="76200"/>
                    <a:pt x="3200400" y="59182"/>
                    <a:pt x="3200400" y="38100"/>
                  </a:cubicBezTo>
                  <a:cubicBezTo>
                    <a:pt x="3200400" y="17018"/>
                    <a:pt x="3217418" y="0"/>
                    <a:pt x="3238500" y="0"/>
                  </a:cubicBezTo>
                  <a:close/>
                  <a:moveTo>
                    <a:pt x="3390900" y="0"/>
                  </a:moveTo>
                  <a:lnTo>
                    <a:pt x="3467100" y="0"/>
                  </a:lnTo>
                  <a:cubicBezTo>
                    <a:pt x="3488182" y="0"/>
                    <a:pt x="3505200" y="17018"/>
                    <a:pt x="3505200" y="38100"/>
                  </a:cubicBezTo>
                  <a:cubicBezTo>
                    <a:pt x="3505200" y="59182"/>
                    <a:pt x="3488182" y="76200"/>
                    <a:pt x="3467100" y="76200"/>
                  </a:cubicBezTo>
                  <a:lnTo>
                    <a:pt x="3390900" y="76200"/>
                  </a:lnTo>
                  <a:cubicBezTo>
                    <a:pt x="3369818" y="76200"/>
                    <a:pt x="3352800" y="59182"/>
                    <a:pt x="3352800" y="38100"/>
                  </a:cubicBezTo>
                  <a:cubicBezTo>
                    <a:pt x="3352800" y="17018"/>
                    <a:pt x="3369818" y="0"/>
                    <a:pt x="3390900" y="0"/>
                  </a:cubicBezTo>
                  <a:close/>
                  <a:moveTo>
                    <a:pt x="3543300" y="0"/>
                  </a:moveTo>
                  <a:lnTo>
                    <a:pt x="3619500" y="0"/>
                  </a:lnTo>
                  <a:cubicBezTo>
                    <a:pt x="3640582" y="0"/>
                    <a:pt x="3657600" y="17018"/>
                    <a:pt x="3657600" y="38100"/>
                  </a:cubicBezTo>
                  <a:cubicBezTo>
                    <a:pt x="3657600" y="59182"/>
                    <a:pt x="3640582" y="76200"/>
                    <a:pt x="3619500" y="76200"/>
                  </a:cubicBezTo>
                  <a:lnTo>
                    <a:pt x="3543300" y="76200"/>
                  </a:lnTo>
                  <a:cubicBezTo>
                    <a:pt x="3522218" y="76200"/>
                    <a:pt x="3505200" y="59182"/>
                    <a:pt x="3505200" y="38100"/>
                  </a:cubicBezTo>
                  <a:cubicBezTo>
                    <a:pt x="3505200" y="17018"/>
                    <a:pt x="3522218" y="0"/>
                    <a:pt x="3543300" y="0"/>
                  </a:cubicBezTo>
                  <a:close/>
                  <a:moveTo>
                    <a:pt x="3695700" y="0"/>
                  </a:moveTo>
                  <a:lnTo>
                    <a:pt x="3771900" y="0"/>
                  </a:lnTo>
                  <a:cubicBezTo>
                    <a:pt x="3792982" y="0"/>
                    <a:pt x="3810000" y="17018"/>
                    <a:pt x="3810000" y="38100"/>
                  </a:cubicBezTo>
                  <a:cubicBezTo>
                    <a:pt x="3810000" y="59182"/>
                    <a:pt x="3792982" y="76200"/>
                    <a:pt x="3771900" y="76200"/>
                  </a:cubicBezTo>
                  <a:lnTo>
                    <a:pt x="3695700" y="76200"/>
                  </a:lnTo>
                  <a:cubicBezTo>
                    <a:pt x="3674618" y="76200"/>
                    <a:pt x="3657600" y="59182"/>
                    <a:pt x="3657600" y="38100"/>
                  </a:cubicBezTo>
                  <a:cubicBezTo>
                    <a:pt x="3657600" y="17018"/>
                    <a:pt x="3674618" y="0"/>
                    <a:pt x="3695700" y="0"/>
                  </a:cubicBezTo>
                  <a:close/>
                  <a:moveTo>
                    <a:pt x="3848100" y="0"/>
                  </a:moveTo>
                  <a:lnTo>
                    <a:pt x="3924300" y="0"/>
                  </a:lnTo>
                  <a:cubicBezTo>
                    <a:pt x="3945382" y="0"/>
                    <a:pt x="3962400" y="17018"/>
                    <a:pt x="3962400" y="38100"/>
                  </a:cubicBezTo>
                  <a:cubicBezTo>
                    <a:pt x="3962400" y="59182"/>
                    <a:pt x="3945382" y="76200"/>
                    <a:pt x="3924300" y="76200"/>
                  </a:cubicBezTo>
                  <a:lnTo>
                    <a:pt x="3848100" y="76200"/>
                  </a:lnTo>
                  <a:cubicBezTo>
                    <a:pt x="3827018" y="76200"/>
                    <a:pt x="3810000" y="59182"/>
                    <a:pt x="3810000" y="38100"/>
                  </a:cubicBezTo>
                  <a:cubicBezTo>
                    <a:pt x="3810000" y="17018"/>
                    <a:pt x="3827018" y="0"/>
                    <a:pt x="3848100" y="0"/>
                  </a:cubicBezTo>
                  <a:close/>
                  <a:moveTo>
                    <a:pt x="4000500" y="0"/>
                  </a:moveTo>
                  <a:lnTo>
                    <a:pt x="4076700" y="0"/>
                  </a:lnTo>
                  <a:cubicBezTo>
                    <a:pt x="4097782" y="0"/>
                    <a:pt x="4114800" y="17018"/>
                    <a:pt x="4114800" y="38100"/>
                  </a:cubicBezTo>
                  <a:cubicBezTo>
                    <a:pt x="4114800" y="59182"/>
                    <a:pt x="4097782" y="76200"/>
                    <a:pt x="4076700" y="76200"/>
                  </a:cubicBezTo>
                  <a:lnTo>
                    <a:pt x="4000500" y="76200"/>
                  </a:lnTo>
                  <a:cubicBezTo>
                    <a:pt x="3979418" y="76200"/>
                    <a:pt x="3962400" y="59182"/>
                    <a:pt x="3962400" y="38100"/>
                  </a:cubicBezTo>
                  <a:cubicBezTo>
                    <a:pt x="3962400" y="17018"/>
                    <a:pt x="3979418" y="0"/>
                    <a:pt x="4000500" y="0"/>
                  </a:cubicBezTo>
                  <a:close/>
                  <a:moveTo>
                    <a:pt x="4152900" y="0"/>
                  </a:moveTo>
                  <a:lnTo>
                    <a:pt x="4229100" y="0"/>
                  </a:lnTo>
                  <a:cubicBezTo>
                    <a:pt x="4250182" y="0"/>
                    <a:pt x="4267200" y="17018"/>
                    <a:pt x="4267200" y="38100"/>
                  </a:cubicBezTo>
                  <a:cubicBezTo>
                    <a:pt x="4267200" y="59182"/>
                    <a:pt x="4250182" y="76200"/>
                    <a:pt x="4229100" y="76200"/>
                  </a:cubicBezTo>
                  <a:lnTo>
                    <a:pt x="4152900" y="76200"/>
                  </a:lnTo>
                  <a:cubicBezTo>
                    <a:pt x="4131818" y="76200"/>
                    <a:pt x="4114800" y="59182"/>
                    <a:pt x="4114800" y="38100"/>
                  </a:cubicBezTo>
                  <a:cubicBezTo>
                    <a:pt x="4114800" y="17018"/>
                    <a:pt x="4131818" y="0"/>
                    <a:pt x="4152900" y="0"/>
                  </a:cubicBezTo>
                  <a:close/>
                  <a:moveTo>
                    <a:pt x="4305300" y="0"/>
                  </a:moveTo>
                  <a:lnTo>
                    <a:pt x="4381500" y="0"/>
                  </a:lnTo>
                  <a:cubicBezTo>
                    <a:pt x="4402582" y="0"/>
                    <a:pt x="4419600" y="17018"/>
                    <a:pt x="4419600" y="38100"/>
                  </a:cubicBezTo>
                  <a:cubicBezTo>
                    <a:pt x="4419600" y="59182"/>
                    <a:pt x="4402582" y="76200"/>
                    <a:pt x="4381500" y="76200"/>
                  </a:cubicBezTo>
                  <a:lnTo>
                    <a:pt x="4305300" y="76200"/>
                  </a:lnTo>
                  <a:cubicBezTo>
                    <a:pt x="4284218" y="76200"/>
                    <a:pt x="4267200" y="59182"/>
                    <a:pt x="4267200" y="38100"/>
                  </a:cubicBezTo>
                  <a:cubicBezTo>
                    <a:pt x="4267200" y="17018"/>
                    <a:pt x="4284218" y="0"/>
                    <a:pt x="4305300" y="0"/>
                  </a:cubicBezTo>
                  <a:close/>
                  <a:moveTo>
                    <a:pt x="4457700" y="0"/>
                  </a:moveTo>
                  <a:lnTo>
                    <a:pt x="4533900" y="0"/>
                  </a:lnTo>
                  <a:cubicBezTo>
                    <a:pt x="4554982" y="0"/>
                    <a:pt x="4572000" y="17018"/>
                    <a:pt x="4572000" y="38100"/>
                  </a:cubicBezTo>
                  <a:cubicBezTo>
                    <a:pt x="4572000" y="59182"/>
                    <a:pt x="4554982" y="76200"/>
                    <a:pt x="4533900" y="76200"/>
                  </a:cubicBezTo>
                  <a:lnTo>
                    <a:pt x="4457700" y="76200"/>
                  </a:lnTo>
                  <a:cubicBezTo>
                    <a:pt x="4436618" y="76200"/>
                    <a:pt x="4419600" y="59182"/>
                    <a:pt x="4419600" y="38100"/>
                  </a:cubicBezTo>
                  <a:cubicBezTo>
                    <a:pt x="4419600" y="17018"/>
                    <a:pt x="4436618" y="0"/>
                    <a:pt x="4457700" y="0"/>
                  </a:cubicBezTo>
                  <a:close/>
                  <a:moveTo>
                    <a:pt x="4610100" y="0"/>
                  </a:moveTo>
                  <a:lnTo>
                    <a:pt x="4686300" y="0"/>
                  </a:lnTo>
                  <a:cubicBezTo>
                    <a:pt x="4707382" y="0"/>
                    <a:pt x="4724400" y="17018"/>
                    <a:pt x="4724400" y="38100"/>
                  </a:cubicBezTo>
                  <a:cubicBezTo>
                    <a:pt x="4724400" y="59182"/>
                    <a:pt x="4707382" y="76200"/>
                    <a:pt x="4686300" y="76200"/>
                  </a:cubicBezTo>
                  <a:lnTo>
                    <a:pt x="4610100" y="76200"/>
                  </a:lnTo>
                  <a:cubicBezTo>
                    <a:pt x="4589018" y="76200"/>
                    <a:pt x="4572000" y="59182"/>
                    <a:pt x="4572000" y="38100"/>
                  </a:cubicBezTo>
                  <a:cubicBezTo>
                    <a:pt x="4572000" y="17018"/>
                    <a:pt x="4589018" y="0"/>
                    <a:pt x="4610100" y="0"/>
                  </a:cubicBezTo>
                  <a:close/>
                  <a:moveTo>
                    <a:pt x="4762500" y="0"/>
                  </a:moveTo>
                  <a:lnTo>
                    <a:pt x="4838700" y="0"/>
                  </a:lnTo>
                  <a:cubicBezTo>
                    <a:pt x="4859782" y="0"/>
                    <a:pt x="4876800" y="17018"/>
                    <a:pt x="4876800" y="38100"/>
                  </a:cubicBezTo>
                  <a:cubicBezTo>
                    <a:pt x="4876800" y="59182"/>
                    <a:pt x="4859782" y="76200"/>
                    <a:pt x="4838700" y="76200"/>
                  </a:cubicBezTo>
                  <a:lnTo>
                    <a:pt x="4762500" y="76200"/>
                  </a:lnTo>
                  <a:cubicBezTo>
                    <a:pt x="4741418" y="76200"/>
                    <a:pt x="4724400" y="59182"/>
                    <a:pt x="4724400" y="38100"/>
                  </a:cubicBezTo>
                  <a:cubicBezTo>
                    <a:pt x="4724400" y="17018"/>
                    <a:pt x="4741418" y="0"/>
                    <a:pt x="4762500" y="0"/>
                  </a:cubicBezTo>
                  <a:close/>
                  <a:moveTo>
                    <a:pt x="4914900" y="0"/>
                  </a:moveTo>
                  <a:lnTo>
                    <a:pt x="4991100" y="0"/>
                  </a:lnTo>
                  <a:cubicBezTo>
                    <a:pt x="5012182" y="0"/>
                    <a:pt x="5029200" y="17018"/>
                    <a:pt x="5029200" y="38100"/>
                  </a:cubicBezTo>
                  <a:cubicBezTo>
                    <a:pt x="5029200" y="59182"/>
                    <a:pt x="5012182" y="76200"/>
                    <a:pt x="4991100" y="76200"/>
                  </a:cubicBezTo>
                  <a:lnTo>
                    <a:pt x="4914900" y="76200"/>
                  </a:lnTo>
                  <a:cubicBezTo>
                    <a:pt x="4893818" y="76200"/>
                    <a:pt x="4876800" y="59182"/>
                    <a:pt x="4876800" y="38100"/>
                  </a:cubicBezTo>
                  <a:cubicBezTo>
                    <a:pt x="4876800" y="17018"/>
                    <a:pt x="4893818" y="0"/>
                    <a:pt x="4914900" y="0"/>
                  </a:cubicBezTo>
                  <a:close/>
                  <a:moveTo>
                    <a:pt x="5067300" y="0"/>
                  </a:moveTo>
                  <a:lnTo>
                    <a:pt x="5143500" y="0"/>
                  </a:lnTo>
                  <a:cubicBezTo>
                    <a:pt x="5164582" y="0"/>
                    <a:pt x="5181600" y="17018"/>
                    <a:pt x="5181600" y="38100"/>
                  </a:cubicBezTo>
                  <a:cubicBezTo>
                    <a:pt x="5181600" y="59182"/>
                    <a:pt x="5164582" y="76200"/>
                    <a:pt x="5143500" y="76200"/>
                  </a:cubicBezTo>
                  <a:lnTo>
                    <a:pt x="5067300" y="76200"/>
                  </a:lnTo>
                  <a:cubicBezTo>
                    <a:pt x="5046218" y="76200"/>
                    <a:pt x="5029200" y="59182"/>
                    <a:pt x="5029200" y="38100"/>
                  </a:cubicBezTo>
                  <a:cubicBezTo>
                    <a:pt x="5029200" y="17018"/>
                    <a:pt x="5046218" y="0"/>
                    <a:pt x="5067300" y="0"/>
                  </a:cubicBezTo>
                  <a:close/>
                  <a:moveTo>
                    <a:pt x="5219700" y="0"/>
                  </a:moveTo>
                  <a:lnTo>
                    <a:pt x="5295900" y="0"/>
                  </a:lnTo>
                  <a:cubicBezTo>
                    <a:pt x="5316982" y="0"/>
                    <a:pt x="5334000" y="17018"/>
                    <a:pt x="5334000" y="38100"/>
                  </a:cubicBezTo>
                  <a:cubicBezTo>
                    <a:pt x="5334000" y="59182"/>
                    <a:pt x="5316982" y="76200"/>
                    <a:pt x="5295900" y="76200"/>
                  </a:cubicBezTo>
                  <a:lnTo>
                    <a:pt x="5219700" y="76200"/>
                  </a:lnTo>
                  <a:cubicBezTo>
                    <a:pt x="5198618" y="76200"/>
                    <a:pt x="5181600" y="59182"/>
                    <a:pt x="5181600" y="38100"/>
                  </a:cubicBezTo>
                  <a:cubicBezTo>
                    <a:pt x="5181600" y="17018"/>
                    <a:pt x="5198618" y="0"/>
                    <a:pt x="5219700" y="0"/>
                  </a:cubicBezTo>
                  <a:close/>
                  <a:moveTo>
                    <a:pt x="5372100" y="0"/>
                  </a:moveTo>
                  <a:lnTo>
                    <a:pt x="5448300" y="0"/>
                  </a:lnTo>
                  <a:cubicBezTo>
                    <a:pt x="5469382" y="0"/>
                    <a:pt x="5486400" y="17018"/>
                    <a:pt x="5486400" y="38100"/>
                  </a:cubicBezTo>
                  <a:cubicBezTo>
                    <a:pt x="5486400" y="59182"/>
                    <a:pt x="5469382" y="76200"/>
                    <a:pt x="5448300" y="76200"/>
                  </a:cubicBezTo>
                  <a:lnTo>
                    <a:pt x="5372100" y="76200"/>
                  </a:lnTo>
                  <a:cubicBezTo>
                    <a:pt x="5351018" y="76200"/>
                    <a:pt x="5334000" y="59182"/>
                    <a:pt x="5334000" y="38100"/>
                  </a:cubicBezTo>
                  <a:cubicBezTo>
                    <a:pt x="5334000" y="17018"/>
                    <a:pt x="5351018" y="0"/>
                    <a:pt x="5372100" y="0"/>
                  </a:cubicBezTo>
                  <a:close/>
                  <a:moveTo>
                    <a:pt x="5524500" y="0"/>
                  </a:moveTo>
                  <a:lnTo>
                    <a:pt x="5600700" y="0"/>
                  </a:lnTo>
                  <a:cubicBezTo>
                    <a:pt x="5621782" y="0"/>
                    <a:pt x="5638800" y="17018"/>
                    <a:pt x="5638800" y="38100"/>
                  </a:cubicBezTo>
                  <a:cubicBezTo>
                    <a:pt x="5638800" y="59182"/>
                    <a:pt x="5621782" y="76200"/>
                    <a:pt x="5600700" y="76200"/>
                  </a:cubicBezTo>
                  <a:lnTo>
                    <a:pt x="5524500" y="76200"/>
                  </a:lnTo>
                  <a:cubicBezTo>
                    <a:pt x="5503418" y="76200"/>
                    <a:pt x="5486400" y="59182"/>
                    <a:pt x="5486400" y="38100"/>
                  </a:cubicBezTo>
                  <a:cubicBezTo>
                    <a:pt x="5486400" y="17018"/>
                    <a:pt x="5503418" y="0"/>
                    <a:pt x="5524500" y="0"/>
                  </a:cubicBezTo>
                  <a:close/>
                  <a:moveTo>
                    <a:pt x="5676900" y="0"/>
                  </a:moveTo>
                  <a:lnTo>
                    <a:pt x="5753100" y="0"/>
                  </a:lnTo>
                  <a:cubicBezTo>
                    <a:pt x="5774182" y="0"/>
                    <a:pt x="5791200" y="17018"/>
                    <a:pt x="5791200" y="38100"/>
                  </a:cubicBezTo>
                  <a:cubicBezTo>
                    <a:pt x="5791200" y="59182"/>
                    <a:pt x="5774182" y="76200"/>
                    <a:pt x="5753100" y="76200"/>
                  </a:cubicBezTo>
                  <a:lnTo>
                    <a:pt x="5676900" y="76200"/>
                  </a:lnTo>
                  <a:cubicBezTo>
                    <a:pt x="5655818" y="76200"/>
                    <a:pt x="5638800" y="59182"/>
                    <a:pt x="5638800" y="38100"/>
                  </a:cubicBezTo>
                  <a:cubicBezTo>
                    <a:pt x="5638800" y="17018"/>
                    <a:pt x="5655818" y="0"/>
                    <a:pt x="5676900" y="0"/>
                  </a:cubicBezTo>
                  <a:close/>
                  <a:moveTo>
                    <a:pt x="5829300" y="0"/>
                  </a:moveTo>
                  <a:lnTo>
                    <a:pt x="5905500" y="0"/>
                  </a:lnTo>
                  <a:cubicBezTo>
                    <a:pt x="5926582" y="0"/>
                    <a:pt x="5943600" y="17018"/>
                    <a:pt x="5943600" y="38100"/>
                  </a:cubicBezTo>
                  <a:cubicBezTo>
                    <a:pt x="5943600" y="59182"/>
                    <a:pt x="5926582" y="76200"/>
                    <a:pt x="5905500" y="76200"/>
                  </a:cubicBezTo>
                  <a:lnTo>
                    <a:pt x="5829300" y="76200"/>
                  </a:lnTo>
                  <a:cubicBezTo>
                    <a:pt x="5808218" y="76200"/>
                    <a:pt x="5791200" y="59182"/>
                    <a:pt x="5791200" y="38100"/>
                  </a:cubicBezTo>
                  <a:cubicBezTo>
                    <a:pt x="5791200" y="17018"/>
                    <a:pt x="5808218" y="0"/>
                    <a:pt x="5829300" y="0"/>
                  </a:cubicBezTo>
                  <a:close/>
                  <a:moveTo>
                    <a:pt x="5981700" y="0"/>
                  </a:moveTo>
                  <a:lnTo>
                    <a:pt x="6057900" y="0"/>
                  </a:lnTo>
                  <a:cubicBezTo>
                    <a:pt x="6078982" y="0"/>
                    <a:pt x="6096000" y="17018"/>
                    <a:pt x="6096000" y="38100"/>
                  </a:cubicBezTo>
                  <a:cubicBezTo>
                    <a:pt x="6096000" y="59182"/>
                    <a:pt x="6078982" y="76200"/>
                    <a:pt x="6057900" y="76200"/>
                  </a:cubicBezTo>
                  <a:lnTo>
                    <a:pt x="5981700" y="76200"/>
                  </a:lnTo>
                  <a:cubicBezTo>
                    <a:pt x="5960618" y="76200"/>
                    <a:pt x="5943600" y="59182"/>
                    <a:pt x="5943600" y="38100"/>
                  </a:cubicBezTo>
                  <a:cubicBezTo>
                    <a:pt x="5943600" y="17018"/>
                    <a:pt x="5960618" y="0"/>
                    <a:pt x="5981700" y="0"/>
                  </a:cubicBezTo>
                  <a:close/>
                  <a:moveTo>
                    <a:pt x="6134100" y="0"/>
                  </a:moveTo>
                  <a:lnTo>
                    <a:pt x="6210300" y="0"/>
                  </a:lnTo>
                  <a:cubicBezTo>
                    <a:pt x="6231382" y="0"/>
                    <a:pt x="6248400" y="17018"/>
                    <a:pt x="6248400" y="38100"/>
                  </a:cubicBezTo>
                  <a:cubicBezTo>
                    <a:pt x="6248400" y="59182"/>
                    <a:pt x="6231382" y="76200"/>
                    <a:pt x="6210300" y="76200"/>
                  </a:cubicBezTo>
                  <a:lnTo>
                    <a:pt x="6134100" y="76200"/>
                  </a:lnTo>
                  <a:cubicBezTo>
                    <a:pt x="6113018" y="76200"/>
                    <a:pt x="6096000" y="59182"/>
                    <a:pt x="6096000" y="38100"/>
                  </a:cubicBezTo>
                  <a:cubicBezTo>
                    <a:pt x="6096000" y="17018"/>
                    <a:pt x="6113018" y="0"/>
                    <a:pt x="6134100" y="0"/>
                  </a:cubicBezTo>
                  <a:close/>
                  <a:moveTo>
                    <a:pt x="6286500" y="0"/>
                  </a:moveTo>
                  <a:lnTo>
                    <a:pt x="6362700" y="0"/>
                  </a:lnTo>
                  <a:cubicBezTo>
                    <a:pt x="6383782" y="0"/>
                    <a:pt x="6400800" y="17018"/>
                    <a:pt x="6400800" y="38100"/>
                  </a:cubicBezTo>
                  <a:cubicBezTo>
                    <a:pt x="6400800" y="59182"/>
                    <a:pt x="6383782" y="76200"/>
                    <a:pt x="6362700" y="76200"/>
                  </a:cubicBezTo>
                  <a:lnTo>
                    <a:pt x="6286500" y="76200"/>
                  </a:lnTo>
                  <a:cubicBezTo>
                    <a:pt x="6265418" y="76200"/>
                    <a:pt x="6248400" y="59182"/>
                    <a:pt x="6248400" y="38100"/>
                  </a:cubicBezTo>
                  <a:cubicBezTo>
                    <a:pt x="6248400" y="17018"/>
                    <a:pt x="6265418" y="0"/>
                    <a:pt x="6286500" y="0"/>
                  </a:cubicBezTo>
                  <a:close/>
                  <a:moveTo>
                    <a:pt x="6438900" y="0"/>
                  </a:moveTo>
                  <a:lnTo>
                    <a:pt x="6515100" y="0"/>
                  </a:lnTo>
                  <a:cubicBezTo>
                    <a:pt x="6536182" y="0"/>
                    <a:pt x="6553200" y="17018"/>
                    <a:pt x="6553200" y="38100"/>
                  </a:cubicBezTo>
                  <a:cubicBezTo>
                    <a:pt x="6553200" y="59182"/>
                    <a:pt x="6536182" y="76200"/>
                    <a:pt x="6515100" y="76200"/>
                  </a:cubicBezTo>
                  <a:lnTo>
                    <a:pt x="6438900" y="76200"/>
                  </a:lnTo>
                  <a:cubicBezTo>
                    <a:pt x="6417818" y="76200"/>
                    <a:pt x="6400800" y="59182"/>
                    <a:pt x="6400800" y="38100"/>
                  </a:cubicBezTo>
                  <a:cubicBezTo>
                    <a:pt x="6400800" y="17018"/>
                    <a:pt x="6417818" y="0"/>
                    <a:pt x="6438900" y="0"/>
                  </a:cubicBezTo>
                  <a:close/>
                  <a:moveTo>
                    <a:pt x="6591300" y="0"/>
                  </a:moveTo>
                  <a:lnTo>
                    <a:pt x="6667500" y="0"/>
                  </a:lnTo>
                  <a:cubicBezTo>
                    <a:pt x="6688582" y="0"/>
                    <a:pt x="6705600" y="17018"/>
                    <a:pt x="6705600" y="38100"/>
                  </a:cubicBezTo>
                  <a:cubicBezTo>
                    <a:pt x="6705600" y="59182"/>
                    <a:pt x="6688582" y="76200"/>
                    <a:pt x="6667500" y="76200"/>
                  </a:cubicBezTo>
                  <a:lnTo>
                    <a:pt x="6591300" y="76200"/>
                  </a:lnTo>
                  <a:cubicBezTo>
                    <a:pt x="6570218" y="76200"/>
                    <a:pt x="6553200" y="59182"/>
                    <a:pt x="6553200" y="38100"/>
                  </a:cubicBezTo>
                  <a:cubicBezTo>
                    <a:pt x="6553200" y="17018"/>
                    <a:pt x="6570218" y="0"/>
                    <a:pt x="6591300" y="0"/>
                  </a:cubicBezTo>
                  <a:close/>
                  <a:moveTo>
                    <a:pt x="6743700" y="0"/>
                  </a:moveTo>
                  <a:lnTo>
                    <a:pt x="6819900" y="0"/>
                  </a:lnTo>
                  <a:cubicBezTo>
                    <a:pt x="6840982" y="0"/>
                    <a:pt x="6858000" y="17018"/>
                    <a:pt x="6858000" y="38100"/>
                  </a:cubicBezTo>
                  <a:cubicBezTo>
                    <a:pt x="6858000" y="59182"/>
                    <a:pt x="6840982" y="76200"/>
                    <a:pt x="6819900" y="76200"/>
                  </a:cubicBezTo>
                  <a:lnTo>
                    <a:pt x="6743700" y="76200"/>
                  </a:lnTo>
                  <a:cubicBezTo>
                    <a:pt x="6722618" y="76200"/>
                    <a:pt x="6705600" y="59182"/>
                    <a:pt x="6705600" y="38100"/>
                  </a:cubicBezTo>
                  <a:cubicBezTo>
                    <a:pt x="6705600" y="17018"/>
                    <a:pt x="6722618" y="0"/>
                    <a:pt x="6743700" y="0"/>
                  </a:cubicBezTo>
                  <a:close/>
                  <a:moveTo>
                    <a:pt x="6896100" y="0"/>
                  </a:moveTo>
                  <a:lnTo>
                    <a:pt x="6972300" y="0"/>
                  </a:lnTo>
                  <a:cubicBezTo>
                    <a:pt x="6993382" y="0"/>
                    <a:pt x="7010400" y="17018"/>
                    <a:pt x="7010400" y="38100"/>
                  </a:cubicBezTo>
                  <a:cubicBezTo>
                    <a:pt x="7010400" y="59182"/>
                    <a:pt x="6993382" y="76200"/>
                    <a:pt x="6972300" y="76200"/>
                  </a:cubicBezTo>
                  <a:lnTo>
                    <a:pt x="6896100" y="76200"/>
                  </a:lnTo>
                  <a:cubicBezTo>
                    <a:pt x="6875018" y="76200"/>
                    <a:pt x="6858000" y="59182"/>
                    <a:pt x="6858000" y="38100"/>
                  </a:cubicBezTo>
                  <a:cubicBezTo>
                    <a:pt x="6858000" y="17018"/>
                    <a:pt x="6875018" y="0"/>
                    <a:pt x="6896100" y="0"/>
                  </a:cubicBezTo>
                  <a:close/>
                  <a:moveTo>
                    <a:pt x="7048500" y="0"/>
                  </a:moveTo>
                  <a:lnTo>
                    <a:pt x="7124700" y="0"/>
                  </a:lnTo>
                  <a:cubicBezTo>
                    <a:pt x="7145782" y="0"/>
                    <a:pt x="7162800" y="17018"/>
                    <a:pt x="7162800" y="38100"/>
                  </a:cubicBezTo>
                  <a:cubicBezTo>
                    <a:pt x="7162800" y="59182"/>
                    <a:pt x="7145782" y="76200"/>
                    <a:pt x="7124700" y="76200"/>
                  </a:cubicBezTo>
                  <a:lnTo>
                    <a:pt x="7048500" y="76200"/>
                  </a:lnTo>
                  <a:cubicBezTo>
                    <a:pt x="7027418" y="76200"/>
                    <a:pt x="7010400" y="59182"/>
                    <a:pt x="7010400" y="38100"/>
                  </a:cubicBezTo>
                  <a:cubicBezTo>
                    <a:pt x="7010400" y="17018"/>
                    <a:pt x="7027418" y="0"/>
                    <a:pt x="7048500" y="0"/>
                  </a:cubicBezTo>
                  <a:close/>
                  <a:moveTo>
                    <a:pt x="7200900" y="0"/>
                  </a:moveTo>
                  <a:lnTo>
                    <a:pt x="7277100" y="0"/>
                  </a:lnTo>
                  <a:cubicBezTo>
                    <a:pt x="7298182" y="0"/>
                    <a:pt x="7315200" y="17018"/>
                    <a:pt x="7315200" y="38100"/>
                  </a:cubicBezTo>
                  <a:cubicBezTo>
                    <a:pt x="7315200" y="59182"/>
                    <a:pt x="7298182" y="76200"/>
                    <a:pt x="7277100" y="76200"/>
                  </a:cubicBezTo>
                  <a:lnTo>
                    <a:pt x="7200900" y="76200"/>
                  </a:lnTo>
                  <a:cubicBezTo>
                    <a:pt x="7179818" y="76200"/>
                    <a:pt x="7162800" y="59182"/>
                    <a:pt x="7162800" y="38100"/>
                  </a:cubicBezTo>
                  <a:cubicBezTo>
                    <a:pt x="7162800" y="17018"/>
                    <a:pt x="7179818" y="0"/>
                    <a:pt x="7200900" y="0"/>
                  </a:cubicBezTo>
                  <a:close/>
                  <a:moveTo>
                    <a:pt x="7353300" y="0"/>
                  </a:moveTo>
                  <a:lnTo>
                    <a:pt x="7429500" y="0"/>
                  </a:lnTo>
                  <a:cubicBezTo>
                    <a:pt x="7450582" y="0"/>
                    <a:pt x="7467600" y="17018"/>
                    <a:pt x="7467600" y="38100"/>
                  </a:cubicBezTo>
                  <a:cubicBezTo>
                    <a:pt x="7467600" y="59182"/>
                    <a:pt x="7450582" y="76200"/>
                    <a:pt x="7429500" y="76200"/>
                  </a:cubicBezTo>
                  <a:lnTo>
                    <a:pt x="7353300" y="76200"/>
                  </a:lnTo>
                  <a:cubicBezTo>
                    <a:pt x="7332218" y="76200"/>
                    <a:pt x="7315200" y="59182"/>
                    <a:pt x="7315200" y="38100"/>
                  </a:cubicBezTo>
                  <a:cubicBezTo>
                    <a:pt x="7315200" y="17018"/>
                    <a:pt x="7332218" y="0"/>
                    <a:pt x="7353300" y="0"/>
                  </a:cubicBezTo>
                  <a:close/>
                  <a:moveTo>
                    <a:pt x="7505700" y="0"/>
                  </a:moveTo>
                  <a:lnTo>
                    <a:pt x="7581900" y="0"/>
                  </a:lnTo>
                  <a:cubicBezTo>
                    <a:pt x="7602982" y="0"/>
                    <a:pt x="7620000" y="17018"/>
                    <a:pt x="7620000" y="38100"/>
                  </a:cubicBezTo>
                  <a:cubicBezTo>
                    <a:pt x="7620000" y="59182"/>
                    <a:pt x="7602982" y="76200"/>
                    <a:pt x="7581900" y="76200"/>
                  </a:cubicBezTo>
                  <a:lnTo>
                    <a:pt x="7505700" y="76200"/>
                  </a:lnTo>
                  <a:cubicBezTo>
                    <a:pt x="7484618" y="76200"/>
                    <a:pt x="7467600" y="59182"/>
                    <a:pt x="7467600" y="38100"/>
                  </a:cubicBezTo>
                  <a:cubicBezTo>
                    <a:pt x="7467600" y="17018"/>
                    <a:pt x="7484618" y="0"/>
                    <a:pt x="7505700" y="0"/>
                  </a:cubicBezTo>
                  <a:close/>
                  <a:moveTo>
                    <a:pt x="7658100" y="0"/>
                  </a:moveTo>
                  <a:lnTo>
                    <a:pt x="7734300" y="0"/>
                  </a:lnTo>
                  <a:cubicBezTo>
                    <a:pt x="7755382" y="0"/>
                    <a:pt x="7772400" y="17018"/>
                    <a:pt x="7772400" y="38100"/>
                  </a:cubicBezTo>
                  <a:cubicBezTo>
                    <a:pt x="7772400" y="59182"/>
                    <a:pt x="7755382" y="76200"/>
                    <a:pt x="7734300" y="76200"/>
                  </a:cubicBezTo>
                  <a:lnTo>
                    <a:pt x="7658100" y="76200"/>
                  </a:lnTo>
                  <a:cubicBezTo>
                    <a:pt x="7637018" y="76200"/>
                    <a:pt x="7620000" y="59182"/>
                    <a:pt x="7620000" y="38100"/>
                  </a:cubicBezTo>
                  <a:cubicBezTo>
                    <a:pt x="7620000" y="17018"/>
                    <a:pt x="7637018" y="0"/>
                    <a:pt x="7658100" y="0"/>
                  </a:cubicBezTo>
                  <a:close/>
                  <a:moveTo>
                    <a:pt x="7810500" y="0"/>
                  </a:moveTo>
                  <a:lnTo>
                    <a:pt x="7886700" y="0"/>
                  </a:lnTo>
                  <a:cubicBezTo>
                    <a:pt x="7907782" y="0"/>
                    <a:pt x="7924800" y="17018"/>
                    <a:pt x="7924800" y="38100"/>
                  </a:cubicBezTo>
                  <a:cubicBezTo>
                    <a:pt x="7924800" y="59182"/>
                    <a:pt x="7907782" y="76200"/>
                    <a:pt x="7886700" y="76200"/>
                  </a:cubicBezTo>
                  <a:lnTo>
                    <a:pt x="7810500" y="76200"/>
                  </a:lnTo>
                  <a:cubicBezTo>
                    <a:pt x="7789418" y="76200"/>
                    <a:pt x="7772400" y="59182"/>
                    <a:pt x="7772400" y="38100"/>
                  </a:cubicBezTo>
                  <a:cubicBezTo>
                    <a:pt x="7772400" y="17018"/>
                    <a:pt x="7789418" y="0"/>
                    <a:pt x="7810500" y="0"/>
                  </a:cubicBezTo>
                  <a:close/>
                  <a:moveTo>
                    <a:pt x="7962900" y="0"/>
                  </a:moveTo>
                  <a:lnTo>
                    <a:pt x="8039100" y="0"/>
                  </a:lnTo>
                  <a:cubicBezTo>
                    <a:pt x="8060182" y="0"/>
                    <a:pt x="8077200" y="17018"/>
                    <a:pt x="8077200" y="38100"/>
                  </a:cubicBezTo>
                  <a:cubicBezTo>
                    <a:pt x="8077200" y="59182"/>
                    <a:pt x="8060182" y="76200"/>
                    <a:pt x="8039100" y="76200"/>
                  </a:cubicBezTo>
                  <a:lnTo>
                    <a:pt x="7962900" y="76200"/>
                  </a:lnTo>
                  <a:cubicBezTo>
                    <a:pt x="7941818" y="76200"/>
                    <a:pt x="7924800" y="59182"/>
                    <a:pt x="7924800" y="38100"/>
                  </a:cubicBezTo>
                  <a:cubicBezTo>
                    <a:pt x="7924800" y="17018"/>
                    <a:pt x="7941818" y="0"/>
                    <a:pt x="7962900" y="0"/>
                  </a:cubicBezTo>
                  <a:close/>
                  <a:moveTo>
                    <a:pt x="8115300" y="0"/>
                  </a:moveTo>
                  <a:lnTo>
                    <a:pt x="8191500" y="0"/>
                  </a:lnTo>
                  <a:cubicBezTo>
                    <a:pt x="8212582" y="0"/>
                    <a:pt x="8229600" y="17018"/>
                    <a:pt x="8229600" y="38100"/>
                  </a:cubicBezTo>
                  <a:cubicBezTo>
                    <a:pt x="8229600" y="59182"/>
                    <a:pt x="8212582" y="76200"/>
                    <a:pt x="8191500" y="76200"/>
                  </a:cubicBezTo>
                  <a:lnTo>
                    <a:pt x="8115300" y="76200"/>
                  </a:lnTo>
                  <a:cubicBezTo>
                    <a:pt x="8094218" y="76200"/>
                    <a:pt x="8077200" y="59182"/>
                    <a:pt x="8077200" y="38100"/>
                  </a:cubicBezTo>
                  <a:cubicBezTo>
                    <a:pt x="8077200" y="17018"/>
                    <a:pt x="8094218" y="0"/>
                    <a:pt x="8115300" y="0"/>
                  </a:cubicBezTo>
                  <a:close/>
                  <a:moveTo>
                    <a:pt x="8267700" y="0"/>
                  </a:moveTo>
                  <a:lnTo>
                    <a:pt x="8343900" y="0"/>
                  </a:lnTo>
                  <a:cubicBezTo>
                    <a:pt x="8364982" y="0"/>
                    <a:pt x="8382000" y="17018"/>
                    <a:pt x="8382000" y="38100"/>
                  </a:cubicBezTo>
                  <a:cubicBezTo>
                    <a:pt x="8382000" y="59182"/>
                    <a:pt x="8364982" y="76200"/>
                    <a:pt x="8343900" y="76200"/>
                  </a:cubicBezTo>
                  <a:lnTo>
                    <a:pt x="8267700" y="76200"/>
                  </a:lnTo>
                  <a:cubicBezTo>
                    <a:pt x="8246618" y="76200"/>
                    <a:pt x="8229600" y="59182"/>
                    <a:pt x="8229600" y="38100"/>
                  </a:cubicBezTo>
                  <a:cubicBezTo>
                    <a:pt x="8229600" y="17018"/>
                    <a:pt x="8246618" y="0"/>
                    <a:pt x="8267700" y="0"/>
                  </a:cubicBezTo>
                  <a:close/>
                  <a:moveTo>
                    <a:pt x="8420100" y="0"/>
                  </a:moveTo>
                  <a:lnTo>
                    <a:pt x="8496300" y="0"/>
                  </a:lnTo>
                  <a:cubicBezTo>
                    <a:pt x="8517382" y="0"/>
                    <a:pt x="8534400" y="17018"/>
                    <a:pt x="8534400" y="38100"/>
                  </a:cubicBezTo>
                  <a:cubicBezTo>
                    <a:pt x="8534400" y="59182"/>
                    <a:pt x="8517382" y="76200"/>
                    <a:pt x="8496300" y="76200"/>
                  </a:cubicBezTo>
                  <a:lnTo>
                    <a:pt x="8420100" y="76200"/>
                  </a:lnTo>
                  <a:cubicBezTo>
                    <a:pt x="8399018" y="76200"/>
                    <a:pt x="8382000" y="59182"/>
                    <a:pt x="8382000" y="38100"/>
                  </a:cubicBezTo>
                  <a:cubicBezTo>
                    <a:pt x="8382000" y="17018"/>
                    <a:pt x="8399018" y="0"/>
                    <a:pt x="8420100" y="0"/>
                  </a:cubicBezTo>
                  <a:close/>
                  <a:moveTo>
                    <a:pt x="8572500" y="0"/>
                  </a:moveTo>
                  <a:lnTo>
                    <a:pt x="8648700" y="0"/>
                  </a:lnTo>
                  <a:cubicBezTo>
                    <a:pt x="8669782" y="0"/>
                    <a:pt x="8686800" y="17018"/>
                    <a:pt x="8686800" y="38100"/>
                  </a:cubicBezTo>
                  <a:cubicBezTo>
                    <a:pt x="8686800" y="59182"/>
                    <a:pt x="8669782" y="76200"/>
                    <a:pt x="8648700" y="76200"/>
                  </a:cubicBezTo>
                  <a:lnTo>
                    <a:pt x="8572500" y="76200"/>
                  </a:lnTo>
                  <a:cubicBezTo>
                    <a:pt x="8551418" y="76200"/>
                    <a:pt x="8534400" y="59182"/>
                    <a:pt x="8534400" y="38100"/>
                  </a:cubicBezTo>
                  <a:cubicBezTo>
                    <a:pt x="8534400" y="17018"/>
                    <a:pt x="8551418" y="0"/>
                    <a:pt x="8572500" y="0"/>
                  </a:cubicBezTo>
                  <a:close/>
                  <a:moveTo>
                    <a:pt x="8724900" y="0"/>
                  </a:moveTo>
                  <a:lnTo>
                    <a:pt x="8801100" y="0"/>
                  </a:lnTo>
                  <a:cubicBezTo>
                    <a:pt x="8822182" y="0"/>
                    <a:pt x="8839200" y="17018"/>
                    <a:pt x="8839200" y="38100"/>
                  </a:cubicBezTo>
                  <a:cubicBezTo>
                    <a:pt x="8839200" y="59182"/>
                    <a:pt x="8822182" y="76200"/>
                    <a:pt x="8801100" y="76200"/>
                  </a:cubicBezTo>
                  <a:lnTo>
                    <a:pt x="8724900" y="76200"/>
                  </a:lnTo>
                  <a:cubicBezTo>
                    <a:pt x="8703818" y="76200"/>
                    <a:pt x="8686800" y="59182"/>
                    <a:pt x="8686800" y="38100"/>
                  </a:cubicBezTo>
                  <a:cubicBezTo>
                    <a:pt x="8686800" y="17018"/>
                    <a:pt x="8703818" y="0"/>
                    <a:pt x="8724900" y="0"/>
                  </a:cubicBezTo>
                  <a:close/>
                  <a:moveTo>
                    <a:pt x="8877300" y="0"/>
                  </a:moveTo>
                  <a:lnTo>
                    <a:pt x="8953500" y="0"/>
                  </a:lnTo>
                  <a:cubicBezTo>
                    <a:pt x="8974582" y="0"/>
                    <a:pt x="8991600" y="17018"/>
                    <a:pt x="8991600" y="38100"/>
                  </a:cubicBezTo>
                  <a:cubicBezTo>
                    <a:pt x="8991600" y="59182"/>
                    <a:pt x="8974582" y="76200"/>
                    <a:pt x="8953500" y="76200"/>
                  </a:cubicBezTo>
                  <a:lnTo>
                    <a:pt x="8877300" y="76200"/>
                  </a:lnTo>
                  <a:cubicBezTo>
                    <a:pt x="8856218" y="76200"/>
                    <a:pt x="8839200" y="59182"/>
                    <a:pt x="8839200" y="38100"/>
                  </a:cubicBezTo>
                  <a:cubicBezTo>
                    <a:pt x="8839200" y="17018"/>
                    <a:pt x="8856218" y="0"/>
                    <a:pt x="8877300" y="0"/>
                  </a:cubicBezTo>
                  <a:close/>
                  <a:moveTo>
                    <a:pt x="9029700" y="0"/>
                  </a:moveTo>
                  <a:lnTo>
                    <a:pt x="9105900" y="0"/>
                  </a:lnTo>
                  <a:cubicBezTo>
                    <a:pt x="9126982" y="0"/>
                    <a:pt x="9144000" y="17018"/>
                    <a:pt x="9144000" y="38100"/>
                  </a:cubicBezTo>
                  <a:cubicBezTo>
                    <a:pt x="9144000" y="59182"/>
                    <a:pt x="9126982" y="76200"/>
                    <a:pt x="9105900" y="76200"/>
                  </a:cubicBezTo>
                  <a:lnTo>
                    <a:pt x="9029700" y="76200"/>
                  </a:lnTo>
                  <a:cubicBezTo>
                    <a:pt x="9008618" y="76200"/>
                    <a:pt x="8991600" y="59182"/>
                    <a:pt x="8991600" y="38100"/>
                  </a:cubicBezTo>
                  <a:cubicBezTo>
                    <a:pt x="8991600" y="17018"/>
                    <a:pt x="9008618" y="0"/>
                    <a:pt x="9029700" y="0"/>
                  </a:cubicBezTo>
                  <a:close/>
                  <a:moveTo>
                    <a:pt x="9182100" y="0"/>
                  </a:moveTo>
                  <a:lnTo>
                    <a:pt x="9258300" y="0"/>
                  </a:lnTo>
                  <a:cubicBezTo>
                    <a:pt x="9279382" y="0"/>
                    <a:pt x="9296400" y="17018"/>
                    <a:pt x="9296400" y="38100"/>
                  </a:cubicBezTo>
                  <a:cubicBezTo>
                    <a:pt x="9296400" y="59182"/>
                    <a:pt x="9279382" y="76200"/>
                    <a:pt x="9258300" y="76200"/>
                  </a:cubicBezTo>
                  <a:lnTo>
                    <a:pt x="9182100" y="76200"/>
                  </a:lnTo>
                  <a:cubicBezTo>
                    <a:pt x="9161018" y="76200"/>
                    <a:pt x="9144000" y="59182"/>
                    <a:pt x="9144000" y="38100"/>
                  </a:cubicBezTo>
                  <a:cubicBezTo>
                    <a:pt x="9144000" y="17018"/>
                    <a:pt x="9161018" y="0"/>
                    <a:pt x="9182100" y="0"/>
                  </a:cubicBezTo>
                  <a:close/>
                  <a:moveTo>
                    <a:pt x="9334500" y="0"/>
                  </a:moveTo>
                  <a:lnTo>
                    <a:pt x="9410700" y="0"/>
                  </a:lnTo>
                  <a:cubicBezTo>
                    <a:pt x="9431782" y="0"/>
                    <a:pt x="9448800" y="17018"/>
                    <a:pt x="9448800" y="38100"/>
                  </a:cubicBezTo>
                  <a:cubicBezTo>
                    <a:pt x="9448800" y="59182"/>
                    <a:pt x="9431782" y="76200"/>
                    <a:pt x="9410700" y="76200"/>
                  </a:cubicBezTo>
                  <a:lnTo>
                    <a:pt x="9334500" y="76200"/>
                  </a:lnTo>
                  <a:cubicBezTo>
                    <a:pt x="9313418" y="76200"/>
                    <a:pt x="9296400" y="59182"/>
                    <a:pt x="9296400" y="38100"/>
                  </a:cubicBezTo>
                  <a:cubicBezTo>
                    <a:pt x="9296400" y="17018"/>
                    <a:pt x="9313418" y="0"/>
                    <a:pt x="9334500" y="0"/>
                  </a:cubicBezTo>
                  <a:close/>
                  <a:moveTo>
                    <a:pt x="9486900" y="0"/>
                  </a:moveTo>
                  <a:lnTo>
                    <a:pt x="9563100" y="0"/>
                  </a:lnTo>
                  <a:cubicBezTo>
                    <a:pt x="9584182" y="0"/>
                    <a:pt x="9601200" y="17018"/>
                    <a:pt x="9601200" y="38100"/>
                  </a:cubicBezTo>
                  <a:cubicBezTo>
                    <a:pt x="9601200" y="59182"/>
                    <a:pt x="9584182" y="76200"/>
                    <a:pt x="9563100" y="76200"/>
                  </a:cubicBezTo>
                  <a:lnTo>
                    <a:pt x="9486900" y="76200"/>
                  </a:lnTo>
                  <a:cubicBezTo>
                    <a:pt x="9465818" y="76200"/>
                    <a:pt x="9448800" y="59182"/>
                    <a:pt x="9448800" y="38100"/>
                  </a:cubicBezTo>
                  <a:cubicBezTo>
                    <a:pt x="9448800" y="17018"/>
                    <a:pt x="9465818" y="0"/>
                    <a:pt x="9486900" y="0"/>
                  </a:cubicBezTo>
                  <a:close/>
                  <a:moveTo>
                    <a:pt x="9639300" y="0"/>
                  </a:moveTo>
                  <a:lnTo>
                    <a:pt x="9715500" y="0"/>
                  </a:lnTo>
                  <a:cubicBezTo>
                    <a:pt x="9736582" y="0"/>
                    <a:pt x="9753600" y="17018"/>
                    <a:pt x="9753600" y="38100"/>
                  </a:cubicBezTo>
                  <a:cubicBezTo>
                    <a:pt x="9753600" y="59182"/>
                    <a:pt x="9736582" y="76200"/>
                    <a:pt x="9715500" y="76200"/>
                  </a:cubicBezTo>
                  <a:lnTo>
                    <a:pt x="9639300" y="76200"/>
                  </a:lnTo>
                  <a:cubicBezTo>
                    <a:pt x="9618218" y="76200"/>
                    <a:pt x="9601200" y="59182"/>
                    <a:pt x="9601200" y="38100"/>
                  </a:cubicBezTo>
                  <a:cubicBezTo>
                    <a:pt x="9601200" y="17018"/>
                    <a:pt x="9618218" y="0"/>
                    <a:pt x="9639300" y="0"/>
                  </a:cubicBezTo>
                  <a:close/>
                  <a:moveTo>
                    <a:pt x="9791700" y="0"/>
                  </a:moveTo>
                  <a:lnTo>
                    <a:pt x="9867900" y="0"/>
                  </a:lnTo>
                  <a:cubicBezTo>
                    <a:pt x="9888982" y="0"/>
                    <a:pt x="9906000" y="17018"/>
                    <a:pt x="9906000" y="38100"/>
                  </a:cubicBezTo>
                  <a:cubicBezTo>
                    <a:pt x="9906000" y="59182"/>
                    <a:pt x="9888982" y="76200"/>
                    <a:pt x="9867900" y="76200"/>
                  </a:cubicBezTo>
                  <a:lnTo>
                    <a:pt x="9791700" y="76200"/>
                  </a:lnTo>
                  <a:cubicBezTo>
                    <a:pt x="9770618" y="76200"/>
                    <a:pt x="9753600" y="59182"/>
                    <a:pt x="9753600" y="38100"/>
                  </a:cubicBezTo>
                  <a:cubicBezTo>
                    <a:pt x="9753600" y="17018"/>
                    <a:pt x="9770618" y="0"/>
                    <a:pt x="9791700" y="0"/>
                  </a:cubicBezTo>
                  <a:close/>
                  <a:moveTo>
                    <a:pt x="9944100" y="0"/>
                  </a:moveTo>
                  <a:lnTo>
                    <a:pt x="10020300" y="0"/>
                  </a:lnTo>
                  <a:cubicBezTo>
                    <a:pt x="10041382" y="0"/>
                    <a:pt x="10058400" y="17018"/>
                    <a:pt x="10058400" y="38100"/>
                  </a:cubicBezTo>
                  <a:cubicBezTo>
                    <a:pt x="10058400" y="59182"/>
                    <a:pt x="10041382" y="76200"/>
                    <a:pt x="10020300" y="76200"/>
                  </a:cubicBezTo>
                  <a:lnTo>
                    <a:pt x="9944100" y="76200"/>
                  </a:lnTo>
                  <a:cubicBezTo>
                    <a:pt x="9923018" y="76200"/>
                    <a:pt x="9906000" y="59182"/>
                    <a:pt x="9906000" y="38100"/>
                  </a:cubicBezTo>
                  <a:cubicBezTo>
                    <a:pt x="9906000" y="17018"/>
                    <a:pt x="9923018" y="0"/>
                    <a:pt x="9944100" y="0"/>
                  </a:cubicBezTo>
                  <a:close/>
                  <a:moveTo>
                    <a:pt x="10096500" y="0"/>
                  </a:moveTo>
                  <a:lnTo>
                    <a:pt x="10172700" y="0"/>
                  </a:lnTo>
                  <a:cubicBezTo>
                    <a:pt x="10193782" y="0"/>
                    <a:pt x="10210800" y="17018"/>
                    <a:pt x="10210800" y="38100"/>
                  </a:cubicBezTo>
                  <a:cubicBezTo>
                    <a:pt x="10210800" y="59182"/>
                    <a:pt x="10193782" y="76200"/>
                    <a:pt x="10172700" y="76200"/>
                  </a:cubicBezTo>
                  <a:lnTo>
                    <a:pt x="10096500" y="76200"/>
                  </a:lnTo>
                  <a:cubicBezTo>
                    <a:pt x="10075418" y="76200"/>
                    <a:pt x="10058400" y="59182"/>
                    <a:pt x="10058400" y="38100"/>
                  </a:cubicBezTo>
                  <a:cubicBezTo>
                    <a:pt x="10058400" y="17018"/>
                    <a:pt x="10075418" y="0"/>
                    <a:pt x="10096500" y="0"/>
                  </a:cubicBezTo>
                  <a:close/>
                  <a:moveTo>
                    <a:pt x="10248900" y="0"/>
                  </a:moveTo>
                  <a:lnTo>
                    <a:pt x="10325100" y="0"/>
                  </a:lnTo>
                  <a:cubicBezTo>
                    <a:pt x="10346182" y="0"/>
                    <a:pt x="10363200" y="17018"/>
                    <a:pt x="10363200" y="38100"/>
                  </a:cubicBezTo>
                  <a:cubicBezTo>
                    <a:pt x="10363200" y="59182"/>
                    <a:pt x="10346182" y="76200"/>
                    <a:pt x="10325100" y="76200"/>
                  </a:cubicBezTo>
                  <a:lnTo>
                    <a:pt x="10248900" y="76200"/>
                  </a:lnTo>
                  <a:cubicBezTo>
                    <a:pt x="10227818" y="76200"/>
                    <a:pt x="10210800" y="59182"/>
                    <a:pt x="10210800" y="38100"/>
                  </a:cubicBezTo>
                  <a:cubicBezTo>
                    <a:pt x="10210800" y="17018"/>
                    <a:pt x="10227818" y="0"/>
                    <a:pt x="10248900" y="0"/>
                  </a:cubicBezTo>
                  <a:close/>
                  <a:moveTo>
                    <a:pt x="10401300" y="0"/>
                  </a:moveTo>
                  <a:lnTo>
                    <a:pt x="10477500" y="0"/>
                  </a:lnTo>
                  <a:cubicBezTo>
                    <a:pt x="10498582" y="0"/>
                    <a:pt x="10515600" y="17018"/>
                    <a:pt x="10515600" y="38100"/>
                  </a:cubicBezTo>
                  <a:cubicBezTo>
                    <a:pt x="10515600" y="59182"/>
                    <a:pt x="10498582" y="76200"/>
                    <a:pt x="10477500" y="76200"/>
                  </a:cubicBezTo>
                  <a:lnTo>
                    <a:pt x="10401300" y="76200"/>
                  </a:lnTo>
                  <a:cubicBezTo>
                    <a:pt x="10380218" y="76200"/>
                    <a:pt x="10363200" y="59182"/>
                    <a:pt x="10363200" y="38100"/>
                  </a:cubicBezTo>
                  <a:cubicBezTo>
                    <a:pt x="10363200" y="17018"/>
                    <a:pt x="10380218" y="0"/>
                    <a:pt x="10401300" y="0"/>
                  </a:cubicBezTo>
                  <a:close/>
                  <a:moveTo>
                    <a:pt x="10553700" y="0"/>
                  </a:moveTo>
                  <a:lnTo>
                    <a:pt x="10629900" y="0"/>
                  </a:lnTo>
                  <a:cubicBezTo>
                    <a:pt x="10650982" y="0"/>
                    <a:pt x="10668000" y="17018"/>
                    <a:pt x="10668000" y="38100"/>
                  </a:cubicBezTo>
                  <a:cubicBezTo>
                    <a:pt x="10668000" y="59182"/>
                    <a:pt x="10650982" y="76200"/>
                    <a:pt x="10629900" y="76200"/>
                  </a:cubicBezTo>
                  <a:lnTo>
                    <a:pt x="10553700" y="76200"/>
                  </a:lnTo>
                  <a:cubicBezTo>
                    <a:pt x="10532618" y="76200"/>
                    <a:pt x="10515600" y="59182"/>
                    <a:pt x="10515600" y="38100"/>
                  </a:cubicBezTo>
                  <a:cubicBezTo>
                    <a:pt x="10515600" y="17018"/>
                    <a:pt x="10532618" y="0"/>
                    <a:pt x="10553700" y="0"/>
                  </a:cubicBezTo>
                  <a:close/>
                  <a:moveTo>
                    <a:pt x="10706100" y="0"/>
                  </a:moveTo>
                  <a:lnTo>
                    <a:pt x="10782300" y="0"/>
                  </a:lnTo>
                  <a:cubicBezTo>
                    <a:pt x="10803382" y="0"/>
                    <a:pt x="10820400" y="17018"/>
                    <a:pt x="10820400" y="38100"/>
                  </a:cubicBezTo>
                  <a:cubicBezTo>
                    <a:pt x="10820400" y="59182"/>
                    <a:pt x="10803382" y="76200"/>
                    <a:pt x="10782300" y="76200"/>
                  </a:cubicBezTo>
                  <a:lnTo>
                    <a:pt x="10706100" y="76200"/>
                  </a:lnTo>
                  <a:cubicBezTo>
                    <a:pt x="10685018" y="76200"/>
                    <a:pt x="10668000" y="59182"/>
                    <a:pt x="10668000" y="38100"/>
                  </a:cubicBezTo>
                  <a:cubicBezTo>
                    <a:pt x="10668000" y="17018"/>
                    <a:pt x="10685018" y="0"/>
                    <a:pt x="10706100" y="0"/>
                  </a:cubicBezTo>
                  <a:close/>
                  <a:moveTo>
                    <a:pt x="10858500" y="0"/>
                  </a:moveTo>
                  <a:lnTo>
                    <a:pt x="10934700" y="0"/>
                  </a:lnTo>
                  <a:cubicBezTo>
                    <a:pt x="10955782" y="0"/>
                    <a:pt x="10972800" y="17018"/>
                    <a:pt x="10972800" y="38100"/>
                  </a:cubicBezTo>
                  <a:cubicBezTo>
                    <a:pt x="10972800" y="59182"/>
                    <a:pt x="10955782" y="76200"/>
                    <a:pt x="10934700" y="76200"/>
                  </a:cubicBezTo>
                  <a:lnTo>
                    <a:pt x="10858500" y="76200"/>
                  </a:lnTo>
                  <a:cubicBezTo>
                    <a:pt x="10837418" y="76200"/>
                    <a:pt x="10820400" y="59182"/>
                    <a:pt x="10820400" y="38100"/>
                  </a:cubicBezTo>
                  <a:cubicBezTo>
                    <a:pt x="10820400" y="17018"/>
                    <a:pt x="10837418" y="0"/>
                    <a:pt x="10858500" y="0"/>
                  </a:cubicBezTo>
                  <a:close/>
                  <a:moveTo>
                    <a:pt x="11010900" y="0"/>
                  </a:moveTo>
                  <a:lnTo>
                    <a:pt x="11087100" y="0"/>
                  </a:lnTo>
                  <a:cubicBezTo>
                    <a:pt x="11108182" y="0"/>
                    <a:pt x="11125200" y="17018"/>
                    <a:pt x="11125200" y="38100"/>
                  </a:cubicBezTo>
                  <a:cubicBezTo>
                    <a:pt x="11125200" y="59182"/>
                    <a:pt x="11108182" y="76200"/>
                    <a:pt x="11087100" y="76200"/>
                  </a:cubicBezTo>
                  <a:lnTo>
                    <a:pt x="11010900" y="76200"/>
                  </a:lnTo>
                  <a:cubicBezTo>
                    <a:pt x="10989818" y="76200"/>
                    <a:pt x="10972800" y="59182"/>
                    <a:pt x="10972800" y="38100"/>
                  </a:cubicBezTo>
                  <a:cubicBezTo>
                    <a:pt x="10972800" y="17018"/>
                    <a:pt x="10989818" y="0"/>
                    <a:pt x="11010900" y="0"/>
                  </a:cubicBezTo>
                  <a:close/>
                  <a:moveTo>
                    <a:pt x="11163300" y="0"/>
                  </a:moveTo>
                  <a:lnTo>
                    <a:pt x="11239500" y="0"/>
                  </a:lnTo>
                  <a:cubicBezTo>
                    <a:pt x="11260582" y="0"/>
                    <a:pt x="11277600" y="17018"/>
                    <a:pt x="11277600" y="38100"/>
                  </a:cubicBezTo>
                  <a:cubicBezTo>
                    <a:pt x="11277600" y="59182"/>
                    <a:pt x="11260582" y="76200"/>
                    <a:pt x="11239500" y="76200"/>
                  </a:cubicBezTo>
                  <a:lnTo>
                    <a:pt x="11163300" y="76200"/>
                  </a:lnTo>
                  <a:cubicBezTo>
                    <a:pt x="11142218" y="76200"/>
                    <a:pt x="11125200" y="59182"/>
                    <a:pt x="11125200" y="38100"/>
                  </a:cubicBezTo>
                  <a:cubicBezTo>
                    <a:pt x="11125200" y="17018"/>
                    <a:pt x="11142218" y="0"/>
                    <a:pt x="11163300" y="0"/>
                  </a:cubicBezTo>
                  <a:close/>
                  <a:moveTo>
                    <a:pt x="11315700" y="0"/>
                  </a:moveTo>
                  <a:lnTo>
                    <a:pt x="11391900" y="0"/>
                  </a:lnTo>
                  <a:cubicBezTo>
                    <a:pt x="11412982" y="0"/>
                    <a:pt x="11430000" y="17018"/>
                    <a:pt x="11430000" y="38100"/>
                  </a:cubicBezTo>
                  <a:cubicBezTo>
                    <a:pt x="11430000" y="59182"/>
                    <a:pt x="11412982" y="76200"/>
                    <a:pt x="11391900" y="76200"/>
                  </a:cubicBezTo>
                  <a:lnTo>
                    <a:pt x="11315700" y="76200"/>
                  </a:lnTo>
                  <a:cubicBezTo>
                    <a:pt x="11294618" y="76200"/>
                    <a:pt x="11277600" y="59182"/>
                    <a:pt x="11277600" y="38100"/>
                  </a:cubicBezTo>
                  <a:cubicBezTo>
                    <a:pt x="11277600" y="17018"/>
                    <a:pt x="11294618" y="0"/>
                    <a:pt x="11315700" y="0"/>
                  </a:cubicBezTo>
                  <a:close/>
                  <a:moveTo>
                    <a:pt x="11468100" y="0"/>
                  </a:moveTo>
                  <a:lnTo>
                    <a:pt x="11544300" y="0"/>
                  </a:lnTo>
                  <a:cubicBezTo>
                    <a:pt x="11565382" y="0"/>
                    <a:pt x="11582400" y="17018"/>
                    <a:pt x="11582400" y="38100"/>
                  </a:cubicBezTo>
                  <a:cubicBezTo>
                    <a:pt x="11582400" y="59182"/>
                    <a:pt x="11565382" y="76200"/>
                    <a:pt x="11544300" y="76200"/>
                  </a:cubicBezTo>
                  <a:lnTo>
                    <a:pt x="11468100" y="76200"/>
                  </a:lnTo>
                  <a:cubicBezTo>
                    <a:pt x="11447018" y="76200"/>
                    <a:pt x="11430000" y="59182"/>
                    <a:pt x="11430000" y="38100"/>
                  </a:cubicBezTo>
                  <a:cubicBezTo>
                    <a:pt x="11430000" y="17018"/>
                    <a:pt x="11447018" y="0"/>
                    <a:pt x="11468100" y="0"/>
                  </a:cubicBezTo>
                  <a:close/>
                  <a:moveTo>
                    <a:pt x="11620500" y="0"/>
                  </a:moveTo>
                  <a:lnTo>
                    <a:pt x="11696700" y="0"/>
                  </a:lnTo>
                  <a:cubicBezTo>
                    <a:pt x="11717782" y="0"/>
                    <a:pt x="11734800" y="17018"/>
                    <a:pt x="11734800" y="38100"/>
                  </a:cubicBezTo>
                  <a:cubicBezTo>
                    <a:pt x="11734800" y="59182"/>
                    <a:pt x="11717782" y="76200"/>
                    <a:pt x="11696700" y="76200"/>
                  </a:cubicBezTo>
                  <a:lnTo>
                    <a:pt x="11620500" y="76200"/>
                  </a:lnTo>
                  <a:cubicBezTo>
                    <a:pt x="11599418" y="76200"/>
                    <a:pt x="11582400" y="59182"/>
                    <a:pt x="11582400" y="38100"/>
                  </a:cubicBezTo>
                  <a:cubicBezTo>
                    <a:pt x="11582400" y="17018"/>
                    <a:pt x="11599418" y="0"/>
                    <a:pt x="11620500" y="0"/>
                  </a:cubicBezTo>
                  <a:close/>
                  <a:moveTo>
                    <a:pt x="11772900" y="0"/>
                  </a:moveTo>
                  <a:lnTo>
                    <a:pt x="11849100" y="0"/>
                  </a:lnTo>
                  <a:cubicBezTo>
                    <a:pt x="11870182" y="0"/>
                    <a:pt x="11887200" y="17018"/>
                    <a:pt x="11887200" y="38100"/>
                  </a:cubicBezTo>
                  <a:cubicBezTo>
                    <a:pt x="11887200" y="59182"/>
                    <a:pt x="11870182" y="76200"/>
                    <a:pt x="11849100" y="76200"/>
                  </a:cubicBezTo>
                  <a:lnTo>
                    <a:pt x="11772900" y="76200"/>
                  </a:lnTo>
                  <a:cubicBezTo>
                    <a:pt x="11751818" y="76200"/>
                    <a:pt x="11734800" y="59182"/>
                    <a:pt x="11734800" y="38100"/>
                  </a:cubicBezTo>
                  <a:cubicBezTo>
                    <a:pt x="11734800" y="17018"/>
                    <a:pt x="11751818" y="0"/>
                    <a:pt x="11772900" y="0"/>
                  </a:cubicBezTo>
                  <a:close/>
                  <a:moveTo>
                    <a:pt x="11925300" y="0"/>
                  </a:moveTo>
                  <a:lnTo>
                    <a:pt x="12001500" y="0"/>
                  </a:lnTo>
                  <a:cubicBezTo>
                    <a:pt x="12022582" y="0"/>
                    <a:pt x="12039600" y="17018"/>
                    <a:pt x="12039600" y="38100"/>
                  </a:cubicBezTo>
                  <a:cubicBezTo>
                    <a:pt x="12039600" y="59182"/>
                    <a:pt x="12022582" y="76200"/>
                    <a:pt x="12001500" y="76200"/>
                  </a:cubicBezTo>
                  <a:lnTo>
                    <a:pt x="11925300" y="76200"/>
                  </a:lnTo>
                  <a:cubicBezTo>
                    <a:pt x="11904218" y="76200"/>
                    <a:pt x="11887200" y="59182"/>
                    <a:pt x="11887200" y="38100"/>
                  </a:cubicBezTo>
                  <a:cubicBezTo>
                    <a:pt x="11887200" y="17018"/>
                    <a:pt x="11904218" y="0"/>
                    <a:pt x="11925300" y="0"/>
                  </a:cubicBezTo>
                  <a:close/>
                  <a:moveTo>
                    <a:pt x="12077700" y="0"/>
                  </a:moveTo>
                  <a:lnTo>
                    <a:pt x="12153900" y="0"/>
                  </a:lnTo>
                  <a:cubicBezTo>
                    <a:pt x="12174982" y="0"/>
                    <a:pt x="12192000" y="17018"/>
                    <a:pt x="12192000" y="38100"/>
                  </a:cubicBezTo>
                  <a:cubicBezTo>
                    <a:pt x="12192000" y="59182"/>
                    <a:pt x="12174982" y="76200"/>
                    <a:pt x="12153900" y="76200"/>
                  </a:cubicBezTo>
                  <a:lnTo>
                    <a:pt x="12077700" y="76200"/>
                  </a:lnTo>
                  <a:cubicBezTo>
                    <a:pt x="12056618" y="76200"/>
                    <a:pt x="12039600" y="59182"/>
                    <a:pt x="12039600" y="38100"/>
                  </a:cubicBezTo>
                  <a:cubicBezTo>
                    <a:pt x="12039600" y="17018"/>
                    <a:pt x="12056618" y="0"/>
                    <a:pt x="12077700" y="0"/>
                  </a:cubicBezTo>
                  <a:close/>
                  <a:moveTo>
                    <a:pt x="12230100" y="0"/>
                  </a:moveTo>
                  <a:lnTo>
                    <a:pt x="12306300" y="0"/>
                  </a:lnTo>
                  <a:cubicBezTo>
                    <a:pt x="12327382" y="0"/>
                    <a:pt x="12344400" y="17018"/>
                    <a:pt x="12344400" y="38100"/>
                  </a:cubicBezTo>
                  <a:cubicBezTo>
                    <a:pt x="12344400" y="59182"/>
                    <a:pt x="12327382" y="76200"/>
                    <a:pt x="12306300" y="76200"/>
                  </a:cubicBezTo>
                  <a:lnTo>
                    <a:pt x="12230100" y="76200"/>
                  </a:lnTo>
                  <a:cubicBezTo>
                    <a:pt x="12209018" y="76200"/>
                    <a:pt x="12192000" y="59182"/>
                    <a:pt x="12192000" y="38100"/>
                  </a:cubicBezTo>
                  <a:cubicBezTo>
                    <a:pt x="12192000" y="17018"/>
                    <a:pt x="12209018" y="0"/>
                    <a:pt x="12230100" y="0"/>
                  </a:cubicBezTo>
                  <a:close/>
                  <a:moveTo>
                    <a:pt x="12382500" y="0"/>
                  </a:moveTo>
                  <a:lnTo>
                    <a:pt x="12458700" y="0"/>
                  </a:lnTo>
                  <a:cubicBezTo>
                    <a:pt x="12479782" y="0"/>
                    <a:pt x="12496800" y="17018"/>
                    <a:pt x="12496800" y="38100"/>
                  </a:cubicBezTo>
                  <a:cubicBezTo>
                    <a:pt x="12496800" y="59182"/>
                    <a:pt x="12479782" y="76200"/>
                    <a:pt x="12458700" y="76200"/>
                  </a:cubicBezTo>
                  <a:lnTo>
                    <a:pt x="12382500" y="76200"/>
                  </a:lnTo>
                  <a:cubicBezTo>
                    <a:pt x="12361418" y="76200"/>
                    <a:pt x="12344400" y="59182"/>
                    <a:pt x="12344400" y="38100"/>
                  </a:cubicBezTo>
                  <a:cubicBezTo>
                    <a:pt x="12344400" y="17018"/>
                    <a:pt x="12361418" y="0"/>
                    <a:pt x="12382500" y="0"/>
                  </a:cubicBezTo>
                  <a:close/>
                  <a:moveTo>
                    <a:pt x="12534900" y="0"/>
                  </a:moveTo>
                  <a:lnTo>
                    <a:pt x="12611100" y="0"/>
                  </a:lnTo>
                  <a:cubicBezTo>
                    <a:pt x="12632182" y="0"/>
                    <a:pt x="12649200" y="17018"/>
                    <a:pt x="12649200" y="38100"/>
                  </a:cubicBezTo>
                  <a:cubicBezTo>
                    <a:pt x="12649200" y="59182"/>
                    <a:pt x="12632182" y="76200"/>
                    <a:pt x="12611100" y="76200"/>
                  </a:cubicBezTo>
                  <a:lnTo>
                    <a:pt x="12534900" y="76200"/>
                  </a:lnTo>
                  <a:cubicBezTo>
                    <a:pt x="12513818" y="76200"/>
                    <a:pt x="12496800" y="59182"/>
                    <a:pt x="12496800" y="38100"/>
                  </a:cubicBezTo>
                  <a:cubicBezTo>
                    <a:pt x="12496800" y="17018"/>
                    <a:pt x="12513818" y="0"/>
                    <a:pt x="12534900" y="0"/>
                  </a:cubicBezTo>
                  <a:close/>
                  <a:moveTo>
                    <a:pt x="12687300" y="0"/>
                  </a:moveTo>
                  <a:lnTo>
                    <a:pt x="12763500" y="0"/>
                  </a:lnTo>
                  <a:cubicBezTo>
                    <a:pt x="12784582" y="0"/>
                    <a:pt x="12801600" y="17018"/>
                    <a:pt x="12801600" y="38100"/>
                  </a:cubicBezTo>
                  <a:cubicBezTo>
                    <a:pt x="12801600" y="59182"/>
                    <a:pt x="12784582" y="76200"/>
                    <a:pt x="12763500" y="76200"/>
                  </a:cubicBezTo>
                  <a:lnTo>
                    <a:pt x="12687300" y="76200"/>
                  </a:lnTo>
                  <a:cubicBezTo>
                    <a:pt x="12666218" y="76200"/>
                    <a:pt x="12649200" y="59182"/>
                    <a:pt x="12649200" y="38100"/>
                  </a:cubicBezTo>
                  <a:cubicBezTo>
                    <a:pt x="12649200" y="17018"/>
                    <a:pt x="12666218" y="0"/>
                    <a:pt x="12687300" y="0"/>
                  </a:cubicBezTo>
                  <a:close/>
                  <a:moveTo>
                    <a:pt x="12839700" y="0"/>
                  </a:moveTo>
                  <a:lnTo>
                    <a:pt x="12915900" y="0"/>
                  </a:lnTo>
                  <a:cubicBezTo>
                    <a:pt x="12936982" y="0"/>
                    <a:pt x="12954000" y="17018"/>
                    <a:pt x="12954000" y="38100"/>
                  </a:cubicBezTo>
                  <a:cubicBezTo>
                    <a:pt x="12954000" y="59182"/>
                    <a:pt x="12936982" y="76200"/>
                    <a:pt x="12915900" y="76200"/>
                  </a:cubicBezTo>
                  <a:lnTo>
                    <a:pt x="12839700" y="76200"/>
                  </a:lnTo>
                  <a:cubicBezTo>
                    <a:pt x="12818618" y="76200"/>
                    <a:pt x="12801600" y="59182"/>
                    <a:pt x="12801600" y="38100"/>
                  </a:cubicBezTo>
                  <a:cubicBezTo>
                    <a:pt x="12801600" y="17018"/>
                    <a:pt x="12818618" y="0"/>
                    <a:pt x="12839700" y="0"/>
                  </a:cubicBezTo>
                  <a:close/>
                  <a:moveTo>
                    <a:pt x="12992100" y="0"/>
                  </a:moveTo>
                  <a:lnTo>
                    <a:pt x="13068300" y="0"/>
                  </a:lnTo>
                  <a:cubicBezTo>
                    <a:pt x="13089382" y="0"/>
                    <a:pt x="13106400" y="17018"/>
                    <a:pt x="13106400" y="38100"/>
                  </a:cubicBezTo>
                  <a:cubicBezTo>
                    <a:pt x="13106400" y="59182"/>
                    <a:pt x="13089382" y="76200"/>
                    <a:pt x="13068300" y="76200"/>
                  </a:cubicBezTo>
                  <a:lnTo>
                    <a:pt x="12992100" y="76200"/>
                  </a:lnTo>
                  <a:cubicBezTo>
                    <a:pt x="12971018" y="76200"/>
                    <a:pt x="12954000" y="59182"/>
                    <a:pt x="12954000" y="38100"/>
                  </a:cubicBezTo>
                  <a:cubicBezTo>
                    <a:pt x="12954000" y="17018"/>
                    <a:pt x="12971018" y="0"/>
                    <a:pt x="12992100" y="0"/>
                  </a:cubicBezTo>
                  <a:close/>
                  <a:moveTo>
                    <a:pt x="13144500" y="0"/>
                  </a:moveTo>
                  <a:lnTo>
                    <a:pt x="13220700" y="0"/>
                  </a:lnTo>
                  <a:cubicBezTo>
                    <a:pt x="13241782" y="0"/>
                    <a:pt x="13258800" y="17018"/>
                    <a:pt x="13258800" y="38100"/>
                  </a:cubicBezTo>
                  <a:cubicBezTo>
                    <a:pt x="13258800" y="59182"/>
                    <a:pt x="13241782" y="76200"/>
                    <a:pt x="13220700" y="76200"/>
                  </a:cubicBezTo>
                  <a:lnTo>
                    <a:pt x="13144500" y="76200"/>
                  </a:lnTo>
                  <a:cubicBezTo>
                    <a:pt x="13123418" y="76200"/>
                    <a:pt x="13106400" y="59182"/>
                    <a:pt x="13106400" y="38100"/>
                  </a:cubicBezTo>
                  <a:cubicBezTo>
                    <a:pt x="13106400" y="17018"/>
                    <a:pt x="13123418" y="0"/>
                    <a:pt x="13144500" y="0"/>
                  </a:cubicBezTo>
                  <a:close/>
                  <a:moveTo>
                    <a:pt x="13296900" y="0"/>
                  </a:moveTo>
                  <a:lnTo>
                    <a:pt x="13373100" y="0"/>
                  </a:lnTo>
                  <a:cubicBezTo>
                    <a:pt x="13394182" y="0"/>
                    <a:pt x="13411200" y="17018"/>
                    <a:pt x="13411200" y="38100"/>
                  </a:cubicBezTo>
                  <a:cubicBezTo>
                    <a:pt x="13411200" y="59182"/>
                    <a:pt x="13394182" y="76200"/>
                    <a:pt x="13373100" y="76200"/>
                  </a:cubicBezTo>
                  <a:lnTo>
                    <a:pt x="13296900" y="76200"/>
                  </a:lnTo>
                  <a:cubicBezTo>
                    <a:pt x="13275818" y="76200"/>
                    <a:pt x="13258800" y="59182"/>
                    <a:pt x="13258800" y="38100"/>
                  </a:cubicBezTo>
                  <a:cubicBezTo>
                    <a:pt x="13258800" y="17018"/>
                    <a:pt x="13275818" y="0"/>
                    <a:pt x="13296900" y="0"/>
                  </a:cubicBezTo>
                  <a:close/>
                  <a:moveTo>
                    <a:pt x="13449300" y="0"/>
                  </a:moveTo>
                  <a:lnTo>
                    <a:pt x="13525500" y="0"/>
                  </a:lnTo>
                  <a:cubicBezTo>
                    <a:pt x="13546582" y="0"/>
                    <a:pt x="13563600" y="17018"/>
                    <a:pt x="13563600" y="38100"/>
                  </a:cubicBezTo>
                  <a:cubicBezTo>
                    <a:pt x="13563600" y="59182"/>
                    <a:pt x="13546582" y="76200"/>
                    <a:pt x="13525500" y="76200"/>
                  </a:cubicBezTo>
                  <a:lnTo>
                    <a:pt x="13449300" y="76200"/>
                  </a:lnTo>
                  <a:cubicBezTo>
                    <a:pt x="13428218" y="76200"/>
                    <a:pt x="13411200" y="59182"/>
                    <a:pt x="13411200" y="38100"/>
                  </a:cubicBezTo>
                  <a:cubicBezTo>
                    <a:pt x="13411200" y="17018"/>
                    <a:pt x="13428218" y="0"/>
                    <a:pt x="13449300" y="0"/>
                  </a:cubicBezTo>
                  <a:close/>
                  <a:moveTo>
                    <a:pt x="13601700" y="0"/>
                  </a:moveTo>
                  <a:lnTo>
                    <a:pt x="13677900" y="0"/>
                  </a:lnTo>
                  <a:cubicBezTo>
                    <a:pt x="13698982" y="0"/>
                    <a:pt x="13716000" y="17018"/>
                    <a:pt x="13716000" y="38100"/>
                  </a:cubicBezTo>
                  <a:cubicBezTo>
                    <a:pt x="13716000" y="59182"/>
                    <a:pt x="13698982" y="76200"/>
                    <a:pt x="13677900" y="76200"/>
                  </a:cubicBezTo>
                  <a:lnTo>
                    <a:pt x="13601700" y="76200"/>
                  </a:lnTo>
                  <a:cubicBezTo>
                    <a:pt x="13580618" y="76200"/>
                    <a:pt x="13563600" y="59182"/>
                    <a:pt x="13563600" y="38100"/>
                  </a:cubicBezTo>
                  <a:cubicBezTo>
                    <a:pt x="13563600" y="17018"/>
                    <a:pt x="13580618" y="0"/>
                    <a:pt x="13601700" y="0"/>
                  </a:cubicBezTo>
                  <a:close/>
                  <a:moveTo>
                    <a:pt x="13754100" y="0"/>
                  </a:moveTo>
                  <a:lnTo>
                    <a:pt x="13830300" y="0"/>
                  </a:lnTo>
                  <a:cubicBezTo>
                    <a:pt x="13851382" y="0"/>
                    <a:pt x="13868400" y="17018"/>
                    <a:pt x="13868400" y="38100"/>
                  </a:cubicBezTo>
                  <a:cubicBezTo>
                    <a:pt x="13868400" y="59182"/>
                    <a:pt x="13851382" y="76200"/>
                    <a:pt x="13830300" y="76200"/>
                  </a:cubicBezTo>
                  <a:lnTo>
                    <a:pt x="13754100" y="76200"/>
                  </a:lnTo>
                  <a:cubicBezTo>
                    <a:pt x="13733018" y="76200"/>
                    <a:pt x="13716000" y="59182"/>
                    <a:pt x="13716000" y="38100"/>
                  </a:cubicBezTo>
                  <a:cubicBezTo>
                    <a:pt x="13716000" y="17018"/>
                    <a:pt x="13733018" y="0"/>
                    <a:pt x="13754100" y="0"/>
                  </a:cubicBezTo>
                  <a:close/>
                  <a:moveTo>
                    <a:pt x="13906500" y="0"/>
                  </a:moveTo>
                  <a:lnTo>
                    <a:pt x="13982700" y="0"/>
                  </a:lnTo>
                  <a:cubicBezTo>
                    <a:pt x="14003782" y="0"/>
                    <a:pt x="14020800" y="17018"/>
                    <a:pt x="14020800" y="38100"/>
                  </a:cubicBezTo>
                  <a:cubicBezTo>
                    <a:pt x="14020800" y="59182"/>
                    <a:pt x="14003782" y="76200"/>
                    <a:pt x="13982700" y="76200"/>
                  </a:cubicBezTo>
                  <a:lnTo>
                    <a:pt x="13906500" y="76200"/>
                  </a:lnTo>
                  <a:cubicBezTo>
                    <a:pt x="13885418" y="76200"/>
                    <a:pt x="13868400" y="59182"/>
                    <a:pt x="13868400" y="38100"/>
                  </a:cubicBezTo>
                  <a:cubicBezTo>
                    <a:pt x="13868400" y="17018"/>
                    <a:pt x="13885418" y="0"/>
                    <a:pt x="13906500" y="0"/>
                  </a:cubicBezTo>
                  <a:close/>
                  <a:moveTo>
                    <a:pt x="14058900" y="0"/>
                  </a:moveTo>
                  <a:lnTo>
                    <a:pt x="14135100" y="0"/>
                  </a:lnTo>
                  <a:cubicBezTo>
                    <a:pt x="14156182" y="0"/>
                    <a:pt x="14173200" y="17018"/>
                    <a:pt x="14173200" y="38100"/>
                  </a:cubicBezTo>
                  <a:cubicBezTo>
                    <a:pt x="14173200" y="59182"/>
                    <a:pt x="14156182" y="76200"/>
                    <a:pt x="14135100" y="76200"/>
                  </a:cubicBezTo>
                  <a:lnTo>
                    <a:pt x="14058900" y="76200"/>
                  </a:lnTo>
                  <a:cubicBezTo>
                    <a:pt x="14037818" y="76200"/>
                    <a:pt x="14020800" y="59182"/>
                    <a:pt x="14020800" y="38100"/>
                  </a:cubicBezTo>
                  <a:cubicBezTo>
                    <a:pt x="14020800" y="17018"/>
                    <a:pt x="14037818" y="0"/>
                    <a:pt x="14058900" y="0"/>
                  </a:cubicBezTo>
                  <a:close/>
                  <a:moveTo>
                    <a:pt x="14211300" y="0"/>
                  </a:moveTo>
                  <a:lnTo>
                    <a:pt x="14287500" y="0"/>
                  </a:lnTo>
                  <a:cubicBezTo>
                    <a:pt x="14308582" y="0"/>
                    <a:pt x="14325600" y="17018"/>
                    <a:pt x="14325600" y="38100"/>
                  </a:cubicBezTo>
                  <a:cubicBezTo>
                    <a:pt x="14325600" y="59182"/>
                    <a:pt x="14308582" y="76200"/>
                    <a:pt x="14287500" y="76200"/>
                  </a:cubicBezTo>
                  <a:lnTo>
                    <a:pt x="14211300" y="76200"/>
                  </a:lnTo>
                  <a:cubicBezTo>
                    <a:pt x="14190218" y="76200"/>
                    <a:pt x="14173200" y="59182"/>
                    <a:pt x="14173200" y="38100"/>
                  </a:cubicBezTo>
                  <a:cubicBezTo>
                    <a:pt x="14173200" y="17018"/>
                    <a:pt x="14190218" y="0"/>
                    <a:pt x="14211300" y="0"/>
                  </a:cubicBezTo>
                  <a:close/>
                  <a:moveTo>
                    <a:pt x="14363700" y="0"/>
                  </a:moveTo>
                  <a:lnTo>
                    <a:pt x="14439900" y="0"/>
                  </a:lnTo>
                  <a:cubicBezTo>
                    <a:pt x="14460982" y="0"/>
                    <a:pt x="14478000" y="17018"/>
                    <a:pt x="14478000" y="38100"/>
                  </a:cubicBezTo>
                  <a:cubicBezTo>
                    <a:pt x="14478000" y="59182"/>
                    <a:pt x="14460982" y="76200"/>
                    <a:pt x="14439900" y="76200"/>
                  </a:cubicBezTo>
                  <a:lnTo>
                    <a:pt x="14363700" y="76200"/>
                  </a:lnTo>
                  <a:cubicBezTo>
                    <a:pt x="14342618" y="76200"/>
                    <a:pt x="14325600" y="59182"/>
                    <a:pt x="14325600" y="38100"/>
                  </a:cubicBezTo>
                  <a:cubicBezTo>
                    <a:pt x="14325600" y="17018"/>
                    <a:pt x="14342618" y="0"/>
                    <a:pt x="14363700" y="0"/>
                  </a:cubicBezTo>
                  <a:close/>
                  <a:moveTo>
                    <a:pt x="14516100" y="0"/>
                  </a:moveTo>
                  <a:lnTo>
                    <a:pt x="14592300" y="0"/>
                  </a:lnTo>
                  <a:cubicBezTo>
                    <a:pt x="14613382" y="0"/>
                    <a:pt x="14630400" y="17018"/>
                    <a:pt x="14630400" y="38100"/>
                  </a:cubicBezTo>
                  <a:cubicBezTo>
                    <a:pt x="14630400" y="59182"/>
                    <a:pt x="14613382" y="76200"/>
                    <a:pt x="14592300" y="76200"/>
                  </a:cubicBezTo>
                  <a:lnTo>
                    <a:pt x="14516100" y="76200"/>
                  </a:lnTo>
                  <a:cubicBezTo>
                    <a:pt x="14495018" y="76200"/>
                    <a:pt x="14478000" y="59182"/>
                    <a:pt x="14478000" y="38100"/>
                  </a:cubicBezTo>
                  <a:cubicBezTo>
                    <a:pt x="14478000" y="17018"/>
                    <a:pt x="14495018" y="0"/>
                    <a:pt x="14516100" y="0"/>
                  </a:cubicBezTo>
                  <a:close/>
                  <a:moveTo>
                    <a:pt x="14668500" y="0"/>
                  </a:moveTo>
                  <a:lnTo>
                    <a:pt x="14744700" y="0"/>
                  </a:lnTo>
                  <a:cubicBezTo>
                    <a:pt x="14765782" y="0"/>
                    <a:pt x="14782800" y="17018"/>
                    <a:pt x="14782800" y="38100"/>
                  </a:cubicBezTo>
                  <a:cubicBezTo>
                    <a:pt x="14782800" y="59182"/>
                    <a:pt x="14765782" y="76200"/>
                    <a:pt x="14744700" y="76200"/>
                  </a:cubicBezTo>
                  <a:lnTo>
                    <a:pt x="14668500" y="76200"/>
                  </a:lnTo>
                  <a:cubicBezTo>
                    <a:pt x="14647418" y="76200"/>
                    <a:pt x="14630400" y="59182"/>
                    <a:pt x="14630400" y="38100"/>
                  </a:cubicBezTo>
                  <a:cubicBezTo>
                    <a:pt x="14630400" y="17018"/>
                    <a:pt x="14647418" y="0"/>
                    <a:pt x="14668500" y="0"/>
                  </a:cubicBezTo>
                  <a:close/>
                  <a:moveTo>
                    <a:pt x="14820900" y="0"/>
                  </a:moveTo>
                  <a:lnTo>
                    <a:pt x="14897100" y="0"/>
                  </a:lnTo>
                  <a:cubicBezTo>
                    <a:pt x="14918182" y="0"/>
                    <a:pt x="14935200" y="17018"/>
                    <a:pt x="14935200" y="38100"/>
                  </a:cubicBezTo>
                  <a:cubicBezTo>
                    <a:pt x="14935200" y="59182"/>
                    <a:pt x="14918182" y="76200"/>
                    <a:pt x="14897100" y="76200"/>
                  </a:cubicBezTo>
                  <a:lnTo>
                    <a:pt x="14820900" y="76200"/>
                  </a:lnTo>
                  <a:cubicBezTo>
                    <a:pt x="14799818" y="76200"/>
                    <a:pt x="14782800" y="59182"/>
                    <a:pt x="14782800" y="38100"/>
                  </a:cubicBezTo>
                  <a:cubicBezTo>
                    <a:pt x="14782800" y="17018"/>
                    <a:pt x="14799818" y="0"/>
                    <a:pt x="14820900" y="0"/>
                  </a:cubicBezTo>
                  <a:close/>
                  <a:moveTo>
                    <a:pt x="14973300" y="0"/>
                  </a:moveTo>
                  <a:lnTo>
                    <a:pt x="15049500" y="0"/>
                  </a:lnTo>
                  <a:cubicBezTo>
                    <a:pt x="15070582" y="0"/>
                    <a:pt x="15087600" y="17018"/>
                    <a:pt x="15087600" y="38100"/>
                  </a:cubicBezTo>
                  <a:cubicBezTo>
                    <a:pt x="15087600" y="59182"/>
                    <a:pt x="15070582" y="76200"/>
                    <a:pt x="15049500" y="76200"/>
                  </a:cubicBezTo>
                  <a:lnTo>
                    <a:pt x="14973300" y="76200"/>
                  </a:lnTo>
                  <a:cubicBezTo>
                    <a:pt x="14952218" y="76200"/>
                    <a:pt x="14935200" y="59182"/>
                    <a:pt x="14935200" y="38100"/>
                  </a:cubicBezTo>
                  <a:cubicBezTo>
                    <a:pt x="14935200" y="17018"/>
                    <a:pt x="14952218" y="0"/>
                    <a:pt x="14973300" y="0"/>
                  </a:cubicBezTo>
                  <a:close/>
                  <a:moveTo>
                    <a:pt x="15125700" y="0"/>
                  </a:moveTo>
                  <a:lnTo>
                    <a:pt x="15201900" y="0"/>
                  </a:lnTo>
                  <a:cubicBezTo>
                    <a:pt x="15222982" y="0"/>
                    <a:pt x="15240000" y="17018"/>
                    <a:pt x="15240000" y="38100"/>
                  </a:cubicBezTo>
                  <a:cubicBezTo>
                    <a:pt x="15240000" y="59182"/>
                    <a:pt x="15222982" y="76200"/>
                    <a:pt x="15201900" y="76200"/>
                  </a:cubicBezTo>
                  <a:lnTo>
                    <a:pt x="15125700" y="76200"/>
                  </a:lnTo>
                  <a:cubicBezTo>
                    <a:pt x="15104618" y="76200"/>
                    <a:pt x="15087600" y="59182"/>
                    <a:pt x="15087600" y="38100"/>
                  </a:cubicBezTo>
                  <a:cubicBezTo>
                    <a:pt x="15087600" y="17018"/>
                    <a:pt x="15104618" y="0"/>
                    <a:pt x="15125700" y="0"/>
                  </a:cubicBezTo>
                  <a:close/>
                  <a:moveTo>
                    <a:pt x="15278100" y="0"/>
                  </a:moveTo>
                  <a:lnTo>
                    <a:pt x="15354300" y="0"/>
                  </a:lnTo>
                  <a:cubicBezTo>
                    <a:pt x="15375382" y="0"/>
                    <a:pt x="15392400" y="17018"/>
                    <a:pt x="15392400" y="38100"/>
                  </a:cubicBezTo>
                  <a:cubicBezTo>
                    <a:pt x="15392400" y="59182"/>
                    <a:pt x="15375382" y="76200"/>
                    <a:pt x="15354300" y="76200"/>
                  </a:cubicBezTo>
                  <a:lnTo>
                    <a:pt x="15278100" y="76200"/>
                  </a:lnTo>
                  <a:cubicBezTo>
                    <a:pt x="15257018" y="76200"/>
                    <a:pt x="15240000" y="59182"/>
                    <a:pt x="15240000" y="38100"/>
                  </a:cubicBezTo>
                  <a:cubicBezTo>
                    <a:pt x="15240000" y="17018"/>
                    <a:pt x="15257018" y="0"/>
                    <a:pt x="15278100" y="0"/>
                  </a:cubicBezTo>
                  <a:close/>
                  <a:moveTo>
                    <a:pt x="15430500" y="0"/>
                  </a:moveTo>
                  <a:lnTo>
                    <a:pt x="15506700" y="0"/>
                  </a:lnTo>
                  <a:cubicBezTo>
                    <a:pt x="15527782" y="0"/>
                    <a:pt x="15544800" y="17018"/>
                    <a:pt x="15544800" y="38100"/>
                  </a:cubicBezTo>
                  <a:cubicBezTo>
                    <a:pt x="15544800" y="59182"/>
                    <a:pt x="15527782" y="76200"/>
                    <a:pt x="15506700" y="76200"/>
                  </a:cubicBezTo>
                  <a:lnTo>
                    <a:pt x="15430500" y="76200"/>
                  </a:lnTo>
                  <a:cubicBezTo>
                    <a:pt x="15409418" y="76200"/>
                    <a:pt x="15392400" y="59182"/>
                    <a:pt x="15392400" y="38100"/>
                  </a:cubicBezTo>
                  <a:cubicBezTo>
                    <a:pt x="15392400" y="17018"/>
                    <a:pt x="15409418" y="0"/>
                    <a:pt x="15430500" y="0"/>
                  </a:cubicBezTo>
                  <a:close/>
                  <a:moveTo>
                    <a:pt x="15582900" y="0"/>
                  </a:moveTo>
                  <a:lnTo>
                    <a:pt x="15659100" y="0"/>
                  </a:lnTo>
                  <a:cubicBezTo>
                    <a:pt x="15680182" y="0"/>
                    <a:pt x="15697200" y="17018"/>
                    <a:pt x="15697200" y="38100"/>
                  </a:cubicBezTo>
                  <a:cubicBezTo>
                    <a:pt x="15697200" y="59182"/>
                    <a:pt x="15680182" y="76200"/>
                    <a:pt x="15659100" y="76200"/>
                  </a:cubicBezTo>
                  <a:lnTo>
                    <a:pt x="15582900" y="76200"/>
                  </a:lnTo>
                  <a:cubicBezTo>
                    <a:pt x="15561818" y="76200"/>
                    <a:pt x="15544800" y="59182"/>
                    <a:pt x="15544800" y="38100"/>
                  </a:cubicBezTo>
                  <a:cubicBezTo>
                    <a:pt x="15544800" y="17018"/>
                    <a:pt x="15561818" y="0"/>
                    <a:pt x="15582900" y="0"/>
                  </a:cubicBezTo>
                  <a:close/>
                  <a:moveTo>
                    <a:pt x="15735300" y="0"/>
                  </a:moveTo>
                  <a:lnTo>
                    <a:pt x="15811500" y="0"/>
                  </a:lnTo>
                  <a:cubicBezTo>
                    <a:pt x="15832582" y="0"/>
                    <a:pt x="15849600" y="17018"/>
                    <a:pt x="15849600" y="38100"/>
                  </a:cubicBezTo>
                  <a:cubicBezTo>
                    <a:pt x="15849600" y="59182"/>
                    <a:pt x="15832582" y="76200"/>
                    <a:pt x="15811500" y="76200"/>
                  </a:cubicBezTo>
                  <a:lnTo>
                    <a:pt x="15735300" y="76200"/>
                  </a:lnTo>
                  <a:cubicBezTo>
                    <a:pt x="15714218" y="76200"/>
                    <a:pt x="15697200" y="59182"/>
                    <a:pt x="15697200" y="38100"/>
                  </a:cubicBezTo>
                  <a:cubicBezTo>
                    <a:pt x="15697200" y="17018"/>
                    <a:pt x="15714218" y="0"/>
                    <a:pt x="15735300" y="0"/>
                  </a:cubicBezTo>
                  <a:close/>
                  <a:moveTo>
                    <a:pt x="15887700" y="0"/>
                  </a:moveTo>
                  <a:lnTo>
                    <a:pt x="15963900" y="0"/>
                  </a:lnTo>
                  <a:cubicBezTo>
                    <a:pt x="15984982" y="0"/>
                    <a:pt x="16002000" y="17018"/>
                    <a:pt x="16002000" y="38100"/>
                  </a:cubicBezTo>
                  <a:cubicBezTo>
                    <a:pt x="16002000" y="59182"/>
                    <a:pt x="15984982" y="76200"/>
                    <a:pt x="15963900" y="76200"/>
                  </a:cubicBezTo>
                  <a:lnTo>
                    <a:pt x="15887700" y="76200"/>
                  </a:lnTo>
                  <a:cubicBezTo>
                    <a:pt x="15866618" y="76200"/>
                    <a:pt x="15849600" y="59182"/>
                    <a:pt x="15849600" y="38100"/>
                  </a:cubicBezTo>
                  <a:cubicBezTo>
                    <a:pt x="15849600" y="17018"/>
                    <a:pt x="15866618" y="0"/>
                    <a:pt x="15887700" y="0"/>
                  </a:cubicBezTo>
                  <a:close/>
                  <a:moveTo>
                    <a:pt x="16040100" y="0"/>
                  </a:moveTo>
                  <a:lnTo>
                    <a:pt x="16116300" y="0"/>
                  </a:lnTo>
                  <a:cubicBezTo>
                    <a:pt x="16137382" y="0"/>
                    <a:pt x="16154400" y="17018"/>
                    <a:pt x="16154400" y="38100"/>
                  </a:cubicBezTo>
                  <a:cubicBezTo>
                    <a:pt x="16154400" y="59182"/>
                    <a:pt x="16137382" y="76200"/>
                    <a:pt x="16116300" y="76200"/>
                  </a:cubicBezTo>
                  <a:lnTo>
                    <a:pt x="16040100" y="76200"/>
                  </a:lnTo>
                  <a:cubicBezTo>
                    <a:pt x="16019018" y="76200"/>
                    <a:pt x="16002000" y="59182"/>
                    <a:pt x="16002000" y="38100"/>
                  </a:cubicBezTo>
                  <a:cubicBezTo>
                    <a:pt x="16002000" y="17018"/>
                    <a:pt x="16019018" y="0"/>
                    <a:pt x="16040100" y="0"/>
                  </a:cubicBezTo>
                  <a:close/>
                  <a:moveTo>
                    <a:pt x="16192500" y="0"/>
                  </a:moveTo>
                  <a:lnTo>
                    <a:pt x="16268700" y="0"/>
                  </a:lnTo>
                  <a:cubicBezTo>
                    <a:pt x="16289782" y="0"/>
                    <a:pt x="16306800" y="17018"/>
                    <a:pt x="16306800" y="38100"/>
                  </a:cubicBezTo>
                  <a:cubicBezTo>
                    <a:pt x="16306800" y="59182"/>
                    <a:pt x="16289782" y="76200"/>
                    <a:pt x="16268700" y="76200"/>
                  </a:cubicBezTo>
                  <a:lnTo>
                    <a:pt x="16192500" y="76200"/>
                  </a:lnTo>
                  <a:cubicBezTo>
                    <a:pt x="16171418" y="76200"/>
                    <a:pt x="16154400" y="59182"/>
                    <a:pt x="16154400" y="38100"/>
                  </a:cubicBezTo>
                  <a:cubicBezTo>
                    <a:pt x="16154400" y="17018"/>
                    <a:pt x="16171418" y="0"/>
                    <a:pt x="16192500" y="0"/>
                  </a:cubicBezTo>
                  <a:close/>
                  <a:moveTo>
                    <a:pt x="16344900" y="0"/>
                  </a:moveTo>
                  <a:lnTo>
                    <a:pt x="16421100" y="0"/>
                  </a:lnTo>
                  <a:cubicBezTo>
                    <a:pt x="16442182" y="0"/>
                    <a:pt x="16459200" y="17018"/>
                    <a:pt x="16459200" y="38100"/>
                  </a:cubicBezTo>
                  <a:cubicBezTo>
                    <a:pt x="16459200" y="59182"/>
                    <a:pt x="16442182" y="76200"/>
                    <a:pt x="16421100" y="76200"/>
                  </a:cubicBezTo>
                  <a:lnTo>
                    <a:pt x="16344900" y="76200"/>
                  </a:lnTo>
                  <a:cubicBezTo>
                    <a:pt x="16323818" y="76200"/>
                    <a:pt x="16306800" y="59182"/>
                    <a:pt x="16306800" y="38100"/>
                  </a:cubicBezTo>
                  <a:cubicBezTo>
                    <a:pt x="16306800" y="17018"/>
                    <a:pt x="16323818" y="0"/>
                    <a:pt x="16344900" y="0"/>
                  </a:cubicBezTo>
                  <a:close/>
                  <a:moveTo>
                    <a:pt x="16497300" y="0"/>
                  </a:moveTo>
                  <a:lnTo>
                    <a:pt x="16573500" y="0"/>
                  </a:lnTo>
                  <a:cubicBezTo>
                    <a:pt x="16594582" y="0"/>
                    <a:pt x="16611600" y="17018"/>
                    <a:pt x="16611600" y="38100"/>
                  </a:cubicBezTo>
                  <a:cubicBezTo>
                    <a:pt x="16611600" y="59182"/>
                    <a:pt x="16594582" y="76200"/>
                    <a:pt x="16573500" y="76200"/>
                  </a:cubicBezTo>
                  <a:lnTo>
                    <a:pt x="16497300" y="76200"/>
                  </a:lnTo>
                  <a:cubicBezTo>
                    <a:pt x="16476218" y="76200"/>
                    <a:pt x="16459200" y="59182"/>
                    <a:pt x="16459200" y="38100"/>
                  </a:cubicBezTo>
                  <a:cubicBezTo>
                    <a:pt x="16459200" y="17018"/>
                    <a:pt x="16476218" y="0"/>
                    <a:pt x="16497300" y="0"/>
                  </a:cubicBezTo>
                  <a:close/>
                  <a:moveTo>
                    <a:pt x="16649700" y="0"/>
                  </a:moveTo>
                  <a:lnTo>
                    <a:pt x="16725900" y="0"/>
                  </a:lnTo>
                  <a:cubicBezTo>
                    <a:pt x="16746982" y="0"/>
                    <a:pt x="16764000" y="17018"/>
                    <a:pt x="16764000" y="38100"/>
                  </a:cubicBezTo>
                  <a:cubicBezTo>
                    <a:pt x="16764000" y="59182"/>
                    <a:pt x="16746982" y="76200"/>
                    <a:pt x="16725900" y="76200"/>
                  </a:cubicBezTo>
                  <a:lnTo>
                    <a:pt x="16649700" y="76200"/>
                  </a:lnTo>
                  <a:cubicBezTo>
                    <a:pt x="16628618" y="76200"/>
                    <a:pt x="16611600" y="59182"/>
                    <a:pt x="16611600" y="38100"/>
                  </a:cubicBezTo>
                  <a:cubicBezTo>
                    <a:pt x="16611600" y="17018"/>
                    <a:pt x="16628618" y="0"/>
                    <a:pt x="16649700" y="0"/>
                  </a:cubicBezTo>
                  <a:close/>
                  <a:moveTo>
                    <a:pt x="16802100" y="0"/>
                  </a:moveTo>
                  <a:lnTo>
                    <a:pt x="16878300" y="0"/>
                  </a:lnTo>
                  <a:cubicBezTo>
                    <a:pt x="16899382" y="0"/>
                    <a:pt x="16916400" y="17018"/>
                    <a:pt x="16916400" y="38100"/>
                  </a:cubicBezTo>
                  <a:cubicBezTo>
                    <a:pt x="16916400" y="59182"/>
                    <a:pt x="16899382" y="76200"/>
                    <a:pt x="16878300" y="76200"/>
                  </a:cubicBezTo>
                  <a:lnTo>
                    <a:pt x="16802100" y="76200"/>
                  </a:lnTo>
                  <a:cubicBezTo>
                    <a:pt x="16781018" y="76200"/>
                    <a:pt x="16764000" y="59182"/>
                    <a:pt x="16764000" y="38100"/>
                  </a:cubicBezTo>
                  <a:cubicBezTo>
                    <a:pt x="16764000" y="17018"/>
                    <a:pt x="16781018" y="0"/>
                    <a:pt x="16802100" y="0"/>
                  </a:cubicBezTo>
                  <a:close/>
                  <a:moveTo>
                    <a:pt x="16954500" y="0"/>
                  </a:moveTo>
                  <a:lnTo>
                    <a:pt x="17030700" y="0"/>
                  </a:lnTo>
                  <a:cubicBezTo>
                    <a:pt x="17051782" y="0"/>
                    <a:pt x="17068800" y="17018"/>
                    <a:pt x="17068800" y="38100"/>
                  </a:cubicBezTo>
                  <a:cubicBezTo>
                    <a:pt x="17068800" y="59182"/>
                    <a:pt x="17051782" y="76200"/>
                    <a:pt x="17030700" y="76200"/>
                  </a:cubicBezTo>
                  <a:lnTo>
                    <a:pt x="16954500" y="76200"/>
                  </a:lnTo>
                  <a:cubicBezTo>
                    <a:pt x="16933418" y="76200"/>
                    <a:pt x="16916400" y="59182"/>
                    <a:pt x="16916400" y="38100"/>
                  </a:cubicBezTo>
                  <a:cubicBezTo>
                    <a:pt x="16916400" y="17018"/>
                    <a:pt x="16933418" y="0"/>
                    <a:pt x="16954500" y="0"/>
                  </a:cubicBezTo>
                  <a:close/>
                  <a:moveTo>
                    <a:pt x="17106900" y="0"/>
                  </a:moveTo>
                  <a:lnTo>
                    <a:pt x="17183100" y="0"/>
                  </a:lnTo>
                  <a:cubicBezTo>
                    <a:pt x="17204182" y="0"/>
                    <a:pt x="17221200" y="17018"/>
                    <a:pt x="17221200" y="38100"/>
                  </a:cubicBezTo>
                  <a:cubicBezTo>
                    <a:pt x="17221200" y="59182"/>
                    <a:pt x="17204182" y="76200"/>
                    <a:pt x="17183100" y="76200"/>
                  </a:cubicBezTo>
                  <a:lnTo>
                    <a:pt x="17106900" y="76200"/>
                  </a:lnTo>
                  <a:cubicBezTo>
                    <a:pt x="17085818" y="76200"/>
                    <a:pt x="17068800" y="59182"/>
                    <a:pt x="17068800" y="38100"/>
                  </a:cubicBezTo>
                  <a:cubicBezTo>
                    <a:pt x="17068800" y="17018"/>
                    <a:pt x="17085818" y="0"/>
                    <a:pt x="17106900" y="0"/>
                  </a:cubicBezTo>
                  <a:close/>
                  <a:moveTo>
                    <a:pt x="17259300" y="0"/>
                  </a:moveTo>
                  <a:lnTo>
                    <a:pt x="17335500" y="0"/>
                  </a:lnTo>
                  <a:cubicBezTo>
                    <a:pt x="17356582" y="0"/>
                    <a:pt x="17373600" y="17018"/>
                    <a:pt x="17373600" y="38100"/>
                  </a:cubicBezTo>
                  <a:cubicBezTo>
                    <a:pt x="17373600" y="59182"/>
                    <a:pt x="17356582" y="76200"/>
                    <a:pt x="17335500" y="76200"/>
                  </a:cubicBezTo>
                  <a:lnTo>
                    <a:pt x="17259300" y="76200"/>
                  </a:lnTo>
                  <a:cubicBezTo>
                    <a:pt x="17238218" y="76200"/>
                    <a:pt x="17221200" y="59182"/>
                    <a:pt x="17221200" y="38100"/>
                  </a:cubicBezTo>
                  <a:cubicBezTo>
                    <a:pt x="17221200" y="17018"/>
                    <a:pt x="17238218" y="0"/>
                    <a:pt x="17259300" y="0"/>
                  </a:cubicBezTo>
                  <a:close/>
                  <a:moveTo>
                    <a:pt x="17411700" y="0"/>
                  </a:moveTo>
                  <a:lnTo>
                    <a:pt x="17418686" y="0"/>
                  </a:lnTo>
                  <a:cubicBezTo>
                    <a:pt x="17439767" y="0"/>
                    <a:pt x="17456786" y="17018"/>
                    <a:pt x="17456786" y="38100"/>
                  </a:cubicBezTo>
                  <a:cubicBezTo>
                    <a:pt x="17456786" y="59182"/>
                    <a:pt x="17439767" y="76200"/>
                    <a:pt x="17418686" y="76200"/>
                  </a:cubicBezTo>
                  <a:lnTo>
                    <a:pt x="17411700" y="76200"/>
                  </a:lnTo>
                  <a:cubicBezTo>
                    <a:pt x="17390618" y="76200"/>
                    <a:pt x="17373600" y="59182"/>
                    <a:pt x="17373600" y="38100"/>
                  </a:cubicBezTo>
                  <a:cubicBezTo>
                    <a:pt x="17373600" y="17018"/>
                    <a:pt x="17390618" y="0"/>
                    <a:pt x="17411700" y="0"/>
                  </a:cubicBezTo>
                  <a:close/>
                  <a:moveTo>
                    <a:pt x="38100" y="0"/>
                  </a:moveTo>
                  <a:lnTo>
                    <a:pt x="114300" y="0"/>
                  </a:lnTo>
                  <a:cubicBezTo>
                    <a:pt x="135382" y="0"/>
                    <a:pt x="152400" y="17018"/>
                    <a:pt x="152400" y="38100"/>
                  </a:cubicBezTo>
                  <a:cubicBezTo>
                    <a:pt x="152400" y="59182"/>
                    <a:pt x="135382" y="76200"/>
                    <a:pt x="114300" y="76200"/>
                  </a:cubicBezTo>
                  <a:lnTo>
                    <a:pt x="38100" y="76200"/>
                  </a:lnTo>
                  <a:cubicBezTo>
                    <a:pt x="17018" y="76200"/>
                    <a:pt x="0" y="59182"/>
                    <a:pt x="0" y="38100"/>
                  </a:cubicBezTo>
                  <a:cubicBezTo>
                    <a:pt x="0" y="17018"/>
                    <a:pt x="17018" y="0"/>
                    <a:pt x="38100" y="0"/>
                  </a:cubicBezTo>
                  <a:close/>
                </a:path>
              </a:pathLst>
            </a:custGeom>
            <a:solidFill>
              <a:srgbClr val="DFA46E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3229301" y="619123"/>
            <a:ext cx="11667590" cy="5056985"/>
            <a:chOff x="0" y="0"/>
            <a:chExt cx="15556787" cy="67426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556787" cy="6742647"/>
            </a:xfrm>
            <a:custGeom>
              <a:avLst/>
              <a:gdLst/>
              <a:ahLst/>
              <a:cxnLst/>
              <a:rect r="r" b="b" t="t" l="l"/>
              <a:pathLst>
                <a:path h="6742647" w="15556787">
                  <a:moveTo>
                    <a:pt x="0" y="0"/>
                  </a:moveTo>
                  <a:lnTo>
                    <a:pt x="15556787" y="0"/>
                  </a:lnTo>
                  <a:lnTo>
                    <a:pt x="15556787" y="6742647"/>
                  </a:lnTo>
                  <a:lnTo>
                    <a:pt x="0" y="67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400050"/>
              <a:ext cx="15556787" cy="634259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11155"/>
                </a:lnSpc>
              </a:pPr>
              <a:r>
                <a:rPr lang="en-US" sz="12822" spc="-576">
                  <a:solidFill>
                    <a:srgbClr val="173057"/>
                  </a:solidFill>
                  <a:latin typeface="Pagkaki"/>
                  <a:ea typeface="Pagkaki"/>
                  <a:cs typeface="Pagkaki"/>
                  <a:sym typeface="Pagkaki"/>
                </a:rPr>
                <a:t>BÚSQUEDA DEL TESORO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5400000">
            <a:off x="8288448" y="-229868"/>
            <a:ext cx="1549296" cy="7160612"/>
          </a:xfrm>
          <a:custGeom>
            <a:avLst/>
            <a:gdLst/>
            <a:ahLst/>
            <a:cxnLst/>
            <a:rect r="r" b="b" t="t" l="l"/>
            <a:pathLst>
              <a:path h="7160612" w="1549296">
                <a:moveTo>
                  <a:pt x="0" y="0"/>
                </a:moveTo>
                <a:lnTo>
                  <a:pt x="1549296" y="0"/>
                </a:lnTo>
                <a:lnTo>
                  <a:pt x="1549296" y="7160612"/>
                </a:lnTo>
                <a:lnTo>
                  <a:pt x="0" y="71606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90" t="0" r="-9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23334" y="4579180"/>
            <a:ext cx="3528441" cy="4114800"/>
          </a:xfrm>
          <a:custGeom>
            <a:avLst/>
            <a:gdLst/>
            <a:ahLst/>
            <a:cxnLst/>
            <a:rect r="r" b="b" t="t" l="l"/>
            <a:pathLst>
              <a:path h="4114800" w="3528441">
                <a:moveTo>
                  <a:pt x="0" y="0"/>
                </a:moveTo>
                <a:lnTo>
                  <a:pt x="3528441" y="0"/>
                </a:lnTo>
                <a:lnTo>
                  <a:pt x="35284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75" t="0" r="-75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688605" y="2710537"/>
            <a:ext cx="6954797" cy="2138332"/>
            <a:chOff x="0" y="0"/>
            <a:chExt cx="9273063" cy="285110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273063" cy="2851109"/>
            </a:xfrm>
            <a:custGeom>
              <a:avLst/>
              <a:gdLst/>
              <a:ahLst/>
              <a:cxnLst/>
              <a:rect r="r" b="b" t="t" l="l"/>
              <a:pathLst>
                <a:path h="2851109" w="9273063">
                  <a:moveTo>
                    <a:pt x="0" y="0"/>
                  </a:moveTo>
                  <a:lnTo>
                    <a:pt x="9273063" y="0"/>
                  </a:lnTo>
                  <a:lnTo>
                    <a:pt x="9273063" y="2851109"/>
                  </a:lnTo>
                  <a:lnTo>
                    <a:pt x="0" y="28511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228600"/>
              <a:ext cx="9273063" cy="262250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6529"/>
                </a:lnSpc>
              </a:pPr>
              <a:r>
                <a:rPr lang="en-US" sz="7505">
                  <a:solidFill>
                    <a:srgbClr val="FCFCFC"/>
                  </a:solidFill>
                  <a:latin typeface="Pagkaki"/>
                  <a:ea typeface="Pagkaki"/>
                  <a:cs typeface="Pagkaki"/>
                  <a:sym typeface="Pagkaki"/>
                </a:rPr>
                <a:t>INSTRUCCIONES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973886" y="4848864"/>
            <a:ext cx="1253298" cy="2840197"/>
            <a:chOff x="0" y="0"/>
            <a:chExt cx="1671064" cy="378692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671064" cy="3786929"/>
            </a:xfrm>
            <a:custGeom>
              <a:avLst/>
              <a:gdLst/>
              <a:ahLst/>
              <a:cxnLst/>
              <a:rect r="r" b="b" t="t" l="l"/>
              <a:pathLst>
                <a:path h="3786929" w="1671064">
                  <a:moveTo>
                    <a:pt x="0" y="0"/>
                  </a:moveTo>
                  <a:lnTo>
                    <a:pt x="1671064" y="0"/>
                  </a:lnTo>
                  <a:lnTo>
                    <a:pt x="1671064" y="3786929"/>
                  </a:lnTo>
                  <a:lnTo>
                    <a:pt x="0" y="37869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323850"/>
              <a:ext cx="1671064" cy="346307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8699"/>
                </a:lnSpc>
              </a:pPr>
              <a:r>
                <a:rPr lang="en-US" sz="9999">
                  <a:solidFill>
                    <a:srgbClr val="FFFFFE"/>
                  </a:solidFill>
                  <a:latin typeface="Pagkaki"/>
                  <a:ea typeface="Pagkaki"/>
                  <a:cs typeface="Pagkaki"/>
                  <a:sym typeface="Pagkaki"/>
                </a:rPr>
                <a:t>1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836176" y="4450301"/>
            <a:ext cx="1085399" cy="2840197"/>
            <a:chOff x="0" y="0"/>
            <a:chExt cx="1447199" cy="378692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47199" cy="3786929"/>
            </a:xfrm>
            <a:custGeom>
              <a:avLst/>
              <a:gdLst/>
              <a:ahLst/>
              <a:cxnLst/>
              <a:rect r="r" b="b" t="t" l="l"/>
              <a:pathLst>
                <a:path h="3786929" w="1447199">
                  <a:moveTo>
                    <a:pt x="0" y="0"/>
                  </a:moveTo>
                  <a:lnTo>
                    <a:pt x="1447199" y="0"/>
                  </a:lnTo>
                  <a:lnTo>
                    <a:pt x="1447199" y="3786929"/>
                  </a:lnTo>
                  <a:lnTo>
                    <a:pt x="0" y="37869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323850"/>
              <a:ext cx="1447199" cy="346307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8699"/>
                </a:lnSpc>
              </a:pPr>
              <a:r>
                <a:rPr lang="en-US" sz="9999">
                  <a:solidFill>
                    <a:srgbClr val="FFFFFF"/>
                  </a:solidFill>
                  <a:latin typeface="Pagkaki"/>
                  <a:ea typeface="Pagkaki"/>
                  <a:cs typeface="Pagkaki"/>
                  <a:sym typeface="Pagkaki"/>
                </a:rPr>
                <a:t>2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9705975" y="4531423"/>
            <a:ext cx="3528441" cy="4114800"/>
          </a:xfrm>
          <a:custGeom>
            <a:avLst/>
            <a:gdLst/>
            <a:ahLst/>
            <a:cxnLst/>
            <a:rect r="r" b="b" t="t" l="l"/>
            <a:pathLst>
              <a:path h="4114800" w="3528441">
                <a:moveTo>
                  <a:pt x="0" y="0"/>
                </a:moveTo>
                <a:lnTo>
                  <a:pt x="3528441" y="0"/>
                </a:lnTo>
                <a:lnTo>
                  <a:pt x="35284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75" t="0" r="-75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0072433" y="4679776"/>
            <a:ext cx="1051791" cy="2912096"/>
            <a:chOff x="0" y="0"/>
            <a:chExt cx="1402388" cy="388279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402388" cy="3882794"/>
            </a:xfrm>
            <a:custGeom>
              <a:avLst/>
              <a:gdLst/>
              <a:ahLst/>
              <a:cxnLst/>
              <a:rect r="r" b="b" t="t" l="l"/>
              <a:pathLst>
                <a:path h="3882794" w="1402388">
                  <a:moveTo>
                    <a:pt x="0" y="0"/>
                  </a:moveTo>
                  <a:lnTo>
                    <a:pt x="1402388" y="0"/>
                  </a:lnTo>
                  <a:lnTo>
                    <a:pt x="1402388" y="3882794"/>
                  </a:lnTo>
                  <a:lnTo>
                    <a:pt x="0" y="38827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323850"/>
              <a:ext cx="1402388" cy="355894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8699"/>
                </a:lnSpc>
              </a:pPr>
              <a:r>
                <a:rPr lang="en-US" sz="9999">
                  <a:solidFill>
                    <a:srgbClr val="FFFFFF"/>
                  </a:solidFill>
                  <a:latin typeface="Pagkaki"/>
                  <a:ea typeface="Pagkaki"/>
                  <a:cs typeface="Pagkaki"/>
                  <a:sym typeface="Pagkaki"/>
                </a:rPr>
                <a:t>3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4005941" y="4400550"/>
            <a:ext cx="3528441" cy="4114800"/>
          </a:xfrm>
          <a:custGeom>
            <a:avLst/>
            <a:gdLst/>
            <a:ahLst/>
            <a:cxnLst/>
            <a:rect r="r" b="b" t="t" l="l"/>
            <a:pathLst>
              <a:path h="4114800" w="3528441">
                <a:moveTo>
                  <a:pt x="0" y="0"/>
                </a:moveTo>
                <a:lnTo>
                  <a:pt x="3528441" y="0"/>
                </a:lnTo>
                <a:lnTo>
                  <a:pt x="35284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75" t="0" r="-75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5165120" y="4400550"/>
            <a:ext cx="1210082" cy="2889949"/>
            <a:chOff x="0" y="0"/>
            <a:chExt cx="1613443" cy="385326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613443" cy="3853265"/>
            </a:xfrm>
            <a:custGeom>
              <a:avLst/>
              <a:gdLst/>
              <a:ahLst/>
              <a:cxnLst/>
              <a:rect r="r" b="b" t="t" l="l"/>
              <a:pathLst>
                <a:path h="3853265" w="1613443">
                  <a:moveTo>
                    <a:pt x="0" y="0"/>
                  </a:moveTo>
                  <a:lnTo>
                    <a:pt x="1613443" y="0"/>
                  </a:lnTo>
                  <a:lnTo>
                    <a:pt x="1613443" y="3853265"/>
                  </a:lnTo>
                  <a:lnTo>
                    <a:pt x="0" y="38532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323850"/>
              <a:ext cx="1613443" cy="352941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8699"/>
                </a:lnSpc>
              </a:pPr>
              <a:r>
                <a:rPr lang="en-US" sz="9999">
                  <a:solidFill>
                    <a:srgbClr val="FFFFFF"/>
                  </a:solidFill>
                  <a:latin typeface="Pagkaki"/>
                  <a:ea typeface="Pagkaki"/>
                  <a:cs typeface="Pagkaki"/>
                  <a:sym typeface="Pagkaki"/>
                </a:rPr>
                <a:t>4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451547" y="7979473"/>
            <a:ext cx="3478339" cy="1238837"/>
            <a:chOff x="0" y="0"/>
            <a:chExt cx="4637785" cy="165178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637786" cy="1651783"/>
            </a:xfrm>
            <a:custGeom>
              <a:avLst/>
              <a:gdLst/>
              <a:ahLst/>
              <a:cxnLst/>
              <a:rect r="r" b="b" t="t" l="l"/>
              <a:pathLst>
                <a:path h="1651783" w="4637786">
                  <a:moveTo>
                    <a:pt x="0" y="0"/>
                  </a:moveTo>
                  <a:lnTo>
                    <a:pt x="4637786" y="0"/>
                  </a:lnTo>
                  <a:lnTo>
                    <a:pt x="4637786" y="1651783"/>
                  </a:lnTo>
                  <a:lnTo>
                    <a:pt x="0" y="16517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76200"/>
              <a:ext cx="4637785" cy="157558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2976"/>
                </a:lnSpc>
              </a:pPr>
              <a:r>
                <a:rPr lang="en-US" sz="3200">
                  <a:solidFill>
                    <a:srgbClr val="173057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Ve rápido para que puedas encontrar todos los elementos en la lista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680925" y="8110347"/>
            <a:ext cx="3553491" cy="1610312"/>
            <a:chOff x="0" y="0"/>
            <a:chExt cx="4737988" cy="2147083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4737988" cy="2147083"/>
            </a:xfrm>
            <a:custGeom>
              <a:avLst/>
              <a:gdLst/>
              <a:ahLst/>
              <a:cxnLst/>
              <a:rect r="r" b="b" t="t" l="l"/>
              <a:pathLst>
                <a:path h="2147083" w="4737988">
                  <a:moveTo>
                    <a:pt x="0" y="0"/>
                  </a:moveTo>
                  <a:lnTo>
                    <a:pt x="4737988" y="0"/>
                  </a:lnTo>
                  <a:lnTo>
                    <a:pt x="4737988" y="2147083"/>
                  </a:lnTo>
                  <a:lnTo>
                    <a:pt x="0" y="21470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76200"/>
              <a:ext cx="4737988" cy="207088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2976"/>
                </a:lnSpc>
                <a:spcBef>
                  <a:spcPct val="0"/>
                </a:spcBef>
              </a:pPr>
              <a:r>
                <a:rPr lang="en-US" sz="3200" strike="noStrike" u="none">
                  <a:solidFill>
                    <a:srgbClr val="173057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Una vez que hayas conseguido tu tesoro, simplemente muéstrale el artículo a tu terapeuta.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3826739" y="7979473"/>
            <a:ext cx="3537644" cy="1238837"/>
            <a:chOff x="0" y="0"/>
            <a:chExt cx="4716859" cy="165178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716859" cy="1651783"/>
            </a:xfrm>
            <a:custGeom>
              <a:avLst/>
              <a:gdLst/>
              <a:ahLst/>
              <a:cxnLst/>
              <a:rect r="r" b="b" t="t" l="l"/>
              <a:pathLst>
                <a:path h="1651783" w="4716859">
                  <a:moveTo>
                    <a:pt x="0" y="0"/>
                  </a:moveTo>
                  <a:lnTo>
                    <a:pt x="4716859" y="0"/>
                  </a:lnTo>
                  <a:lnTo>
                    <a:pt x="4716859" y="1651783"/>
                  </a:lnTo>
                  <a:lnTo>
                    <a:pt x="0" y="16517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76200"/>
              <a:ext cx="4716859" cy="157558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2976"/>
                </a:lnSpc>
              </a:pPr>
              <a:r>
                <a:rPr lang="en-US" sz="3200">
                  <a:solidFill>
                    <a:srgbClr val="173057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Hazles saber por qué el artículo es importante y por qué lo elegiste. 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076634" y="8110347"/>
            <a:ext cx="3522096" cy="1173912"/>
            <a:chOff x="0" y="0"/>
            <a:chExt cx="4696128" cy="156521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4696128" cy="1565216"/>
            </a:xfrm>
            <a:custGeom>
              <a:avLst/>
              <a:gdLst/>
              <a:ahLst/>
              <a:cxnLst/>
              <a:rect r="r" b="b" t="t" l="l"/>
              <a:pathLst>
                <a:path h="1565216" w="4696128">
                  <a:moveTo>
                    <a:pt x="0" y="0"/>
                  </a:moveTo>
                  <a:lnTo>
                    <a:pt x="4696128" y="0"/>
                  </a:lnTo>
                  <a:lnTo>
                    <a:pt x="4696128" y="1565216"/>
                  </a:lnTo>
                  <a:lnTo>
                    <a:pt x="0" y="15652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76200"/>
              <a:ext cx="4696128" cy="148901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2790"/>
                </a:lnSpc>
              </a:pPr>
              <a:r>
                <a:rPr lang="en-US" sz="3000">
                  <a:solidFill>
                    <a:srgbClr val="173057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Agudiza tus sentidos y encuentra los objetos que debes buscar.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72942" y="4120847"/>
            <a:ext cx="12755287" cy="2759780"/>
          </a:xfrm>
          <a:custGeom>
            <a:avLst/>
            <a:gdLst/>
            <a:ahLst/>
            <a:cxnLst/>
            <a:rect r="r" b="b" t="t" l="l"/>
            <a:pathLst>
              <a:path h="2759780" w="12755287">
                <a:moveTo>
                  <a:pt x="0" y="0"/>
                </a:moveTo>
                <a:lnTo>
                  <a:pt x="12755287" y="0"/>
                </a:lnTo>
                <a:lnTo>
                  <a:pt x="12755287" y="2759780"/>
                </a:lnTo>
                <a:lnTo>
                  <a:pt x="0" y="2759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85" r="0" b="-18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1271411" y="3951473"/>
            <a:ext cx="14880282" cy="3030167"/>
          </a:xfrm>
          <a:custGeom>
            <a:avLst/>
            <a:gdLst/>
            <a:ahLst/>
            <a:cxnLst/>
            <a:rect r="r" b="b" t="t" l="l"/>
            <a:pathLst>
              <a:path h="3030167" w="14880282">
                <a:moveTo>
                  <a:pt x="0" y="0"/>
                </a:moveTo>
                <a:lnTo>
                  <a:pt x="14880282" y="0"/>
                </a:lnTo>
                <a:lnTo>
                  <a:pt x="14880282" y="3030167"/>
                </a:lnTo>
                <a:lnTo>
                  <a:pt x="0" y="3030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740" r="0" b="-74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6341632">
            <a:off x="16316589" y="-2472521"/>
            <a:ext cx="4972608" cy="6297762"/>
          </a:xfrm>
          <a:custGeom>
            <a:avLst/>
            <a:gdLst/>
            <a:ahLst/>
            <a:cxnLst/>
            <a:rect r="r" b="b" t="t" l="l"/>
            <a:pathLst>
              <a:path h="6297762" w="4972608">
                <a:moveTo>
                  <a:pt x="0" y="0"/>
                </a:moveTo>
                <a:lnTo>
                  <a:pt x="4972608" y="0"/>
                </a:lnTo>
                <a:lnTo>
                  <a:pt x="4972608" y="6297762"/>
                </a:lnTo>
                <a:lnTo>
                  <a:pt x="0" y="6297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8" t="0" r="-28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7926524" y="3045939"/>
            <a:ext cx="14880282" cy="3030167"/>
          </a:xfrm>
          <a:custGeom>
            <a:avLst/>
            <a:gdLst/>
            <a:ahLst/>
            <a:cxnLst/>
            <a:rect r="r" b="b" t="t" l="l"/>
            <a:pathLst>
              <a:path h="3030167" w="14880282">
                <a:moveTo>
                  <a:pt x="0" y="0"/>
                </a:moveTo>
                <a:lnTo>
                  <a:pt x="14880282" y="0"/>
                </a:lnTo>
                <a:lnTo>
                  <a:pt x="14880282" y="3030167"/>
                </a:lnTo>
                <a:lnTo>
                  <a:pt x="0" y="3030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740" r="0" b="-74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700000">
            <a:off x="-2087398" y="-3012712"/>
            <a:ext cx="4972608" cy="6297762"/>
          </a:xfrm>
          <a:custGeom>
            <a:avLst/>
            <a:gdLst/>
            <a:ahLst/>
            <a:cxnLst/>
            <a:rect r="r" b="b" t="t" l="l"/>
            <a:pathLst>
              <a:path h="6297762" w="4972608">
                <a:moveTo>
                  <a:pt x="0" y="0"/>
                </a:moveTo>
                <a:lnTo>
                  <a:pt x="4972608" y="0"/>
                </a:lnTo>
                <a:lnTo>
                  <a:pt x="4972608" y="6297762"/>
                </a:lnTo>
                <a:lnTo>
                  <a:pt x="0" y="6297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8" t="0" r="-28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79528" y="5913503"/>
            <a:ext cx="12542116" cy="499971"/>
          </a:xfrm>
          <a:custGeom>
            <a:avLst/>
            <a:gdLst/>
            <a:ahLst/>
            <a:cxnLst/>
            <a:rect r="r" b="b" t="t" l="l"/>
            <a:pathLst>
              <a:path h="499971" w="12542116">
                <a:moveTo>
                  <a:pt x="0" y="0"/>
                </a:moveTo>
                <a:lnTo>
                  <a:pt x="12542116" y="0"/>
                </a:lnTo>
                <a:lnTo>
                  <a:pt x="12542116" y="499971"/>
                </a:lnTo>
                <a:lnTo>
                  <a:pt x="0" y="4999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63333" r="0" b="-63333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2326" y="-1610070"/>
            <a:ext cx="3372803" cy="3527114"/>
          </a:xfrm>
          <a:custGeom>
            <a:avLst/>
            <a:gdLst/>
            <a:ahLst/>
            <a:cxnLst/>
            <a:rect r="r" b="b" t="t" l="l"/>
            <a:pathLst>
              <a:path h="3527114" w="3372803">
                <a:moveTo>
                  <a:pt x="0" y="0"/>
                </a:moveTo>
                <a:lnTo>
                  <a:pt x="3372803" y="0"/>
                </a:lnTo>
                <a:lnTo>
                  <a:pt x="3372803" y="3527114"/>
                </a:lnTo>
                <a:lnTo>
                  <a:pt x="0" y="35271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2" t="0" r="-32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763232" y="-490265"/>
            <a:ext cx="3041732" cy="3037929"/>
          </a:xfrm>
          <a:custGeom>
            <a:avLst/>
            <a:gdLst/>
            <a:ahLst/>
            <a:cxnLst/>
            <a:rect r="r" b="b" t="t" l="l"/>
            <a:pathLst>
              <a:path h="3037929" w="3041732">
                <a:moveTo>
                  <a:pt x="0" y="0"/>
                </a:moveTo>
                <a:lnTo>
                  <a:pt x="3041732" y="0"/>
                </a:lnTo>
                <a:lnTo>
                  <a:pt x="3041732" y="3037929"/>
                </a:lnTo>
                <a:lnTo>
                  <a:pt x="0" y="30379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94" t="0" r="-94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915794" y="4561022"/>
            <a:ext cx="10456411" cy="1642973"/>
            <a:chOff x="0" y="0"/>
            <a:chExt cx="13941881" cy="219063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941881" cy="2190631"/>
            </a:xfrm>
            <a:custGeom>
              <a:avLst/>
              <a:gdLst/>
              <a:ahLst/>
              <a:cxnLst/>
              <a:rect r="r" b="b" t="t" l="l"/>
              <a:pathLst>
                <a:path h="2190631" w="13941881">
                  <a:moveTo>
                    <a:pt x="0" y="0"/>
                  </a:moveTo>
                  <a:lnTo>
                    <a:pt x="13941881" y="0"/>
                  </a:lnTo>
                  <a:lnTo>
                    <a:pt x="13941881" y="2190631"/>
                  </a:lnTo>
                  <a:lnTo>
                    <a:pt x="0" y="21906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152400"/>
              <a:ext cx="13941881" cy="20382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173057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¿Tienes alguna pregunta antes de empezar?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341715" y="1028700"/>
            <a:ext cx="9817743" cy="4037172"/>
            <a:chOff x="0" y="0"/>
            <a:chExt cx="13090324" cy="538289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090323" cy="5382896"/>
            </a:xfrm>
            <a:custGeom>
              <a:avLst/>
              <a:gdLst/>
              <a:ahLst/>
              <a:cxnLst/>
              <a:rect r="r" b="b" t="t" l="l"/>
              <a:pathLst>
                <a:path h="5382896" w="13090323">
                  <a:moveTo>
                    <a:pt x="0" y="0"/>
                  </a:moveTo>
                  <a:lnTo>
                    <a:pt x="13090323" y="0"/>
                  </a:lnTo>
                  <a:lnTo>
                    <a:pt x="13090323" y="5382896"/>
                  </a:lnTo>
                  <a:lnTo>
                    <a:pt x="0" y="53828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257175"/>
              <a:ext cx="13090324" cy="512572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9399"/>
                </a:lnSpc>
              </a:pPr>
              <a:r>
                <a:rPr lang="en-US" sz="9999">
                  <a:solidFill>
                    <a:srgbClr val="173057"/>
                  </a:solidFill>
                  <a:latin typeface="Pagkaki"/>
                  <a:ea typeface="Pagkaki"/>
                  <a:cs typeface="Pagkaki"/>
                  <a:sym typeface="Pagkaki"/>
                </a:rPr>
                <a:t>¿ALGUNA PREGUNTA?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30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81937" y="775670"/>
            <a:ext cx="19451874" cy="8735660"/>
          </a:xfrm>
          <a:custGeom>
            <a:avLst/>
            <a:gdLst/>
            <a:ahLst/>
            <a:cxnLst/>
            <a:rect r="r" b="b" t="t" l="l"/>
            <a:pathLst>
              <a:path h="8735660" w="19451874">
                <a:moveTo>
                  <a:pt x="0" y="0"/>
                </a:moveTo>
                <a:lnTo>
                  <a:pt x="19451874" y="0"/>
                </a:lnTo>
                <a:lnTo>
                  <a:pt x="19451874" y="8735660"/>
                </a:lnTo>
                <a:lnTo>
                  <a:pt x="0" y="8735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36" r="0" b="-13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917686" y="1864213"/>
            <a:ext cx="8452629" cy="3695594"/>
          </a:xfrm>
          <a:custGeom>
            <a:avLst/>
            <a:gdLst/>
            <a:ahLst/>
            <a:cxnLst/>
            <a:rect r="r" b="b" t="t" l="l"/>
            <a:pathLst>
              <a:path h="3695594" w="8452629">
                <a:moveTo>
                  <a:pt x="0" y="0"/>
                </a:moveTo>
                <a:lnTo>
                  <a:pt x="8452629" y="0"/>
                </a:lnTo>
                <a:lnTo>
                  <a:pt x="8452629" y="3695594"/>
                </a:lnTo>
                <a:lnTo>
                  <a:pt x="0" y="36955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8732" r="0" b="-3873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7521887" y="-1428806"/>
            <a:ext cx="3244227" cy="14994325"/>
          </a:xfrm>
          <a:custGeom>
            <a:avLst/>
            <a:gdLst/>
            <a:ahLst/>
            <a:cxnLst/>
            <a:rect r="r" b="b" t="t" l="l"/>
            <a:pathLst>
              <a:path h="14994325" w="3244227">
                <a:moveTo>
                  <a:pt x="0" y="0"/>
                </a:moveTo>
                <a:lnTo>
                  <a:pt x="3244227" y="0"/>
                </a:lnTo>
                <a:lnTo>
                  <a:pt x="3244227" y="14994325"/>
                </a:lnTo>
                <a:lnTo>
                  <a:pt x="0" y="14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80" t="0" r="-18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597966" y="2192402"/>
            <a:ext cx="2256662" cy="2253841"/>
          </a:xfrm>
          <a:custGeom>
            <a:avLst/>
            <a:gdLst/>
            <a:ahLst/>
            <a:cxnLst/>
            <a:rect r="r" b="b" t="t" l="l"/>
            <a:pathLst>
              <a:path h="2253841" w="2256662">
                <a:moveTo>
                  <a:pt x="0" y="0"/>
                </a:moveTo>
                <a:lnTo>
                  <a:pt x="2256662" y="0"/>
                </a:lnTo>
                <a:lnTo>
                  <a:pt x="2256662" y="2253841"/>
                </a:lnTo>
                <a:lnTo>
                  <a:pt x="0" y="22538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8" t="0" r="-148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17896" y="2384014"/>
            <a:ext cx="1872958" cy="1870617"/>
          </a:xfrm>
          <a:custGeom>
            <a:avLst/>
            <a:gdLst/>
            <a:ahLst/>
            <a:cxnLst/>
            <a:rect r="r" b="b" t="t" l="l"/>
            <a:pathLst>
              <a:path h="1870617" w="1872958">
                <a:moveTo>
                  <a:pt x="0" y="0"/>
                </a:moveTo>
                <a:lnTo>
                  <a:pt x="1872958" y="0"/>
                </a:lnTo>
                <a:lnTo>
                  <a:pt x="1872958" y="1870617"/>
                </a:lnTo>
                <a:lnTo>
                  <a:pt x="0" y="18706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62" r="0" b="-62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357953" y="3061993"/>
            <a:ext cx="645041" cy="511342"/>
          </a:xfrm>
          <a:custGeom>
            <a:avLst/>
            <a:gdLst/>
            <a:ahLst/>
            <a:cxnLst/>
            <a:rect r="r" b="b" t="t" l="l"/>
            <a:pathLst>
              <a:path h="511342" w="645041">
                <a:moveTo>
                  <a:pt x="0" y="0"/>
                </a:moveTo>
                <a:lnTo>
                  <a:pt x="645041" y="0"/>
                </a:lnTo>
                <a:lnTo>
                  <a:pt x="645041" y="511342"/>
                </a:lnTo>
                <a:lnTo>
                  <a:pt x="0" y="5113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87" r="0" b="-87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034626" y="5712207"/>
            <a:ext cx="12218748" cy="938123"/>
            <a:chOff x="0" y="0"/>
            <a:chExt cx="16291664" cy="12508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291664" cy="1250831"/>
            </a:xfrm>
            <a:custGeom>
              <a:avLst/>
              <a:gdLst/>
              <a:ahLst/>
              <a:cxnLst/>
              <a:rect r="r" b="b" t="t" l="l"/>
              <a:pathLst>
                <a:path h="1250831" w="16291664">
                  <a:moveTo>
                    <a:pt x="0" y="0"/>
                  </a:moveTo>
                  <a:lnTo>
                    <a:pt x="16291664" y="0"/>
                  </a:lnTo>
                  <a:lnTo>
                    <a:pt x="16291664" y="1250831"/>
                  </a:lnTo>
                  <a:lnTo>
                    <a:pt x="0" y="12508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52400"/>
              <a:ext cx="16291664" cy="10984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CFCF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que te haga feliz.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331391" y="2985413"/>
            <a:ext cx="741644" cy="587922"/>
          </a:xfrm>
          <a:custGeom>
            <a:avLst/>
            <a:gdLst/>
            <a:ahLst/>
            <a:cxnLst/>
            <a:rect r="r" b="b" t="t" l="l"/>
            <a:pathLst>
              <a:path h="587922" w="741644">
                <a:moveTo>
                  <a:pt x="0" y="0"/>
                </a:moveTo>
                <a:lnTo>
                  <a:pt x="741644" y="0"/>
                </a:lnTo>
                <a:lnTo>
                  <a:pt x="741644" y="587922"/>
                </a:lnTo>
                <a:lnTo>
                  <a:pt x="0" y="5879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943" r="0" b="-943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907539" y="2192402"/>
            <a:ext cx="2473741" cy="2628145"/>
          </a:xfrm>
          <a:custGeom>
            <a:avLst/>
            <a:gdLst/>
            <a:ahLst/>
            <a:cxnLst/>
            <a:rect r="r" b="b" t="t" l="l"/>
            <a:pathLst>
              <a:path h="2628145" w="2473741">
                <a:moveTo>
                  <a:pt x="0" y="0"/>
                </a:moveTo>
                <a:lnTo>
                  <a:pt x="2473742" y="0"/>
                </a:lnTo>
                <a:lnTo>
                  <a:pt x="2473742" y="2628145"/>
                </a:lnTo>
                <a:lnTo>
                  <a:pt x="0" y="26281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53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9761" y="548323"/>
            <a:ext cx="17988239" cy="9190355"/>
          </a:xfrm>
          <a:custGeom>
            <a:avLst/>
            <a:gdLst/>
            <a:ahLst/>
            <a:cxnLst/>
            <a:rect r="r" b="b" t="t" l="l"/>
            <a:pathLst>
              <a:path h="9190355" w="17988239">
                <a:moveTo>
                  <a:pt x="0" y="0"/>
                </a:moveTo>
                <a:lnTo>
                  <a:pt x="17988239" y="0"/>
                </a:lnTo>
                <a:lnTo>
                  <a:pt x="17988239" y="9190355"/>
                </a:lnTo>
                <a:lnTo>
                  <a:pt x="0" y="9190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98" r="0" b="-9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21565" y="2134201"/>
            <a:ext cx="9920706" cy="2904061"/>
          </a:xfrm>
          <a:custGeom>
            <a:avLst/>
            <a:gdLst/>
            <a:ahLst/>
            <a:cxnLst/>
            <a:rect r="r" b="b" t="t" l="l"/>
            <a:pathLst>
              <a:path h="2904061" w="9920706">
                <a:moveTo>
                  <a:pt x="0" y="0"/>
                </a:moveTo>
                <a:lnTo>
                  <a:pt x="9920706" y="0"/>
                </a:lnTo>
                <a:lnTo>
                  <a:pt x="9920706" y="2904061"/>
                </a:lnTo>
                <a:lnTo>
                  <a:pt x="0" y="2904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3" t="0" r="-243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7816981" y="-19325"/>
            <a:ext cx="2907273" cy="13436976"/>
          </a:xfrm>
          <a:custGeom>
            <a:avLst/>
            <a:gdLst/>
            <a:ahLst/>
            <a:cxnLst/>
            <a:rect r="r" b="b" t="t" l="l"/>
            <a:pathLst>
              <a:path h="13436976" w="2907273">
                <a:moveTo>
                  <a:pt x="0" y="0"/>
                </a:moveTo>
                <a:lnTo>
                  <a:pt x="2907273" y="0"/>
                </a:lnTo>
                <a:lnTo>
                  <a:pt x="2907273" y="13436976"/>
                </a:lnTo>
                <a:lnTo>
                  <a:pt x="0" y="13436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16" t="0" r="-116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626622" y="1552607"/>
            <a:ext cx="6764654" cy="4067248"/>
            <a:chOff x="0" y="0"/>
            <a:chExt cx="9019539" cy="542299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019540" cy="5423027"/>
            </a:xfrm>
            <a:custGeom>
              <a:avLst/>
              <a:gdLst/>
              <a:ahLst/>
              <a:cxnLst/>
              <a:rect r="r" b="b" t="t" l="l"/>
              <a:pathLst>
                <a:path h="5423027" w="9019540">
                  <a:moveTo>
                    <a:pt x="0" y="0"/>
                  </a:moveTo>
                  <a:lnTo>
                    <a:pt x="9019540" y="0"/>
                  </a:lnTo>
                  <a:lnTo>
                    <a:pt x="9019540" y="5423027"/>
                  </a:lnTo>
                  <a:lnTo>
                    <a:pt x="0" y="542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40" r="0" b="-39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4321565" y="6396268"/>
            <a:ext cx="9898106" cy="938123"/>
            <a:chOff x="0" y="0"/>
            <a:chExt cx="13197475" cy="125083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197475" cy="1250831"/>
            </a:xfrm>
            <a:custGeom>
              <a:avLst/>
              <a:gdLst/>
              <a:ahLst/>
              <a:cxnLst/>
              <a:rect r="r" b="b" t="t" l="l"/>
              <a:pathLst>
                <a:path h="1250831" w="13197475">
                  <a:moveTo>
                    <a:pt x="0" y="0"/>
                  </a:moveTo>
                  <a:lnTo>
                    <a:pt x="13197475" y="0"/>
                  </a:lnTo>
                  <a:lnTo>
                    <a:pt x="13197475" y="1250831"/>
                  </a:lnTo>
                  <a:lnTo>
                    <a:pt x="0" y="12508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52400"/>
              <a:ext cx="13197475" cy="10984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FFFFF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en tu color favorito.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30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81937" y="775670"/>
            <a:ext cx="19451874" cy="8735660"/>
          </a:xfrm>
          <a:custGeom>
            <a:avLst/>
            <a:gdLst/>
            <a:ahLst/>
            <a:cxnLst/>
            <a:rect r="r" b="b" t="t" l="l"/>
            <a:pathLst>
              <a:path h="8735660" w="19451874">
                <a:moveTo>
                  <a:pt x="0" y="0"/>
                </a:moveTo>
                <a:lnTo>
                  <a:pt x="19451874" y="0"/>
                </a:lnTo>
                <a:lnTo>
                  <a:pt x="19451874" y="8735660"/>
                </a:lnTo>
                <a:lnTo>
                  <a:pt x="0" y="8735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36" r="0" b="-13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7521887" y="-1428806"/>
            <a:ext cx="3244227" cy="14994325"/>
          </a:xfrm>
          <a:custGeom>
            <a:avLst/>
            <a:gdLst/>
            <a:ahLst/>
            <a:cxnLst/>
            <a:rect r="r" b="b" t="t" l="l"/>
            <a:pathLst>
              <a:path h="14994325" w="3244227">
                <a:moveTo>
                  <a:pt x="0" y="0"/>
                </a:moveTo>
                <a:lnTo>
                  <a:pt x="3244227" y="0"/>
                </a:lnTo>
                <a:lnTo>
                  <a:pt x="3244227" y="14994325"/>
                </a:lnTo>
                <a:lnTo>
                  <a:pt x="0" y="14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0" t="0" r="-18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034626" y="5712207"/>
            <a:ext cx="12218748" cy="938123"/>
            <a:chOff x="0" y="0"/>
            <a:chExt cx="16291664" cy="125083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291664" cy="1250831"/>
            </a:xfrm>
            <a:custGeom>
              <a:avLst/>
              <a:gdLst/>
              <a:ahLst/>
              <a:cxnLst/>
              <a:rect r="r" b="b" t="t" l="l"/>
              <a:pathLst>
                <a:path h="1250831" w="16291664">
                  <a:moveTo>
                    <a:pt x="0" y="0"/>
                  </a:moveTo>
                  <a:lnTo>
                    <a:pt x="16291664" y="0"/>
                  </a:lnTo>
                  <a:lnTo>
                    <a:pt x="16291664" y="1250831"/>
                  </a:lnTo>
                  <a:lnTo>
                    <a:pt x="0" y="12508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152400"/>
              <a:ext cx="16291664" cy="10984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CFCF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una foto que te guste.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14865739" y="3086100"/>
            <a:ext cx="2736342" cy="4114800"/>
          </a:xfrm>
          <a:custGeom>
            <a:avLst/>
            <a:gdLst/>
            <a:ahLst/>
            <a:cxnLst/>
            <a:rect r="r" b="b" t="t" l="l"/>
            <a:pathLst>
              <a:path h="4114800" w="2736342">
                <a:moveTo>
                  <a:pt x="2736342" y="0"/>
                </a:moveTo>
                <a:lnTo>
                  <a:pt x="0" y="0"/>
                </a:lnTo>
                <a:lnTo>
                  <a:pt x="0" y="4114800"/>
                </a:lnTo>
                <a:lnTo>
                  <a:pt x="2736342" y="4114800"/>
                </a:lnTo>
                <a:lnTo>
                  <a:pt x="27363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25" t="0" r="-125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2509175"/>
            <a:ext cx="3626167" cy="4114800"/>
          </a:xfrm>
          <a:custGeom>
            <a:avLst/>
            <a:gdLst/>
            <a:ahLst/>
            <a:cxnLst/>
            <a:rect r="r" b="b" t="t" l="l"/>
            <a:pathLst>
              <a:path h="4114800" w="3626167">
                <a:moveTo>
                  <a:pt x="0" y="0"/>
                </a:moveTo>
                <a:lnTo>
                  <a:pt x="3626167" y="0"/>
                </a:lnTo>
                <a:lnTo>
                  <a:pt x="3626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76" r="0" b="-76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709811">
            <a:off x="11872291" y="6545133"/>
            <a:ext cx="10212841" cy="8004314"/>
          </a:xfrm>
          <a:custGeom>
            <a:avLst/>
            <a:gdLst/>
            <a:ahLst/>
            <a:cxnLst/>
            <a:rect r="r" b="b" t="t" l="l"/>
            <a:pathLst>
              <a:path h="8004314" w="10212841">
                <a:moveTo>
                  <a:pt x="0" y="0"/>
                </a:moveTo>
                <a:lnTo>
                  <a:pt x="10212841" y="0"/>
                </a:lnTo>
                <a:lnTo>
                  <a:pt x="10212841" y="8004314"/>
                </a:lnTo>
                <a:lnTo>
                  <a:pt x="0" y="800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1" t="0" r="-9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825127">
            <a:off x="-6068297" y="9512743"/>
            <a:ext cx="15664329" cy="3529028"/>
          </a:xfrm>
          <a:custGeom>
            <a:avLst/>
            <a:gdLst/>
            <a:ahLst/>
            <a:cxnLst/>
            <a:rect r="r" b="b" t="t" l="l"/>
            <a:pathLst>
              <a:path h="3529028" w="15664329">
                <a:moveTo>
                  <a:pt x="0" y="0"/>
                </a:moveTo>
                <a:lnTo>
                  <a:pt x="15664329" y="0"/>
                </a:lnTo>
                <a:lnTo>
                  <a:pt x="15664329" y="3529028"/>
                </a:lnTo>
                <a:lnTo>
                  <a:pt x="0" y="3529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595" t="0" r="-659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825127">
            <a:off x="10879541" y="-1238275"/>
            <a:ext cx="15664329" cy="3529028"/>
          </a:xfrm>
          <a:custGeom>
            <a:avLst/>
            <a:gdLst/>
            <a:ahLst/>
            <a:cxnLst/>
            <a:rect r="r" b="b" t="t" l="l"/>
            <a:pathLst>
              <a:path h="3529028" w="15664329">
                <a:moveTo>
                  <a:pt x="0" y="0"/>
                </a:moveTo>
                <a:lnTo>
                  <a:pt x="15664329" y="0"/>
                </a:lnTo>
                <a:lnTo>
                  <a:pt x="15664329" y="3529028"/>
                </a:lnTo>
                <a:lnTo>
                  <a:pt x="0" y="3529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595" t="0" r="-6595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739584" y="-2508584"/>
            <a:ext cx="8105212" cy="6352460"/>
          </a:xfrm>
          <a:custGeom>
            <a:avLst/>
            <a:gdLst/>
            <a:ahLst/>
            <a:cxnLst/>
            <a:rect r="r" b="b" t="t" l="l"/>
            <a:pathLst>
              <a:path h="6352460" w="8105212">
                <a:moveTo>
                  <a:pt x="0" y="0"/>
                </a:moveTo>
                <a:lnTo>
                  <a:pt x="8105212" y="0"/>
                </a:lnTo>
                <a:lnTo>
                  <a:pt x="8105212" y="6352460"/>
                </a:lnTo>
                <a:lnTo>
                  <a:pt x="0" y="6352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5" t="0" r="-11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-184606">
            <a:off x="4538784" y="2634331"/>
            <a:ext cx="8667398" cy="2925247"/>
          </a:xfrm>
          <a:custGeom>
            <a:avLst/>
            <a:gdLst/>
            <a:ahLst/>
            <a:cxnLst/>
            <a:rect r="r" b="b" t="t" l="l"/>
            <a:pathLst>
              <a:path h="2925247" w="8667398">
                <a:moveTo>
                  <a:pt x="0" y="2925247"/>
                </a:moveTo>
                <a:lnTo>
                  <a:pt x="8667398" y="2925247"/>
                </a:lnTo>
                <a:lnTo>
                  <a:pt x="8667398" y="0"/>
                </a:lnTo>
                <a:lnTo>
                  <a:pt x="0" y="0"/>
                </a:lnTo>
                <a:lnTo>
                  <a:pt x="0" y="292524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468" r="0" b="-46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7464336" y="-975194"/>
            <a:ext cx="3244227" cy="14994325"/>
          </a:xfrm>
          <a:custGeom>
            <a:avLst/>
            <a:gdLst/>
            <a:ahLst/>
            <a:cxnLst/>
            <a:rect r="r" b="b" t="t" l="l"/>
            <a:pathLst>
              <a:path h="14994325" w="3244227">
                <a:moveTo>
                  <a:pt x="0" y="0"/>
                </a:moveTo>
                <a:lnTo>
                  <a:pt x="3244227" y="0"/>
                </a:lnTo>
                <a:lnTo>
                  <a:pt x="3244227" y="14994325"/>
                </a:lnTo>
                <a:lnTo>
                  <a:pt x="0" y="14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80" t="0" r="-18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879142" y="6165818"/>
            <a:ext cx="13064353" cy="938123"/>
            <a:chOff x="0" y="0"/>
            <a:chExt cx="17419137" cy="12508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419137" cy="1250831"/>
            </a:xfrm>
            <a:custGeom>
              <a:avLst/>
              <a:gdLst/>
              <a:ahLst/>
              <a:cxnLst/>
              <a:rect r="r" b="b" t="t" l="l"/>
              <a:pathLst>
                <a:path h="1250831" w="17419137">
                  <a:moveTo>
                    <a:pt x="0" y="0"/>
                  </a:moveTo>
                  <a:lnTo>
                    <a:pt x="17419137" y="0"/>
                  </a:lnTo>
                  <a:lnTo>
                    <a:pt x="17419137" y="1250831"/>
                  </a:lnTo>
                  <a:lnTo>
                    <a:pt x="0" y="12508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52400"/>
              <a:ext cx="17419137" cy="10984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CFCF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Encuentra algo de lo que estés orgulloso.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884931" y="785055"/>
            <a:ext cx="1975104" cy="4114800"/>
          </a:xfrm>
          <a:custGeom>
            <a:avLst/>
            <a:gdLst/>
            <a:ahLst/>
            <a:cxnLst/>
            <a:rect r="r" b="b" t="t" l="l"/>
            <a:pathLst>
              <a:path h="4114800" w="1975104">
                <a:moveTo>
                  <a:pt x="0" y="0"/>
                </a:moveTo>
                <a:lnTo>
                  <a:pt x="1975104" y="0"/>
                </a:lnTo>
                <a:lnTo>
                  <a:pt x="1975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30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81937" y="775670"/>
            <a:ext cx="19451874" cy="8735660"/>
          </a:xfrm>
          <a:custGeom>
            <a:avLst/>
            <a:gdLst/>
            <a:ahLst/>
            <a:cxnLst/>
            <a:rect r="r" b="b" t="t" l="l"/>
            <a:pathLst>
              <a:path h="8735660" w="19451874">
                <a:moveTo>
                  <a:pt x="0" y="0"/>
                </a:moveTo>
                <a:lnTo>
                  <a:pt x="19451874" y="0"/>
                </a:lnTo>
                <a:lnTo>
                  <a:pt x="19451874" y="8735660"/>
                </a:lnTo>
                <a:lnTo>
                  <a:pt x="0" y="8735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36" r="0" b="-13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7521887" y="-1428806"/>
            <a:ext cx="3244227" cy="14994325"/>
          </a:xfrm>
          <a:custGeom>
            <a:avLst/>
            <a:gdLst/>
            <a:ahLst/>
            <a:cxnLst/>
            <a:rect r="r" b="b" t="t" l="l"/>
            <a:pathLst>
              <a:path h="14994325" w="3244227">
                <a:moveTo>
                  <a:pt x="0" y="0"/>
                </a:moveTo>
                <a:lnTo>
                  <a:pt x="3244227" y="0"/>
                </a:lnTo>
                <a:lnTo>
                  <a:pt x="3244227" y="14994325"/>
                </a:lnTo>
                <a:lnTo>
                  <a:pt x="0" y="14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0" t="0" r="-18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653058">
            <a:off x="881145" y="2116215"/>
            <a:ext cx="3739254" cy="3510224"/>
            <a:chOff x="0" y="0"/>
            <a:chExt cx="4985672" cy="46802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985639" cy="4680331"/>
            </a:xfrm>
            <a:custGeom>
              <a:avLst/>
              <a:gdLst/>
              <a:ahLst/>
              <a:cxnLst/>
              <a:rect r="r" b="b" t="t" l="l"/>
              <a:pathLst>
                <a:path h="4680331" w="4985639">
                  <a:moveTo>
                    <a:pt x="0" y="0"/>
                  </a:moveTo>
                  <a:lnTo>
                    <a:pt x="4985639" y="0"/>
                  </a:lnTo>
                  <a:lnTo>
                    <a:pt x="4985639" y="4680331"/>
                  </a:lnTo>
                  <a:lnTo>
                    <a:pt x="0" y="4680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3537" t="0" r="-1353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034626" y="5336836"/>
            <a:ext cx="12218748" cy="1642973"/>
            <a:chOff x="0" y="0"/>
            <a:chExt cx="16291664" cy="21906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91664" cy="2190631"/>
            </a:xfrm>
            <a:custGeom>
              <a:avLst/>
              <a:gdLst/>
              <a:ahLst/>
              <a:cxnLst/>
              <a:rect r="r" b="b" t="t" l="l"/>
              <a:pathLst>
                <a:path h="2190631" w="16291664">
                  <a:moveTo>
                    <a:pt x="0" y="0"/>
                  </a:moveTo>
                  <a:lnTo>
                    <a:pt x="16291664" y="0"/>
                  </a:lnTo>
                  <a:lnTo>
                    <a:pt x="16291664" y="2190631"/>
                  </a:lnTo>
                  <a:lnTo>
                    <a:pt x="0" y="21906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6291664" cy="20382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80"/>
                </a:lnSpc>
              </a:pPr>
              <a:r>
                <a:rPr lang="en-US" sz="6000">
                  <a:solidFill>
                    <a:srgbClr val="FCFCF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Muéstrame algo en lo que estés trabajando para la escuela.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DAG6kKeGhoE</dc:identifier>
  <dcterms:modified xsi:type="dcterms:W3CDTF">2011-08-01T06:04:30Z</dcterms:modified>
  <cp:revision>1</cp:revision>
  <dc:title>Spanish Telehealth Scavenger Hunt </dc:title>
</cp:coreProperties>
</file>